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7" r:id="rId30"/>
    <p:sldId id="288" r:id="rId31"/>
    <p:sldId id="289" r:id="rId32"/>
    <p:sldId id="290" r:id="rId33"/>
    <p:sldId id="292" r:id="rId34"/>
    <p:sldId id="293" r:id="rId35"/>
    <p:sldId id="294" r:id="rId36"/>
  </p:sldIdLst>
  <p:sldSz cx="9144000" cy="5143500" type="screen16x9"/>
  <p:notesSz cx="6858000" cy="9144000"/>
  <p:embeddedFontLst>
    <p:embeddedFont>
      <p:font typeface="Actor" panose="020B0503050000020004" pitchFamily="34" charset="77"/>
      <p:regular r:id="rId38"/>
    </p:embeddedFont>
    <p:embeddedFont>
      <p:font typeface="Bebas Neue" panose="020B0606020202050201" pitchFamily="34" charset="77"/>
      <p:regular r:id="rId39"/>
    </p:embeddedFont>
    <p:embeddedFont>
      <p:font typeface="Lexend" pitchFamily="2" charset="77"/>
      <p:regular r:id="rId40"/>
      <p:bold r:id="rId41"/>
    </p:embeddedFont>
    <p:embeddedFont>
      <p:font typeface="Nunito Light" panose="020F0302020204030204" pitchFamily="34" charset="0"/>
      <p:regular r:id="rId42"/>
      <p:italic r:id="rId43"/>
    </p:embeddedFont>
    <p:embeddedFont>
      <p:font typeface="PT Sans" panose="020B0503020203020204" pitchFamily="34"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6">
          <p15:clr>
            <a:srgbClr val="747775"/>
          </p15:clr>
        </p15:guide>
        <p15:guide id="2" orient="horz" pos="1865">
          <p15:clr>
            <a:srgbClr val="747775"/>
          </p15:clr>
        </p15:guide>
        <p15:guide id="3" orient="horz" pos="1620">
          <p15:clr>
            <a:srgbClr val="747775"/>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na Gomez Consuegra" initials="" lastIdx="8" clrIdx="0"/>
  <p:cmAuthor id="1" name="Lia Cappellari"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C789A8-CE24-4E61-801C-7E97221D8FFB}">
  <a:tblStyle styleId="{53C789A8-CE24-4E61-801C-7E97221D8F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691DF2-9813-4B08-9138-E612170D7E73}"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272"/>
  </p:normalViewPr>
  <p:slideViewPr>
    <p:cSldViewPr snapToGrid="0">
      <p:cViewPr varScale="1">
        <p:scale>
          <a:sx n="153" d="100"/>
          <a:sy n="153" d="100"/>
        </p:scale>
        <p:origin x="984" y="184"/>
      </p:cViewPr>
      <p:guideLst>
        <p:guide orient="horz" pos="756"/>
        <p:guide orient="horz" pos="1865"/>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04T21:30:19.738" idx="1">
    <p:pos x="157" y="492"/>
    <p:text>should we add confused species to this slide or the slide where I show the spectogram of the two species</p:text>
  </p:cm>
  <p:cm authorId="0" dt="2024-12-04T21:31:40.697" idx="3">
    <p:pos x="157" y="492"/>
    <p:text>Yeah, I was also thinking that this morning. I think it makes more sense were you show the confused species.</p:text>
  </p:cm>
  <p:cm authorId="1" dt="2024-12-04T21:38:10.300" idx="2">
    <p:pos x="157" y="492"/>
    <p:text>I just listened to the calls of the two confused species and even though the model mixed them up a lot and they have that same pattern on the spectogram, they don't really sound similar at all when you listen to them. Do you think thats an issue?</p:text>
  </p:cm>
  <p:cm authorId="0" dt="2024-12-05T13:40:51.416" idx="4">
    <p:pos x="157" y="492"/>
    <p:text>Oh wow, they sound really different, but I have a feeling that might be because there are many more species calling in the first one. I don't think it's an issue, I actually think it's interesting that the model is literally picking up on features from the image, which may be "invisible" to our ears.</p:text>
  </p:cm>
  <p:cm authorId="0" dt="2024-12-05T13:42:52.239" idx="5">
    <p:pos x="157" y="492"/>
    <p:text>Also, you know what may be going on? There may be two species in on of these calls, and since we're only using weak labels, there's no way to tell the model which one we want it to identify (other than by using strong labels). Could you try checking the strong labels to see if that's the case for these files? Because they're both species found in Brazil.</p:text>
  </p:cm>
  <p:cm authorId="0" dt="2024-12-05T19:19:23.686" idx="2">
    <p:pos x="157" y="492"/>
    <p:text>When you discuss the models, make sure you tell us what top-5 and top-1 accuracy is. And are you satisfied with these numbers? Why or why not? (You talk briefly about this on the "Confused Species" slide but say it a bit earlier.) On this slide, you could also consider playing sounds of two confused species. @lcappellari@berkeley.edu
_Reassigned to lcappellari@berkeley.edu_</p:text>
  </p:cm>
  <p:cm authorId="1" dt="2024-12-05T19:19:23.686" idx="3">
    <p:pos x="157" y="492"/>
    <p:text>ohh thats a good point. yes, I'll look into it, but it might have to be after out meeting today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Hello everyone, today we’re going to talk about Ribbit, an app for automated frog species identification and classification, focused on reducing the biodiversity data gap in the Global South.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2d4bf2407b5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g2d4bf2407b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We reached out to a few of our contacts and shared a survey. 45 of them agreed to be contacted for beta testing, which we just sent out. On the left you can see that about 94% said they are willing to share their data for conservation efforts. And the right shows 10 possible features we were thinking to include and how necessary users think they are. </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d4a5945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2d4a5945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30f8ca7ca61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30f8ca7ca61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We originally had 3 datasets, however, we were only able to use the data from two of those, </a:t>
            </a:r>
            <a:r>
              <a:rPr lang="en" sz="1000" dirty="0" err="1">
                <a:solidFill>
                  <a:schemeClr val="dk1"/>
                </a:solidFill>
              </a:rPr>
              <a:t>Anuraset</a:t>
            </a:r>
            <a:r>
              <a:rPr lang="en" sz="1000" dirty="0">
                <a:solidFill>
                  <a:schemeClr val="dk1"/>
                </a:solidFill>
              </a:rPr>
              <a:t> and </a:t>
            </a:r>
            <a:r>
              <a:rPr lang="en" sz="1000" dirty="0" err="1">
                <a:solidFill>
                  <a:schemeClr val="dk1"/>
                </a:solidFill>
              </a:rPr>
              <a:t>iNaturalist</a:t>
            </a:r>
            <a:r>
              <a:rPr lang="en" sz="1000" dirty="0">
                <a:solidFill>
                  <a:schemeClr val="dk1"/>
                </a:solidFill>
              </a:rPr>
              <a:t>. After filtering out species with insufficient data, we ended up with around 67,000 calls. We decided to use two different modeling techniques, a normal vanilla multiclass model which used 43 species, and few shot learning models on 72 species and 23 families. </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2d4bf2407b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2d4bf2407b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We analyzed our calls, transforming them from sounds to images, as we will be using CNNs in our modeling</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2d4bf2407b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2d4bf2407b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Most of our calls have frequencies of around 6000 Hz. To improve our model’s accuracy, we wanted to train the model to detect non-frogs, so we selected a subset of species from the </a:t>
            </a:r>
            <a:r>
              <a:rPr lang="en" dirty="0" err="1">
                <a:solidFill>
                  <a:schemeClr val="dk1"/>
                </a:solidFill>
              </a:rPr>
              <a:t>iNaturalist</a:t>
            </a:r>
            <a:r>
              <a:rPr lang="en" dirty="0">
                <a:solidFill>
                  <a:schemeClr val="dk1"/>
                </a:solidFill>
              </a:rPr>
              <a:t> dataset which differed in frequency from our frogs and toads. Here are some examples of said species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2d4bf2407b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 name="Google Shape;2103;g2d4bf2407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Roboto"/>
                <a:cs typeface="Arial"/>
                <a:sym typeface="Arial"/>
              </a:rPr>
              <a:t>W</a:t>
            </a:r>
            <a:r>
              <a:rPr lang="en" sz="1050" dirty="0">
                <a:solidFill>
                  <a:srgbClr val="444746"/>
                </a:solidFill>
                <a:latin typeface="Roboto"/>
                <a:ea typeface="Roboto"/>
                <a:cs typeface="Roboto"/>
                <a:sym typeface="Roboto"/>
              </a:rPr>
              <a:t>e came up with strategies for our complex data</a:t>
            </a:r>
            <a:r>
              <a:rPr lang="en" dirty="0">
                <a:solidFill>
                  <a:schemeClr val="dk1"/>
                </a:solidFill>
              </a:rPr>
              <a:t>, such as deciding what to do with our rare species, since, as you can see, our data distribution is long-tailed. This makes our data a great candidate for using few-shot learning, </a:t>
            </a:r>
            <a:r>
              <a:rPr lang="en" b="1" dirty="0">
                <a:solidFill>
                  <a:schemeClr val="dk1"/>
                </a:solidFill>
              </a:rPr>
              <a:t>Few-shot learning</a:t>
            </a:r>
            <a:r>
              <a:rPr lang="en" dirty="0">
                <a:solidFill>
                  <a:schemeClr val="dk1"/>
                </a:solidFill>
              </a:rPr>
              <a:t> is a machine learning approach where a model learns to generalize from a very small number of labeled examples per class.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To deal with co-occurring species, which might lead to false positives, we decided to use </a:t>
            </a:r>
            <a:r>
              <a:rPr lang="en" dirty="0"/>
              <a:t>top-5 accuracy, which will allow users to see the top 5 possibilities for their sound inputs.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d319759cb1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d319759cb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31ef4fbadd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31ef4fbadd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As discussed in previously, our pipeline starts off with the unprocessed audio file. Then we do some cleaning, being the basic steps:</a:t>
            </a:r>
            <a:endParaRPr sz="1600" dirty="0">
              <a:solidFill>
                <a:schemeClr val="dk1"/>
              </a:solidFill>
            </a:endParaRPr>
          </a:p>
          <a:p>
            <a:pPr marL="285750" lvl="0" indent="-285750" algn="l" rtl="0">
              <a:spcBef>
                <a:spcPts val="0"/>
              </a:spcBef>
              <a:spcAft>
                <a:spcPts val="0"/>
              </a:spcAft>
              <a:buClr>
                <a:schemeClr val="dk1"/>
              </a:buClr>
              <a:buSzPts val="1100"/>
            </a:pPr>
            <a:r>
              <a:rPr lang="en" sz="1600" dirty="0">
                <a:solidFill>
                  <a:schemeClr val="dk1"/>
                </a:solidFill>
              </a:rPr>
              <a:t>Trimming into a 3-second segment.</a:t>
            </a:r>
            <a:endParaRPr sz="1600" dirty="0">
              <a:solidFill>
                <a:schemeClr val="dk1"/>
              </a:solidFill>
            </a:endParaRPr>
          </a:p>
          <a:p>
            <a:pPr marL="285750" lvl="0" indent="-285750" algn="l" rtl="0">
              <a:spcBef>
                <a:spcPts val="0"/>
              </a:spcBef>
              <a:spcAft>
                <a:spcPts val="0"/>
              </a:spcAft>
              <a:buClr>
                <a:schemeClr val="dk1"/>
              </a:buClr>
              <a:buSzPts val="1100"/>
            </a:pPr>
            <a:r>
              <a:rPr lang="en" sz="1600" dirty="0">
                <a:solidFill>
                  <a:schemeClr val="dk1"/>
                </a:solidFill>
              </a:rPr>
              <a:t>Converting the trimmed audio into .wav format,</a:t>
            </a:r>
            <a:endParaRPr sz="1600" dirty="0">
              <a:solidFill>
                <a:schemeClr val="dk1"/>
              </a:solidFill>
            </a:endParaRPr>
          </a:p>
          <a:p>
            <a:pPr marL="285750" lvl="0" indent="-285750" algn="l" rtl="0">
              <a:spcBef>
                <a:spcPts val="0"/>
              </a:spcBef>
              <a:spcAft>
                <a:spcPts val="0"/>
              </a:spcAft>
              <a:buClr>
                <a:schemeClr val="dk1"/>
              </a:buClr>
              <a:buSzPts val="1100"/>
            </a:pPr>
            <a:r>
              <a:rPr lang="en" sz="1600" dirty="0">
                <a:solidFill>
                  <a:schemeClr val="dk1"/>
                </a:solidFill>
              </a:rPr>
              <a:t>Cleaning background noise,</a:t>
            </a:r>
            <a:endParaRPr sz="1600" dirty="0">
              <a:solidFill>
                <a:schemeClr val="dk1"/>
              </a:solidFill>
            </a:endParaRPr>
          </a:p>
          <a:p>
            <a:pPr marL="285750" lvl="0" indent="-285750" algn="l" rtl="0">
              <a:spcBef>
                <a:spcPts val="0"/>
              </a:spcBef>
              <a:spcAft>
                <a:spcPts val="0"/>
              </a:spcAft>
            </a:pPr>
            <a:r>
              <a:rPr lang="en" sz="1600" dirty="0">
                <a:solidFill>
                  <a:schemeClr val="dk1"/>
                </a:solidFill>
              </a:rPr>
              <a:t>Resampling it to 48 kHz, and normalize the audio.  </a:t>
            </a:r>
            <a:endParaRPr sz="1600" dirty="0">
              <a:solidFill>
                <a:schemeClr val="dk1"/>
              </a:solidFill>
            </a:endParaRPr>
          </a:p>
          <a:p>
            <a:pPr marL="285750" lvl="0" indent="-285750" algn="l" rtl="0">
              <a:spcBef>
                <a:spcPts val="0"/>
              </a:spcBef>
              <a:spcAft>
                <a:spcPts val="0"/>
              </a:spcAft>
            </a:pPr>
            <a:r>
              <a:rPr lang="en" sz="1600" dirty="0">
                <a:solidFill>
                  <a:schemeClr val="dk1"/>
                </a:solidFill>
              </a:rPr>
              <a:t>Converting the audio into a single channel,</a:t>
            </a:r>
            <a:endParaRPr sz="1600" dirty="0">
              <a:solidFill>
                <a:schemeClr val="dk1"/>
              </a:solidFill>
            </a:endParaRPr>
          </a:p>
          <a:p>
            <a:pPr marL="285750" lvl="0" indent="-285750" algn="l" rtl="0">
              <a:spcBef>
                <a:spcPts val="0"/>
              </a:spcBef>
              <a:spcAft>
                <a:spcPts val="0"/>
              </a:spcAft>
              <a:buClr>
                <a:schemeClr val="dk1"/>
              </a:buClr>
              <a:buSzPts val="1100"/>
            </a:pPr>
            <a:r>
              <a:rPr lang="en" sz="1600" dirty="0">
                <a:solidFill>
                  <a:schemeClr val="dk1"/>
                </a:solidFill>
              </a:rPr>
              <a:t>Adjusting the dimensions and apply appropriate color mapping,</a:t>
            </a:r>
            <a:endParaRPr sz="1600" dirty="0">
              <a:solidFill>
                <a:schemeClr val="dk1"/>
              </a:solidFill>
            </a:endParaRPr>
          </a:p>
          <a:p>
            <a:pPr marL="285750" lvl="0" indent="-285750" algn="l" rtl="0">
              <a:spcBef>
                <a:spcPts val="0"/>
              </a:spcBef>
              <a:spcAft>
                <a:spcPts val="0"/>
              </a:spcAft>
            </a:pPr>
            <a:r>
              <a:rPr lang="en" sz="1600" dirty="0">
                <a:solidFill>
                  <a:schemeClr val="dk1"/>
                </a:solidFill>
              </a:rPr>
              <a:t>After that it's converted to NumPy array and that is our input.</a:t>
            </a:r>
            <a:endParaRPr sz="1600" dirty="0">
              <a:solidFill>
                <a:schemeClr val="dk1"/>
              </a:solidFill>
            </a:endParaRPr>
          </a:p>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30eee8547d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30eee8547d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chemeClr val="dk1"/>
                </a:solidFill>
              </a:rPr>
              <a:t>As mentioned before for the species with a really low sample count we performed data </a:t>
            </a:r>
            <a:r>
              <a:rPr lang="en" sz="1800" b="0" dirty="0">
                <a:solidFill>
                  <a:schemeClr val="dk1"/>
                </a:solidFill>
              </a:rPr>
              <a:t>augmentation</a:t>
            </a:r>
            <a:r>
              <a:rPr lang="en" sz="1800" b="1" dirty="0">
                <a:solidFill>
                  <a:schemeClr val="dk1"/>
                </a:solidFill>
              </a:rPr>
              <a:t>, </a:t>
            </a:r>
            <a:r>
              <a:rPr lang="en" sz="1800" dirty="0">
                <a:solidFill>
                  <a:schemeClr val="dk1"/>
                </a:solidFill>
              </a:rPr>
              <a:t>done by incorporating background noise from those non-interfering species. </a:t>
            </a:r>
            <a:endParaRPr sz="1800"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31ef4fbadd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31ef4fbadd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900" dirty="0">
                <a:solidFill>
                  <a:schemeClr val="dk1"/>
                </a:solidFill>
              </a:rPr>
              <a:t>The </a:t>
            </a:r>
            <a:r>
              <a:rPr lang="en" sz="1900" b="1" dirty="0">
                <a:solidFill>
                  <a:schemeClr val="dk1"/>
                </a:solidFill>
              </a:rPr>
              <a:t>augmentation </a:t>
            </a:r>
            <a:r>
              <a:rPr lang="en" sz="1900" dirty="0">
                <a:solidFill>
                  <a:schemeClr val="dk1"/>
                </a:solidFill>
              </a:rPr>
              <a:t>can be noticed on the spectrogram above, where there’s a very dark / black areas, now have a slight cover over them, but the call is still well defined. We also applied windowing technique to the non-anuran calls, by cropping original files into segments of 3 secs, with a maximum of 1-second overlap in between them</a:t>
            </a:r>
            <a:endParaRPr sz="1900"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2d319759cb1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2d319759cb1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team is made up of Farouk our data engineer, Lia our modeling lead, Erica our ML engineer, </a:t>
            </a:r>
            <a:r>
              <a:rPr lang="en" dirty="0" err="1"/>
              <a:t>Haissam</a:t>
            </a:r>
            <a:r>
              <a:rPr lang="en" dirty="0"/>
              <a:t> our MVP lead, and myself, the product manager and subject matter expert.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30f1c5d482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30f1c5d482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After extracting our embeddings for the species used in our baseline models, we </a:t>
            </a:r>
            <a:r>
              <a:rPr lang="en" sz="1500" dirty="0">
                <a:solidFill>
                  <a:schemeClr val="dk1"/>
                </a:solidFill>
              </a:rPr>
              <a:t>plotted their PCA representation</a:t>
            </a:r>
            <a:r>
              <a:rPr lang="en" sz="1500" dirty="0"/>
              <a:t>, and noticed that some species were more clustered than others. We</a:t>
            </a:r>
            <a:r>
              <a:rPr lang="en" sz="1500" b="1" dirty="0"/>
              <a:t> </a:t>
            </a:r>
            <a:r>
              <a:rPr lang="en" sz="1500" dirty="0"/>
              <a:t>identified two large clusters, representing each of our datasets. </a:t>
            </a:r>
            <a:endParaRPr sz="15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3162c890a2f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3162c890a2f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Since our embeddings </a:t>
            </a:r>
            <a:r>
              <a:rPr lang="en" dirty="0">
                <a:solidFill>
                  <a:schemeClr val="dk1"/>
                </a:solidFill>
              </a:rPr>
              <a:t>were extracted</a:t>
            </a:r>
            <a:r>
              <a:rPr lang="en" dirty="0"/>
              <a:t> using the </a:t>
            </a:r>
            <a:r>
              <a:rPr lang="en" dirty="0" err="1"/>
              <a:t>BirdNet</a:t>
            </a:r>
            <a:r>
              <a:rPr lang="en" dirty="0"/>
              <a:t> model, we used its performance on</a:t>
            </a:r>
            <a:r>
              <a:rPr lang="en" dirty="0">
                <a:solidFill>
                  <a:schemeClr val="dk1"/>
                </a:solidFill>
              </a:rPr>
              <a:t> </a:t>
            </a:r>
            <a:r>
              <a:rPr lang="en" dirty="0"/>
              <a:t>frogs as our baseline model, as highlighted in the green rectangle on the bottom right. </a:t>
            </a:r>
            <a:endParaRPr dirty="0"/>
          </a:p>
          <a:p>
            <a:pPr marL="457200" lvl="0" indent="-298450" algn="l" rtl="0">
              <a:spcBef>
                <a:spcPts val="0"/>
              </a:spcBef>
              <a:spcAft>
                <a:spcPts val="0"/>
              </a:spcAft>
              <a:buSzPts val="1100"/>
              <a:buChar char="-"/>
            </a:pPr>
            <a:r>
              <a:rPr lang="en" dirty="0"/>
              <a:t>We then experimented with 18 of our own models. </a:t>
            </a:r>
            <a:endParaRPr dirty="0"/>
          </a:p>
          <a:p>
            <a:pPr marL="0" lvl="0" indent="0" algn="l" rtl="0">
              <a:spcBef>
                <a:spcPts val="0"/>
              </a:spcBef>
              <a:spcAft>
                <a:spcPts val="0"/>
              </a:spcAft>
              <a:buNone/>
            </a:pPr>
            <a:endParaRPr lang="es-E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18 models include combinations of vanilla/FSL models and type of embeddings, and type of output.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3173be429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3173be429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experimented with the three different outputs shown here:</a:t>
            </a:r>
            <a:endParaRPr dirty="0"/>
          </a:p>
          <a:p>
            <a:pPr marL="457200" lvl="0" indent="-298450" algn="l" rtl="0">
              <a:spcBef>
                <a:spcPts val="0"/>
              </a:spcBef>
              <a:spcAft>
                <a:spcPts val="0"/>
              </a:spcAft>
              <a:buSzPts val="1100"/>
              <a:buAutoNum type="arabicPeriod"/>
            </a:pPr>
            <a:r>
              <a:rPr lang="en" dirty="0"/>
              <a:t>Predicting whether the species was a frog</a:t>
            </a:r>
            <a:endParaRPr dirty="0"/>
          </a:p>
          <a:p>
            <a:pPr marL="457200" lvl="0" indent="-298450" algn="l" rtl="0">
              <a:spcBef>
                <a:spcPts val="0"/>
              </a:spcBef>
              <a:spcAft>
                <a:spcPts val="0"/>
              </a:spcAft>
              <a:buSzPts val="1100"/>
              <a:buAutoNum type="arabicPeriod"/>
            </a:pPr>
            <a:r>
              <a:rPr lang="en" dirty="0"/>
              <a:t>The name of the species</a:t>
            </a:r>
            <a:endParaRPr dirty="0"/>
          </a:p>
          <a:p>
            <a:pPr marL="457200" lvl="0" indent="-298450" algn="l" rtl="0">
              <a:spcBef>
                <a:spcPts val="0"/>
              </a:spcBef>
              <a:spcAft>
                <a:spcPts val="0"/>
              </a:spcAft>
              <a:buSzPts val="1100"/>
              <a:buAutoNum type="arabicPeriod"/>
            </a:pPr>
            <a:r>
              <a:rPr lang="en" dirty="0"/>
              <a:t>and the family of the species. </a:t>
            </a:r>
            <a:endParaRPr dirty="0"/>
          </a:p>
          <a:p>
            <a:pPr marL="0" lvl="0" indent="0" algn="l" rtl="0">
              <a:spcBef>
                <a:spcPts val="0"/>
              </a:spcBef>
              <a:spcAft>
                <a:spcPts val="0"/>
              </a:spcAft>
              <a:buNone/>
            </a:pPr>
            <a:r>
              <a:rPr lang="en" dirty="0"/>
              <a:t>We’ll now discuss our best-performing models.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319c7e3f8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319c7e3f8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We ran a few binary classification models to decipher frog vs non frog. </a:t>
            </a:r>
          </a:p>
          <a:p>
            <a:pPr marL="171450" lvl="0" indent="-171450" algn="l" rtl="0">
              <a:spcBef>
                <a:spcPts val="0"/>
              </a:spcBef>
              <a:spcAft>
                <a:spcPts val="0"/>
              </a:spcAft>
            </a:pPr>
            <a:r>
              <a:rPr lang="en" dirty="0"/>
              <a:t>We encountered many issues with the binary classification. </a:t>
            </a:r>
          </a:p>
          <a:p>
            <a:pPr marL="171450" lvl="0" indent="-171450" algn="l" rtl="0">
              <a:spcBef>
                <a:spcPts val="0"/>
              </a:spcBef>
              <a:spcAft>
                <a:spcPts val="0"/>
              </a:spcAft>
            </a:pPr>
            <a:r>
              <a:rPr lang="en" dirty="0"/>
              <a:t>The main issue was that </a:t>
            </a:r>
            <a:r>
              <a:rPr lang="en" sz="1150" dirty="0">
                <a:solidFill>
                  <a:srgbClr val="1D1C1D"/>
                </a:solidFill>
                <a:highlight>
                  <a:srgbClr val="F8F8F8"/>
                </a:highlight>
              </a:rPr>
              <a:t>the features extracted from the frog and non-frog data are not sufficiently distinct in the embedding space, making it difficult for the model to classify them accurately.</a:t>
            </a:r>
            <a:endParaRPr sz="1150" dirty="0">
              <a:solidFill>
                <a:srgbClr val="1D1C1D"/>
              </a:solidFill>
              <a:highlight>
                <a:srgbClr val="F8F8F8"/>
              </a:highlight>
            </a:endParaRPr>
          </a:p>
          <a:p>
            <a:pPr marL="171450" lvl="0" indent="-171450" algn="l" rtl="0">
              <a:spcBef>
                <a:spcPts val="0"/>
              </a:spcBef>
              <a:spcAft>
                <a:spcPts val="0"/>
              </a:spcAft>
            </a:pPr>
            <a:r>
              <a:rPr lang="en" sz="1150" dirty="0">
                <a:solidFill>
                  <a:srgbClr val="1D1C1D"/>
                </a:solidFill>
                <a:highlight>
                  <a:srgbClr val="F8F8F8"/>
                </a:highlight>
              </a:rPr>
              <a:t>And we think this happened during data augmentation when the resulting augmented sounds might have inadvertently become more similar to non-frog sounds ultimately making it harder for the model to distinguish between frog and non frog, as seen on the image on the top right, which represents our frog and non-frog embeddings, and where they </a:t>
            </a:r>
            <a:r>
              <a:rPr lang="en" sz="1150" dirty="0" err="1">
                <a:solidFill>
                  <a:srgbClr val="1D1C1D"/>
                </a:solidFill>
                <a:highlight>
                  <a:srgbClr val="F8F8F8"/>
                </a:highlight>
              </a:rPr>
              <a:t>overlap.The</a:t>
            </a:r>
            <a:r>
              <a:rPr lang="en" sz="1150" dirty="0">
                <a:solidFill>
                  <a:srgbClr val="1D1C1D"/>
                </a:solidFill>
                <a:highlight>
                  <a:srgbClr val="F8F8F8"/>
                </a:highlight>
              </a:rPr>
              <a:t> next step would be to redo the augmentation process to ensure minimal overlap between both frog/non-frog</a:t>
            </a:r>
            <a:endParaRPr sz="1150" dirty="0">
              <a:solidFill>
                <a:srgbClr val="1D1C1D"/>
              </a:solidFill>
              <a:highlight>
                <a:srgbClr val="F8F8F8"/>
              </a:highlight>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3197c533c6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3197c533c6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For our multi class species level model, the FSL model on 71 species was the best performing one with a top 5 accuracy of 91% which as we mentioned means that the correct species was included in one of the 5 species to the users, and a top 1 accuracy of 72%. Since </a:t>
            </a:r>
            <a:r>
              <a:rPr lang="en" sz="1000" dirty="0" err="1">
                <a:solidFill>
                  <a:schemeClr val="dk1"/>
                </a:solidFill>
              </a:rPr>
              <a:t>BirdNet</a:t>
            </a:r>
            <a:r>
              <a:rPr lang="en" sz="1000" dirty="0">
                <a:solidFill>
                  <a:schemeClr val="dk1"/>
                </a:solidFill>
              </a:rPr>
              <a:t> was our baseline model with a top-1 accuracy of 73%, we are pretty happy with our results, especially since outputting the top 5 species greatly improved the accuracy. </a:t>
            </a:r>
            <a:endParaRPr sz="10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3197c533c6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3197c533c6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Finally, we have our family level multiclass model, whose purpose was to predict the family of the frog, rather than the species. Our best performing model was our FSL one using 23 families, which had a top 5 accuracy of 95%. </a:t>
            </a:r>
            <a:endParaRPr sz="10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3162c890a2f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3162c890a2f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While our multi-class family model had a slightly higher top 5 accuracy, we prioritized species level identification, so our best performing model was the few shot learning model on 71 species. And as a reminder this had a top 5 accuracy of 91%. We also found that this model was able to correctly identify multiple species if more than one were calling as you can see in the bar graph on the screen. </a:t>
            </a:r>
            <a:endParaRPr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2d623170a4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2d623170a4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chemeClr val="dk1"/>
                </a:solidFill>
              </a:rPr>
              <a:t>We wanted to look into our model some more and while our model performed pretty well, we did notice some easily confused species like Farouk mentioned earlier. On the screen is an example of a spectrogram from two different species and we can also listen to their calls as well. You can tell that they do not really sound the same to our ears so we looked into it a little more and found that there were some audio files that contained both of these species together so the model may not have known which one to predict or the model is picking up on some features that may be invisible to our ears. In the spectrograms, you can see that they both have a similar pattern with that horizontal line/swoosh going across which could be making it difficult for the model to distinguish between these two species. So because of cases like this, we decided to go with the top-5 accuracy rather than the top-1 for model evaluation</a:t>
            </a:r>
            <a:endParaRPr sz="1000" dirty="0">
              <a:solidFill>
                <a:schemeClr val="dk1"/>
              </a:solidFill>
            </a:endParaRPr>
          </a:p>
          <a:p>
            <a:pPr marL="0" lvl="0" indent="0" algn="l" rtl="0">
              <a:lnSpc>
                <a:spcPct val="115000"/>
              </a:lnSpc>
              <a:spcBef>
                <a:spcPts val="0"/>
              </a:spcBef>
              <a:spcAft>
                <a:spcPts val="0"/>
              </a:spcAft>
              <a:buNone/>
            </a:pPr>
            <a:endParaRPr sz="1000"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f72ba2fac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f72ba2fac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User Interaction:</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Starting on the left, the user accesses the app through their browser, which interacts with a </a:t>
            </a:r>
            <a:r>
              <a:rPr lang="en" dirty="0" err="1">
                <a:solidFill>
                  <a:schemeClr val="dk1"/>
                </a:solidFill>
              </a:rPr>
              <a:t>Streamlit</a:t>
            </a:r>
            <a:r>
              <a:rPr lang="en" dirty="0">
                <a:solidFill>
                  <a:schemeClr val="dk1"/>
                </a:solidFill>
              </a:rPr>
              <a:t> app hosted on an EC2 instance.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EC2 Instance Setup:</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Within the EC2 instance, we have three primary components: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App Code: This is our </a:t>
            </a:r>
            <a:r>
              <a:rPr lang="en" dirty="0" err="1">
                <a:solidFill>
                  <a:schemeClr val="dk1"/>
                </a:solidFill>
              </a:rPr>
              <a:t>Streamlit</a:t>
            </a:r>
            <a:r>
              <a:rPr lang="en" dirty="0">
                <a:solidFill>
                  <a:schemeClr val="dk1"/>
                </a:solidFill>
              </a:rPr>
              <a:t> app code, which drives the user interface and manages interactions.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Model File: Our pre-trained machine learning model for frog sound classification, loaded by the app to predict species.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System Terminal: Used to install dependencies and setting up the environment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Data Storage and Metadata:</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S3 Bucket: Acts as storage for user recordings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DynamoDB: Serves as our metadata database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Networking:</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The EC2 instance has a public IP that allows users to access the </a:t>
            </a:r>
            <a:r>
              <a:rPr lang="en" dirty="0" err="1">
                <a:solidFill>
                  <a:schemeClr val="dk1"/>
                </a:solidFill>
              </a:rPr>
              <a:t>Streamlit</a:t>
            </a:r>
            <a:r>
              <a:rPr lang="en" dirty="0">
                <a:solidFill>
                  <a:schemeClr val="dk1"/>
                </a:solidFill>
              </a:rPr>
              <a:t> app from anywhere. All interactions, like audio uploads and predictions, happen in real-time via this connection.</a:t>
            </a:r>
            <a:br>
              <a:rPr lang="en" dirty="0">
                <a:solidFill>
                  <a:schemeClr val="dk1"/>
                </a:solidFill>
              </a:rPr>
            </a:br>
            <a:endParaRPr dirty="0">
              <a:solidFill>
                <a:schemeClr val="dk1"/>
              </a:solidFill>
            </a:endParaRPr>
          </a:p>
          <a:p>
            <a:pPr marL="0" lvl="0" indent="0" algn="l" rtl="0">
              <a:spcBef>
                <a:spcPts val="12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2d319759cb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3" name="Google Shape;2473;g2d319759cb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problem we’re trying to tackle is data gaps in the global south, which complicate conservation policy decisions. That is, deciding which areas to conserve and restore.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31d2d79601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31d2d79601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t>Ribbit is catching every fly! </a:t>
            </a:r>
            <a:endParaRPr sz="1300" b="1" dirty="0"/>
          </a:p>
          <a:p>
            <a:pPr marL="0" lvl="0" indent="0" algn="l" rtl="0">
              <a:spcBef>
                <a:spcPts val="0"/>
              </a:spcBef>
              <a:spcAft>
                <a:spcPts val="0"/>
              </a:spcAft>
              <a:buNone/>
            </a:pPr>
            <a:endParaRPr sz="1300" dirty="0"/>
          </a:p>
          <a:p>
            <a:pPr marL="0" lvl="0" indent="0" algn="l" rtl="0">
              <a:spcBef>
                <a:spcPts val="0"/>
              </a:spcBef>
              <a:spcAft>
                <a:spcPts val="0"/>
              </a:spcAft>
              <a:buNone/>
            </a:pPr>
            <a:r>
              <a:rPr lang="en" sz="1300" dirty="0"/>
              <a:t>In yellow you can see our user data, with a great kick off in terms of location diversity.</a:t>
            </a:r>
            <a:endParaRPr sz="13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2d4b0c117c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7" name="Google Shape;2627;g2d4b0c117c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t>As far as feedback, </a:t>
            </a:r>
            <a:r>
              <a:rPr lang="en" sz="1300" dirty="0">
                <a:solidFill>
                  <a:schemeClr val="dk1"/>
                </a:solidFill>
              </a:rPr>
              <a:t>users seem to be positive with a great of room for improvement! </a:t>
            </a:r>
            <a:r>
              <a:rPr lang="en" sz="1300" dirty="0"/>
              <a:t>For now, some of the top requests for new features were:</a:t>
            </a:r>
          </a:p>
          <a:p>
            <a:pPr marL="285750" lvl="0" indent="-285750" algn="l" rtl="0">
              <a:spcBef>
                <a:spcPts val="0"/>
              </a:spcBef>
              <a:spcAft>
                <a:spcPts val="0"/>
              </a:spcAft>
            </a:pPr>
            <a:r>
              <a:rPr lang="en" sz="1300" dirty="0"/>
              <a:t>Map feature to help with the visualization of species distribution</a:t>
            </a:r>
            <a:endParaRPr lang="en" sz="1300" dirty="0">
              <a:solidFill>
                <a:srgbClr val="000000"/>
              </a:solidFill>
            </a:endParaRPr>
          </a:p>
          <a:p>
            <a:pPr marL="285750" lvl="0" indent="-285750" algn="l" rtl="0">
              <a:spcBef>
                <a:spcPts val="0"/>
              </a:spcBef>
              <a:spcAft>
                <a:spcPts val="0"/>
              </a:spcAft>
            </a:pPr>
            <a:r>
              <a:rPr lang="en" sz="1300" dirty="0">
                <a:solidFill>
                  <a:schemeClr val="dk1"/>
                </a:solidFill>
              </a:rPr>
              <a:t>Addition of user notes to the user’s recordings and</a:t>
            </a:r>
          </a:p>
          <a:p>
            <a:pPr marL="285750" lvl="0" indent="-285750" algn="l" rtl="0">
              <a:spcBef>
                <a:spcPts val="0"/>
              </a:spcBef>
              <a:spcAft>
                <a:spcPts val="0"/>
              </a:spcAft>
            </a:pPr>
            <a:r>
              <a:rPr lang="en" sz="1300" dirty="0">
                <a:solidFill>
                  <a:schemeClr val="dk1"/>
                </a:solidFill>
              </a:rPr>
              <a:t>Addition of the Common Names for our species</a:t>
            </a:r>
            <a:endParaRPr sz="1300" dirty="0">
              <a:solidFill>
                <a:schemeClr val="dk1"/>
              </a:solidFill>
            </a:endParaRPr>
          </a:p>
          <a:p>
            <a:pPr marL="0" lvl="0" indent="0" algn="l" rtl="0">
              <a:spcBef>
                <a:spcPts val="0"/>
              </a:spcBef>
              <a:spcAft>
                <a:spcPts val="0"/>
              </a:spcAft>
              <a:buNone/>
            </a:pPr>
            <a:endParaRPr sz="13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g31d2d79601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8" name="Google Shape;2638;g31d2d79601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dirty="0"/>
              <a:t>We were also thrilled to receive feedback from a highly esteemed subject matter expert, Lina Sanchez, the Principal Researcher at the Scientific Information Office of the Humboldt Institute in Colombia.</a:t>
            </a:r>
            <a:endParaRPr sz="1400" dirty="0"/>
          </a:p>
          <a:p>
            <a:pPr marL="0" lvl="0" indent="0" algn="l" rtl="0">
              <a:lnSpc>
                <a:spcPct val="115000"/>
              </a:lnSpc>
              <a:spcBef>
                <a:spcPts val="1200"/>
              </a:spcBef>
              <a:spcAft>
                <a:spcPts val="0"/>
              </a:spcAft>
              <a:buNone/>
            </a:pPr>
            <a:r>
              <a:rPr lang="en" sz="1400" dirty="0"/>
              <a:t>Lina emphasized the significance of initiatives like Ribbit for advancing biodiversity monitoring, specially in megadiverse countries such as Colombia, even drawing a comparison between our web app and the industry peer eBird.</a:t>
            </a:r>
            <a:endParaRPr sz="1400" dirty="0"/>
          </a:p>
          <a:p>
            <a:pPr marL="0" lvl="0" indent="0" algn="l" rtl="0">
              <a:lnSpc>
                <a:spcPct val="115000"/>
              </a:lnSpc>
              <a:spcBef>
                <a:spcPts val="1200"/>
              </a:spcBef>
              <a:spcAft>
                <a:spcPts val="0"/>
              </a:spcAft>
              <a:buNone/>
            </a:pPr>
            <a:r>
              <a:rPr lang="en" sz="1400" dirty="0"/>
              <a:t>Needless to say, we were delighted by her kind words and feel a great sense of fulfillment as we draw closer to achieving our mission.</a:t>
            </a:r>
            <a:endParaRPr sz="14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g3162c890a2f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8" name="Google Shape;2658;g3162c890a2f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our road map which highlights some general features for us to add in our next in order to make our application more robust and useful in accordance with our mission.</a:t>
            </a:r>
            <a:endParaRPr dirty="0"/>
          </a:p>
          <a:p>
            <a:pPr marL="457200" lvl="0" indent="-298450" algn="l" rtl="0">
              <a:spcBef>
                <a:spcPts val="0"/>
              </a:spcBef>
              <a:spcAft>
                <a:spcPts val="0"/>
              </a:spcAft>
              <a:buSzPts val="1100"/>
              <a:buAutoNum type="arabicPeriod"/>
            </a:pPr>
            <a:r>
              <a:rPr lang="en" dirty="0"/>
              <a:t>We’re currently including the species distribution, that is, where our species are located, </a:t>
            </a:r>
            <a:r>
              <a:rPr lang="en" sz="1150" dirty="0">
                <a:solidFill>
                  <a:schemeClr val="dk1"/>
                </a:solidFill>
              </a:rPr>
              <a:t>to make the model more robust.</a:t>
            </a:r>
            <a:endParaRPr dirty="0"/>
          </a:p>
          <a:p>
            <a:pPr marL="457200" lvl="0" indent="-298450" algn="l" rtl="0">
              <a:spcBef>
                <a:spcPts val="0"/>
              </a:spcBef>
              <a:spcAft>
                <a:spcPts val="0"/>
              </a:spcAft>
              <a:buSzPts val="1100"/>
              <a:buAutoNum type="arabicPeriod"/>
            </a:pPr>
            <a:r>
              <a:rPr lang="en" dirty="0"/>
              <a:t>We need to upload our data to the </a:t>
            </a:r>
            <a:r>
              <a:rPr lang="en" dirty="0">
                <a:solidFill>
                  <a:srgbClr val="1F1F1F"/>
                </a:solidFill>
                <a:highlight>
                  <a:srgbClr val="FFFFFF"/>
                </a:highlight>
                <a:latin typeface="Lexend"/>
                <a:ea typeface="Lexend"/>
                <a:cs typeface="Lexend"/>
                <a:sym typeface="Lexend"/>
              </a:rPr>
              <a:t>Global Biodiversity Information Facility which is </a:t>
            </a:r>
            <a:r>
              <a:rPr lang="en" dirty="0">
                <a:solidFill>
                  <a:srgbClr val="474747"/>
                </a:solidFill>
                <a:highlight>
                  <a:srgbClr val="FFFFFF"/>
                </a:highlight>
                <a:latin typeface="Lexend"/>
                <a:ea typeface="Lexend"/>
                <a:cs typeface="Lexend"/>
                <a:sym typeface="Lexend"/>
              </a:rPr>
              <a:t>is an international network and data infrastructure funded by the world's governments and aimed at </a:t>
            </a:r>
            <a:r>
              <a:rPr lang="en" dirty="0">
                <a:solidFill>
                  <a:srgbClr val="040C28"/>
                </a:solidFill>
                <a:highlight>
                  <a:srgbClr val="D3E3FD"/>
                </a:highlight>
                <a:latin typeface="Lexend"/>
                <a:ea typeface="Lexend"/>
                <a:cs typeface="Lexend"/>
                <a:sym typeface="Lexend"/>
              </a:rPr>
              <a:t>providing anyone, anywhere, open access to data about all types of life on Earth</a:t>
            </a:r>
            <a:r>
              <a:rPr lang="en" dirty="0">
                <a:solidFill>
                  <a:srgbClr val="474747"/>
                </a:solidFill>
                <a:highlight>
                  <a:srgbClr val="FFFFFF"/>
                </a:highlight>
                <a:latin typeface="Lexend"/>
                <a:ea typeface="Lexend"/>
                <a:cs typeface="Lexend"/>
                <a:sym typeface="Lexend"/>
              </a:rPr>
              <a:t>.</a:t>
            </a:r>
            <a:endParaRPr dirty="0">
              <a:solidFill>
                <a:srgbClr val="474747"/>
              </a:solidFill>
              <a:highlight>
                <a:srgbClr val="FFFFFF"/>
              </a:highlight>
              <a:latin typeface="Lexend"/>
              <a:ea typeface="Lexend"/>
              <a:cs typeface="Lexend"/>
              <a:sym typeface="Lexend"/>
            </a:endParaRPr>
          </a:p>
          <a:p>
            <a:pPr marL="457200" lvl="0" indent="-298450" algn="l" rtl="0">
              <a:spcBef>
                <a:spcPts val="0"/>
              </a:spcBef>
              <a:spcAft>
                <a:spcPts val="0"/>
              </a:spcAft>
              <a:buClr>
                <a:srgbClr val="474747"/>
              </a:buClr>
              <a:buSzPts val="1100"/>
              <a:buFont typeface="Lexend"/>
              <a:buAutoNum type="arabicPeriod"/>
            </a:pPr>
            <a:r>
              <a:rPr lang="en" dirty="0">
                <a:solidFill>
                  <a:schemeClr val="dk1"/>
                </a:solidFill>
              </a:rPr>
              <a:t>We have decided to keep the project going after Capstone, as a start up, which is why we’re procuring funding. We just applied for the tech4nature award, but if you’re interested in participating, feel free to reach out. </a:t>
            </a:r>
            <a:endParaRPr dirty="0">
              <a:solidFill>
                <a:srgbClr val="474747"/>
              </a:solidFill>
              <a:highlight>
                <a:srgbClr val="FFFFFF"/>
              </a:highlight>
              <a:latin typeface="Lexend"/>
              <a:ea typeface="Lexend"/>
              <a:cs typeface="Lexend"/>
              <a:sym typeface="Lexen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30f8ca7ca61_3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30f8ca7ca61_3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052733"/>
                </a:solidFill>
              </a:rPr>
              <a:t>As a reminder, our mission is to:</a:t>
            </a:r>
            <a:endParaRPr sz="1600" dirty="0">
              <a:solidFill>
                <a:srgbClr val="052733"/>
              </a:solidFill>
            </a:endParaRPr>
          </a:p>
          <a:p>
            <a:pPr marL="0" lvl="0" indent="0" algn="l" rtl="0">
              <a:spcBef>
                <a:spcPts val="0"/>
              </a:spcBef>
              <a:spcAft>
                <a:spcPts val="0"/>
              </a:spcAft>
              <a:buClr>
                <a:schemeClr val="dk1"/>
              </a:buClr>
              <a:buSzPts val="1100"/>
              <a:buFont typeface="Arial"/>
              <a:buNone/>
            </a:pPr>
            <a:r>
              <a:rPr lang="en" sz="1600" dirty="0">
                <a:solidFill>
                  <a:srgbClr val="052733"/>
                </a:solidFill>
              </a:rPr>
              <a:t>To </a:t>
            </a:r>
            <a:r>
              <a:rPr lang="en" sz="1600" b="1" dirty="0">
                <a:solidFill>
                  <a:srgbClr val="052733"/>
                </a:solidFill>
              </a:rPr>
              <a:t>bridge the data gap in biodiversity</a:t>
            </a:r>
            <a:r>
              <a:rPr lang="en" sz="1600" dirty="0">
                <a:solidFill>
                  <a:srgbClr val="052733"/>
                </a:solidFill>
              </a:rPr>
              <a:t> by harnessing machine learning for real-time identification of frog calls. </a:t>
            </a:r>
            <a:endParaRPr sz="1600" dirty="0">
              <a:solidFill>
                <a:srgbClr val="052733"/>
              </a:solidFill>
            </a:endParaRPr>
          </a:p>
          <a:p>
            <a:pPr marL="0" lvl="0" indent="0" algn="l" rtl="0">
              <a:spcBef>
                <a:spcPts val="0"/>
              </a:spcBef>
              <a:spcAft>
                <a:spcPts val="0"/>
              </a:spcAft>
              <a:buNone/>
            </a:pPr>
            <a:r>
              <a:rPr lang="en" sz="1600" dirty="0">
                <a:solidFill>
                  <a:srgbClr val="052733"/>
                </a:solidFill>
              </a:rPr>
              <a:t>We are committed to developing a web application that enables nature enthusiasts to record, identify, and classify frog calls.</a:t>
            </a:r>
            <a:endParaRPr sz="1600" dirty="0">
              <a:solidFill>
                <a:srgbClr val="052733"/>
              </a:solidFill>
            </a:endParaRPr>
          </a:p>
          <a:p>
            <a:pPr marL="0" lvl="0" indent="0" algn="l" rtl="0">
              <a:spcBef>
                <a:spcPts val="0"/>
              </a:spcBef>
              <a:spcAft>
                <a:spcPts val="0"/>
              </a:spcAft>
              <a:buNone/>
            </a:pPr>
            <a:endParaRPr sz="1600" dirty="0">
              <a:solidFill>
                <a:srgbClr val="052733"/>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8"/>
        <p:cNvGrpSpPr/>
        <p:nvPr/>
      </p:nvGrpSpPr>
      <p:grpSpPr>
        <a:xfrm>
          <a:off x="0" y="0"/>
          <a:ext cx="0" cy="0"/>
          <a:chOff x="0" y="0"/>
          <a:chExt cx="0" cy="0"/>
        </a:xfrm>
      </p:grpSpPr>
      <p:sp>
        <p:nvSpPr>
          <p:cNvPr id="3319" name="Google Shape;3319;g3162c890a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0" name="Google Shape;3320;g3162c890a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rgbClr val="052733"/>
              </a:solidFill>
              <a:latin typeface="Actor"/>
              <a:ea typeface="Actor"/>
              <a:cs typeface="Actor"/>
              <a:sym typeface="Acto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d63c5fe01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2d63c5fe01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dk1"/>
                </a:solidFill>
                <a:latin typeface="Actor"/>
                <a:ea typeface="Actor"/>
                <a:cs typeface="Actor"/>
                <a:sym typeface="Actor"/>
              </a:rPr>
              <a:t>There is a bias towards data collection in the Global North, as shown by the black and yellow regions on this map.</a:t>
            </a:r>
            <a:endParaRPr sz="1400" dirty="0">
              <a:solidFill>
                <a:schemeClr val="dk1"/>
              </a:solidFill>
              <a:latin typeface="Actor"/>
              <a:ea typeface="Actor"/>
              <a:cs typeface="Actor"/>
              <a:sym typeface="Actor"/>
            </a:endParaRPr>
          </a:p>
          <a:p>
            <a:pPr marL="0" lvl="0" indent="0" algn="l" rtl="0">
              <a:spcBef>
                <a:spcPts val="0"/>
              </a:spcBef>
              <a:spcAft>
                <a:spcPts val="0"/>
              </a:spcAft>
              <a:buClr>
                <a:schemeClr val="dk1"/>
              </a:buClr>
              <a:buSzPts val="1100"/>
              <a:buFont typeface="Arial"/>
              <a:buNone/>
            </a:pPr>
            <a:endParaRPr sz="1400" dirty="0">
              <a:solidFill>
                <a:schemeClr val="dk1"/>
              </a:solidFill>
              <a:latin typeface="Actor"/>
              <a:ea typeface="Actor"/>
              <a:cs typeface="Actor"/>
              <a:sym typeface="Actor"/>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2431d2348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22431d2348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But, the Global South has more biodiversity hotspots: that is, places that are both biologically rich and deeply threatened.</a:t>
            </a:r>
            <a:endParaRPr dirty="0"/>
          </a:p>
          <a:p>
            <a:pPr marL="0" lvl="0" indent="0" algn="l" rtl="0">
              <a:spcBef>
                <a:spcPts val="0"/>
              </a:spcBef>
              <a:spcAft>
                <a:spcPts val="0"/>
              </a:spcAft>
              <a:buNone/>
            </a:pPr>
            <a:r>
              <a:rPr lang="en" dirty="0"/>
              <a:t>This generates an opportunity to increase the amount of data collected in these countries. </a:t>
            </a:r>
            <a:endParaRPr dirty="0"/>
          </a:p>
          <a:p>
            <a:pPr marL="0" lvl="0" indent="0" algn="l" rtl="0">
              <a:spcBef>
                <a:spcPts val="0"/>
              </a:spcBef>
              <a:spcAft>
                <a:spcPts val="0"/>
              </a:spcAft>
              <a:buNone/>
            </a:pPr>
            <a:r>
              <a:rPr lang="en" dirty="0"/>
              <a:t>To reach more people in </a:t>
            </a:r>
            <a:r>
              <a:rPr lang="en" dirty="0">
                <a:solidFill>
                  <a:schemeClr val="dk1"/>
                </a:solidFill>
              </a:rPr>
              <a:t>the Global South</a:t>
            </a:r>
            <a:r>
              <a:rPr lang="en" dirty="0"/>
              <a:t>, we’ve made our product available in four languages: English, Spanish, Portuguese and Arabic.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So, why frogs? Because they’re one of the world’s most endangered vertebrate groups, </a:t>
            </a:r>
            <a:r>
              <a:rPr lang="en" dirty="0"/>
              <a:t>partly due to climate change.</a:t>
            </a:r>
            <a:endParaRPr dirty="0"/>
          </a:p>
          <a:p>
            <a:pPr marL="0" lvl="0" indent="0" algn="l" rtl="0">
              <a:spcBef>
                <a:spcPts val="0"/>
              </a:spcBef>
              <a:spcAft>
                <a:spcPts val="0"/>
              </a:spcAft>
              <a:buNone/>
            </a:pPr>
            <a:r>
              <a:rPr lang="en" dirty="0"/>
              <a:t>As you can see on this image on the right: the warmer it gets (red stripes at the top), the fewer the species (grey stripes at the bottom).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1f72ba2fa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1f72ba2fa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301250ca28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301250ca2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Our primary users for our project include nature enthusiasts, researchers and conservationists, and institute stakeholders that we have been in contact with</a:t>
            </a:r>
            <a:r>
              <a:rPr lang="en-US" sz="1000" dirty="0">
                <a:solidFill>
                  <a:schemeClr val="dk1"/>
                </a:solidFill>
              </a:rPr>
              <a:t>. Our</a:t>
            </a:r>
            <a:r>
              <a:rPr lang="en" sz="1000" dirty="0">
                <a:solidFill>
                  <a:schemeClr val="dk1"/>
                </a:solidFill>
              </a:rPr>
              <a:t> primary use case is to record and classify frog species with the option to contribute data to global biodiversity repositories for conservation efforts. </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302768a3f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302768a3f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Already in the field there are a couple of different biodiversity monitoring platforms such as Merlin and </a:t>
            </a:r>
            <a:r>
              <a:rPr lang="en" sz="1000" dirty="0" err="1">
                <a:solidFill>
                  <a:schemeClr val="dk1"/>
                </a:solidFill>
              </a:rPr>
              <a:t>iNaturalist</a:t>
            </a:r>
            <a:r>
              <a:rPr lang="en" sz="1000" dirty="0">
                <a:solidFill>
                  <a:schemeClr val="dk1"/>
                </a:solidFill>
              </a:rPr>
              <a:t>. However, neither of these offer much insight into amphibians. Our project aims to fill this gap by developing a web interface for real-time species identification. By adapting a pretrained model and employing few-shot learning techniques, we will leverage spectrogram embeddings tailored for the classification of frog species</a:t>
            </a:r>
            <a:r>
              <a:rPr lang="en" sz="1000">
                <a:solidFill>
                  <a:schemeClr val="dk1"/>
                </a:solidFill>
              </a:rPr>
              <a:t>. </a:t>
            </a:r>
            <a:endParaRPr sz="10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10" name="Google Shape;10;p2"/>
          <p:cNvGrpSpPr/>
          <p:nvPr/>
        </p:nvGrpSpPr>
        <p:grpSpPr>
          <a:xfrm rot="513767">
            <a:off x="3826992" y="4272570"/>
            <a:ext cx="4014091" cy="3614722"/>
            <a:chOff x="7236706" y="307387"/>
            <a:chExt cx="4013901" cy="3614551"/>
          </a:xfrm>
        </p:grpSpPr>
        <p:sp>
          <p:nvSpPr>
            <p:cNvPr id="11" name="Google Shape;11;p2"/>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45343" y="989450"/>
            <a:ext cx="4013901" cy="3614551"/>
            <a:chOff x="7236706" y="307387"/>
            <a:chExt cx="4013901" cy="3614551"/>
          </a:xfrm>
        </p:grpSpPr>
        <p:sp>
          <p:nvSpPr>
            <p:cNvPr id="15" name="Google Shape;15;p2"/>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rot="-2700000">
            <a:off x="-1751708" y="-263789"/>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749871" y="2175327"/>
            <a:ext cx="3800348" cy="3208214"/>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rot="5922130">
            <a:off x="-1674256" y="-3046962"/>
            <a:ext cx="4999996" cy="4569566"/>
            <a:chOff x="2429923" y="-1294349"/>
            <a:chExt cx="4999936" cy="4569511"/>
          </a:xfrm>
        </p:grpSpPr>
        <p:sp>
          <p:nvSpPr>
            <p:cNvPr id="21" name="Google Shape;21;p2"/>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408900" y="1519950"/>
            <a:ext cx="6325800" cy="1802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5" name="Google Shape;25;p2"/>
          <p:cNvSpPr txBox="1">
            <a:spLocks noGrp="1"/>
          </p:cNvSpPr>
          <p:nvPr>
            <p:ph type="subTitle" idx="1"/>
          </p:nvPr>
        </p:nvSpPr>
        <p:spPr>
          <a:xfrm>
            <a:off x="1408900" y="3223425"/>
            <a:ext cx="6325800" cy="39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 name="Google Shape;26;p2"/>
          <p:cNvGrpSpPr/>
          <p:nvPr/>
        </p:nvGrpSpPr>
        <p:grpSpPr>
          <a:xfrm rot="4338941" flipH="1">
            <a:off x="-464221" y="3740361"/>
            <a:ext cx="1372426" cy="2053987"/>
            <a:chOff x="744575" y="539511"/>
            <a:chExt cx="1204580" cy="1802787"/>
          </a:xfrm>
        </p:grpSpPr>
        <p:sp>
          <p:nvSpPr>
            <p:cNvPr id="27" name="Google Shape;27;p2"/>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1284000" y="1728548"/>
            <a:ext cx="6576000" cy="1189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7" name="Google Shape;167;p11"/>
          <p:cNvSpPr txBox="1">
            <a:spLocks noGrp="1"/>
          </p:cNvSpPr>
          <p:nvPr>
            <p:ph type="subTitle" idx="1"/>
          </p:nvPr>
        </p:nvSpPr>
        <p:spPr>
          <a:xfrm>
            <a:off x="1284000" y="2770908"/>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68" name="Google Shape;168;p11"/>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169" name="Google Shape;169;p11"/>
          <p:cNvSpPr/>
          <p:nvPr/>
        </p:nvSpPr>
        <p:spPr>
          <a:xfrm rot="-5400000">
            <a:off x="6720596" y="2673951"/>
            <a:ext cx="4200102" cy="43804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11"/>
          <p:cNvGrpSpPr/>
          <p:nvPr/>
        </p:nvGrpSpPr>
        <p:grpSpPr>
          <a:xfrm rot="8815686">
            <a:off x="6530545" y="-1477348"/>
            <a:ext cx="4013966" cy="3614610"/>
            <a:chOff x="7236706" y="307387"/>
            <a:chExt cx="4013901" cy="3614551"/>
          </a:xfrm>
        </p:grpSpPr>
        <p:sp>
          <p:nvSpPr>
            <p:cNvPr id="171" name="Google Shape;171;p11"/>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11"/>
          <p:cNvSpPr/>
          <p:nvPr/>
        </p:nvSpPr>
        <p:spPr>
          <a:xfrm rot="5400000" flipH="1">
            <a:off x="-715927" y="-240999"/>
            <a:ext cx="3854650" cy="3254103"/>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11"/>
          <p:cNvGrpSpPr/>
          <p:nvPr/>
        </p:nvGrpSpPr>
        <p:grpSpPr>
          <a:xfrm rot="6054437">
            <a:off x="-1498303" y="2217924"/>
            <a:ext cx="3960328" cy="5102057"/>
            <a:chOff x="-1681867" y="-5344499"/>
            <a:chExt cx="4683588" cy="4978240"/>
          </a:xfrm>
        </p:grpSpPr>
        <p:sp>
          <p:nvSpPr>
            <p:cNvPr id="176" name="Google Shape;176;p11"/>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1"/>
          <p:cNvGrpSpPr/>
          <p:nvPr/>
        </p:nvGrpSpPr>
        <p:grpSpPr>
          <a:xfrm rot="1685950">
            <a:off x="-320247" y="4010587"/>
            <a:ext cx="1640249" cy="1896462"/>
            <a:chOff x="2582603" y="736349"/>
            <a:chExt cx="1352514" cy="1563781"/>
          </a:xfrm>
        </p:grpSpPr>
        <p:sp>
          <p:nvSpPr>
            <p:cNvPr id="180" name="Google Shape;180;p11"/>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3"/>
        <p:cNvGrpSpPr/>
        <p:nvPr/>
      </p:nvGrpSpPr>
      <p:grpSpPr>
        <a:xfrm>
          <a:off x="0" y="0"/>
          <a:ext cx="0" cy="0"/>
          <a:chOff x="0" y="0"/>
          <a:chExt cx="0" cy="0"/>
        </a:xfrm>
      </p:grpSpPr>
      <p:pic>
        <p:nvPicPr>
          <p:cNvPr id="184" name="Google Shape;184;p13"/>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185" name="Google Shape;185;p13"/>
          <p:cNvGrpSpPr/>
          <p:nvPr/>
        </p:nvGrpSpPr>
        <p:grpSpPr>
          <a:xfrm rot="513767">
            <a:off x="4209229" y="4103895"/>
            <a:ext cx="4014091" cy="3614722"/>
            <a:chOff x="7236706" y="307387"/>
            <a:chExt cx="4013901" cy="3614551"/>
          </a:xfrm>
        </p:grpSpPr>
        <p:sp>
          <p:nvSpPr>
            <p:cNvPr id="186" name="Google Shape;186;p13"/>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3"/>
          <p:cNvGrpSpPr/>
          <p:nvPr/>
        </p:nvGrpSpPr>
        <p:grpSpPr>
          <a:xfrm rot="8251738">
            <a:off x="4562052" y="-3579046"/>
            <a:ext cx="4999808" cy="4569394"/>
            <a:chOff x="2429923" y="-1294349"/>
            <a:chExt cx="4999936" cy="4569511"/>
          </a:xfrm>
        </p:grpSpPr>
        <p:sp>
          <p:nvSpPr>
            <p:cNvPr id="190" name="Google Shape;190;p13"/>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3"/>
          <p:cNvSpPr/>
          <p:nvPr/>
        </p:nvSpPr>
        <p:spPr>
          <a:xfrm rot="2420575">
            <a:off x="7216168" y="-1123226"/>
            <a:ext cx="3491042" cy="2012129"/>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6312973" y="2644874"/>
            <a:ext cx="3183268" cy="268728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13"/>
          <p:cNvSpPr txBox="1">
            <a:spLocks noGrp="1"/>
          </p:cNvSpPr>
          <p:nvPr>
            <p:ph type="subTitle" idx="1"/>
          </p:nvPr>
        </p:nvSpPr>
        <p:spPr>
          <a:xfrm>
            <a:off x="720000" y="22853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13"/>
          <p:cNvSpPr txBox="1">
            <a:spLocks noGrp="1"/>
          </p:cNvSpPr>
          <p:nvPr>
            <p:ph type="subTitle" idx="2"/>
          </p:nvPr>
        </p:nvSpPr>
        <p:spPr>
          <a:xfrm>
            <a:off x="3419271" y="22853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subTitle" idx="3"/>
          </p:nvPr>
        </p:nvSpPr>
        <p:spPr>
          <a:xfrm>
            <a:off x="720000" y="40185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3"/>
          <p:cNvSpPr txBox="1">
            <a:spLocks noGrp="1"/>
          </p:cNvSpPr>
          <p:nvPr>
            <p:ph type="subTitle" idx="4"/>
          </p:nvPr>
        </p:nvSpPr>
        <p:spPr>
          <a:xfrm>
            <a:off x="3419271" y="40185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5" hasCustomPrompt="1"/>
          </p:nvPr>
        </p:nvSpPr>
        <p:spPr>
          <a:xfrm>
            <a:off x="820450" y="1332020"/>
            <a:ext cx="734700" cy="447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1" name="Google Shape;201;p13"/>
          <p:cNvSpPr txBox="1">
            <a:spLocks noGrp="1"/>
          </p:cNvSpPr>
          <p:nvPr>
            <p:ph type="title" idx="6" hasCustomPrompt="1"/>
          </p:nvPr>
        </p:nvSpPr>
        <p:spPr>
          <a:xfrm>
            <a:off x="820450" y="3064616"/>
            <a:ext cx="734700" cy="447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2" name="Google Shape;202;p13"/>
          <p:cNvSpPr txBox="1">
            <a:spLocks noGrp="1"/>
          </p:cNvSpPr>
          <p:nvPr>
            <p:ph type="title" idx="7" hasCustomPrompt="1"/>
          </p:nvPr>
        </p:nvSpPr>
        <p:spPr>
          <a:xfrm>
            <a:off x="3519721" y="1332020"/>
            <a:ext cx="734700" cy="447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a:spLocks noGrp="1"/>
          </p:cNvSpPr>
          <p:nvPr>
            <p:ph type="title" idx="8" hasCustomPrompt="1"/>
          </p:nvPr>
        </p:nvSpPr>
        <p:spPr>
          <a:xfrm>
            <a:off x="3519721" y="3064616"/>
            <a:ext cx="734700" cy="447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4" name="Google Shape;204;p13"/>
          <p:cNvSpPr txBox="1">
            <a:spLocks noGrp="1"/>
          </p:cNvSpPr>
          <p:nvPr>
            <p:ph type="subTitle" idx="9"/>
          </p:nvPr>
        </p:nvSpPr>
        <p:spPr>
          <a:xfrm>
            <a:off x="720000" y="19535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5" name="Google Shape;205;p13"/>
          <p:cNvSpPr txBox="1">
            <a:spLocks noGrp="1"/>
          </p:cNvSpPr>
          <p:nvPr>
            <p:ph type="subTitle" idx="13"/>
          </p:nvPr>
        </p:nvSpPr>
        <p:spPr>
          <a:xfrm>
            <a:off x="3419271" y="19535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6" name="Google Shape;206;p13"/>
          <p:cNvSpPr txBox="1">
            <a:spLocks noGrp="1"/>
          </p:cNvSpPr>
          <p:nvPr>
            <p:ph type="subTitle" idx="14"/>
          </p:nvPr>
        </p:nvSpPr>
        <p:spPr>
          <a:xfrm>
            <a:off x="720000" y="36861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7" name="Google Shape;207;p13"/>
          <p:cNvSpPr txBox="1">
            <a:spLocks noGrp="1"/>
          </p:cNvSpPr>
          <p:nvPr>
            <p:ph type="subTitle" idx="15"/>
          </p:nvPr>
        </p:nvSpPr>
        <p:spPr>
          <a:xfrm>
            <a:off x="3419271" y="36861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8" name="Google Shape;208;p13"/>
          <p:cNvGrpSpPr/>
          <p:nvPr/>
        </p:nvGrpSpPr>
        <p:grpSpPr>
          <a:xfrm rot="-954361">
            <a:off x="8199038" y="2184190"/>
            <a:ext cx="1525304" cy="1771183"/>
            <a:chOff x="2803051" y="2937905"/>
            <a:chExt cx="1695843" cy="1969212"/>
          </a:xfrm>
        </p:grpSpPr>
        <p:sp>
          <p:nvSpPr>
            <p:cNvPr id="209" name="Google Shape;209;p13"/>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11"/>
        <p:cNvGrpSpPr/>
        <p:nvPr/>
      </p:nvGrpSpPr>
      <p:grpSpPr>
        <a:xfrm>
          <a:off x="0" y="0"/>
          <a:ext cx="0" cy="0"/>
          <a:chOff x="0" y="0"/>
          <a:chExt cx="0" cy="0"/>
        </a:xfrm>
      </p:grpSpPr>
      <p:sp>
        <p:nvSpPr>
          <p:cNvPr id="212" name="Google Shape;212;p14"/>
          <p:cNvSpPr txBox="1">
            <a:spLocks noGrp="1"/>
          </p:cNvSpPr>
          <p:nvPr>
            <p:ph type="title"/>
          </p:nvPr>
        </p:nvSpPr>
        <p:spPr>
          <a:xfrm>
            <a:off x="3127823" y="3462000"/>
            <a:ext cx="4991700" cy="56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3" name="Google Shape;213;p14"/>
          <p:cNvSpPr txBox="1">
            <a:spLocks noGrp="1"/>
          </p:cNvSpPr>
          <p:nvPr>
            <p:ph type="subTitle" idx="1"/>
          </p:nvPr>
        </p:nvSpPr>
        <p:spPr>
          <a:xfrm>
            <a:off x="3127800" y="1118700"/>
            <a:ext cx="4991700" cy="234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214" name="Google Shape;214;p14"/>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215" name="Google Shape;215;p14"/>
          <p:cNvGrpSpPr/>
          <p:nvPr/>
        </p:nvGrpSpPr>
        <p:grpSpPr>
          <a:xfrm rot="-1682693" flipH="1">
            <a:off x="-79396" y="-2237224"/>
            <a:ext cx="3317220" cy="4273547"/>
            <a:chOff x="-1681867" y="-5344499"/>
            <a:chExt cx="4683588" cy="4978240"/>
          </a:xfrm>
        </p:grpSpPr>
        <p:sp>
          <p:nvSpPr>
            <p:cNvPr id="216" name="Google Shape;216;p14"/>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4"/>
          <p:cNvGrpSpPr/>
          <p:nvPr/>
        </p:nvGrpSpPr>
        <p:grpSpPr>
          <a:xfrm rot="-1358329" flipH="1">
            <a:off x="6441587" y="-2173246"/>
            <a:ext cx="4999667" cy="4569266"/>
            <a:chOff x="2429923" y="-1294349"/>
            <a:chExt cx="4999936" cy="4569511"/>
          </a:xfrm>
        </p:grpSpPr>
        <p:sp>
          <p:nvSpPr>
            <p:cNvPr id="220" name="Google Shape;220;p14"/>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14"/>
          <p:cNvSpPr/>
          <p:nvPr/>
        </p:nvSpPr>
        <p:spPr>
          <a:xfrm rot="1483436" flipH="1">
            <a:off x="-1494521" y="3871499"/>
            <a:ext cx="3772599" cy="21744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rot="8379403" flipH="1">
            <a:off x="-1339897" y="-645223"/>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6680364" y="310029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14"/>
          <p:cNvGrpSpPr/>
          <p:nvPr/>
        </p:nvGrpSpPr>
        <p:grpSpPr>
          <a:xfrm rot="-2098616">
            <a:off x="5798918" y="4081522"/>
            <a:ext cx="1640250" cy="1896463"/>
            <a:chOff x="2582603" y="736349"/>
            <a:chExt cx="1352514" cy="1563781"/>
          </a:xfrm>
        </p:grpSpPr>
        <p:sp>
          <p:nvSpPr>
            <p:cNvPr id="227" name="Google Shape;227;p14"/>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29"/>
        <p:cNvGrpSpPr/>
        <p:nvPr/>
      </p:nvGrpSpPr>
      <p:grpSpPr>
        <a:xfrm>
          <a:off x="0" y="0"/>
          <a:ext cx="0" cy="0"/>
          <a:chOff x="0" y="0"/>
          <a:chExt cx="0" cy="0"/>
        </a:xfrm>
      </p:grpSpPr>
      <p:sp>
        <p:nvSpPr>
          <p:cNvPr id="230" name="Google Shape;230;p15"/>
          <p:cNvSpPr txBox="1">
            <a:spLocks noGrp="1"/>
          </p:cNvSpPr>
          <p:nvPr>
            <p:ph type="title"/>
          </p:nvPr>
        </p:nvSpPr>
        <p:spPr>
          <a:xfrm>
            <a:off x="3209925" y="2408088"/>
            <a:ext cx="4039800" cy="1019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1" name="Google Shape;231;p15"/>
          <p:cNvSpPr txBox="1">
            <a:spLocks noGrp="1"/>
          </p:cNvSpPr>
          <p:nvPr>
            <p:ph type="title" idx="2" hasCustomPrompt="1"/>
          </p:nvPr>
        </p:nvSpPr>
        <p:spPr>
          <a:xfrm>
            <a:off x="5745850" y="1436338"/>
            <a:ext cx="1427400" cy="915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2" name="Google Shape;232;p15"/>
          <p:cNvSpPr txBox="1">
            <a:spLocks noGrp="1"/>
          </p:cNvSpPr>
          <p:nvPr>
            <p:ph type="subTitle" idx="1"/>
          </p:nvPr>
        </p:nvSpPr>
        <p:spPr>
          <a:xfrm>
            <a:off x="3209925" y="3315960"/>
            <a:ext cx="40398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3" name="Google Shape;233;p15"/>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234" name="Google Shape;234;p15"/>
          <p:cNvSpPr/>
          <p:nvPr/>
        </p:nvSpPr>
        <p:spPr>
          <a:xfrm rot="-5400000">
            <a:off x="-769106" y="3707769"/>
            <a:ext cx="2636163" cy="345405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rot="10800000">
            <a:off x="-604808" y="-780201"/>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rot="-7441463" flipH="1">
            <a:off x="-1758676" y="698483"/>
            <a:ext cx="3317166" cy="4273594"/>
            <a:chOff x="-1681867" y="-5344499"/>
            <a:chExt cx="4683588" cy="4978240"/>
          </a:xfrm>
        </p:grpSpPr>
        <p:sp>
          <p:nvSpPr>
            <p:cNvPr id="237" name="Google Shape;237;p15"/>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rot="-1535324" flipH="1">
            <a:off x="6829776" y="-1914331"/>
            <a:ext cx="4013823" cy="3614481"/>
            <a:chOff x="7236706" y="307387"/>
            <a:chExt cx="4013901" cy="3614551"/>
          </a:xfrm>
        </p:grpSpPr>
        <p:sp>
          <p:nvSpPr>
            <p:cNvPr id="241" name="Google Shape;241;p15"/>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15"/>
          <p:cNvGrpSpPr/>
          <p:nvPr/>
        </p:nvGrpSpPr>
        <p:grpSpPr>
          <a:xfrm rot="8414263" flipH="1">
            <a:off x="1647329" y="-743744"/>
            <a:ext cx="1204573" cy="1802776"/>
            <a:chOff x="744575" y="539511"/>
            <a:chExt cx="1204580" cy="1802787"/>
          </a:xfrm>
        </p:grpSpPr>
        <p:sp>
          <p:nvSpPr>
            <p:cNvPr id="245" name="Google Shape;245;p15"/>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5"/>
          <p:cNvGrpSpPr/>
          <p:nvPr/>
        </p:nvGrpSpPr>
        <p:grpSpPr>
          <a:xfrm rot="-2212194">
            <a:off x="7513360" y="3861134"/>
            <a:ext cx="1695843" cy="1969212"/>
            <a:chOff x="2803051" y="2937905"/>
            <a:chExt cx="1695843" cy="1969212"/>
          </a:xfrm>
        </p:grpSpPr>
        <p:sp>
          <p:nvSpPr>
            <p:cNvPr id="248" name="Google Shape;248;p15"/>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2531250" y="2304847"/>
            <a:ext cx="4081500" cy="101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2" name="Google Shape;252;p16"/>
          <p:cNvSpPr txBox="1">
            <a:spLocks noGrp="1"/>
          </p:cNvSpPr>
          <p:nvPr>
            <p:ph type="title" idx="2" hasCustomPrompt="1"/>
          </p:nvPr>
        </p:nvSpPr>
        <p:spPr>
          <a:xfrm>
            <a:off x="3858300" y="1341313"/>
            <a:ext cx="1427400" cy="915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3" name="Google Shape;253;p16"/>
          <p:cNvSpPr txBox="1">
            <a:spLocks noGrp="1"/>
          </p:cNvSpPr>
          <p:nvPr>
            <p:ph type="subTitle" idx="1"/>
          </p:nvPr>
        </p:nvSpPr>
        <p:spPr>
          <a:xfrm>
            <a:off x="2531250" y="3204784"/>
            <a:ext cx="40815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54" name="Google Shape;254;p16"/>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255" name="Google Shape;255;p16"/>
          <p:cNvSpPr/>
          <p:nvPr/>
        </p:nvSpPr>
        <p:spPr>
          <a:xfrm rot="3830640" flipH="1">
            <a:off x="7639634" y="3284206"/>
            <a:ext cx="2636183" cy="345403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5400000" flipH="1">
            <a:off x="-584183" y="-285901"/>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6"/>
          <p:cNvGrpSpPr/>
          <p:nvPr/>
        </p:nvGrpSpPr>
        <p:grpSpPr>
          <a:xfrm rot="7441463">
            <a:off x="7508701" y="965145"/>
            <a:ext cx="3317166" cy="4273594"/>
            <a:chOff x="-1681867" y="-5344499"/>
            <a:chExt cx="4683588" cy="4978240"/>
          </a:xfrm>
        </p:grpSpPr>
        <p:sp>
          <p:nvSpPr>
            <p:cNvPr id="258" name="Google Shape;258;p16"/>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2270207" y="1028000"/>
            <a:ext cx="4013901" cy="3614551"/>
            <a:chOff x="7236706" y="307387"/>
            <a:chExt cx="4013901" cy="3614551"/>
          </a:xfrm>
        </p:grpSpPr>
        <p:sp>
          <p:nvSpPr>
            <p:cNvPr id="262" name="Google Shape;262;p16"/>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65"/>
        <p:cNvGrpSpPr/>
        <p:nvPr/>
      </p:nvGrpSpPr>
      <p:grpSpPr>
        <a:xfrm>
          <a:off x="0" y="0"/>
          <a:ext cx="0" cy="0"/>
          <a:chOff x="0" y="0"/>
          <a:chExt cx="0" cy="0"/>
        </a:xfrm>
      </p:grpSpPr>
      <p:sp>
        <p:nvSpPr>
          <p:cNvPr id="266" name="Google Shape;26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7" name="Google Shape;267;p17"/>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268" name="Google Shape;268;p17"/>
          <p:cNvGrpSpPr/>
          <p:nvPr/>
        </p:nvGrpSpPr>
        <p:grpSpPr>
          <a:xfrm rot="1258870" flipH="1">
            <a:off x="8035999" y="196358"/>
            <a:ext cx="3317193" cy="4273693"/>
            <a:chOff x="-1681867" y="-5344499"/>
            <a:chExt cx="4683588" cy="4978240"/>
          </a:xfrm>
        </p:grpSpPr>
        <p:sp>
          <p:nvSpPr>
            <p:cNvPr id="269" name="Google Shape;269;p17"/>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7"/>
          <p:cNvSpPr/>
          <p:nvPr/>
        </p:nvSpPr>
        <p:spPr>
          <a:xfrm rot="1953829" flipH="1">
            <a:off x="-1587508" y="4288747"/>
            <a:ext cx="3543368" cy="2042289"/>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rot="-5400000">
            <a:off x="7536416" y="-1613886"/>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17"/>
          <p:cNvGrpSpPr/>
          <p:nvPr/>
        </p:nvGrpSpPr>
        <p:grpSpPr>
          <a:xfrm rot="-1302531">
            <a:off x="2151690" y="4256450"/>
            <a:ext cx="4014007" cy="3614646"/>
            <a:chOff x="7236706" y="307387"/>
            <a:chExt cx="4013901" cy="3614551"/>
          </a:xfrm>
        </p:grpSpPr>
        <p:sp>
          <p:nvSpPr>
            <p:cNvPr id="275" name="Google Shape;275;p17"/>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7"/>
          <p:cNvGrpSpPr/>
          <p:nvPr/>
        </p:nvGrpSpPr>
        <p:grpSpPr>
          <a:xfrm rot="-440862">
            <a:off x="8349925" y="3730559"/>
            <a:ext cx="1640273" cy="1896490"/>
            <a:chOff x="2582603" y="736349"/>
            <a:chExt cx="1352514" cy="1563781"/>
          </a:xfrm>
        </p:grpSpPr>
        <p:sp>
          <p:nvSpPr>
            <p:cNvPr id="279" name="Google Shape;279;p17"/>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7"/>
          <p:cNvGrpSpPr/>
          <p:nvPr/>
        </p:nvGrpSpPr>
        <p:grpSpPr>
          <a:xfrm rot="1769124" flipH="1">
            <a:off x="-423749" y="3632833"/>
            <a:ext cx="1008146" cy="2275969"/>
            <a:chOff x="1164351" y="2828957"/>
            <a:chExt cx="884828" cy="1997568"/>
          </a:xfrm>
        </p:grpSpPr>
        <p:sp>
          <p:nvSpPr>
            <p:cNvPr id="282" name="Google Shape;282;p17"/>
            <p:cNvSpPr/>
            <p:nvPr/>
          </p:nvSpPr>
          <p:spPr>
            <a:xfrm>
              <a:off x="1164351" y="2828957"/>
              <a:ext cx="884828" cy="1781675"/>
            </a:xfrm>
            <a:custGeom>
              <a:avLst/>
              <a:gdLst/>
              <a:ahLst/>
              <a:cxnLst/>
              <a:rect l="l" t="t" r="r" b="b"/>
              <a:pathLst>
                <a:path w="5742" h="11562" extrusionOk="0">
                  <a:moveTo>
                    <a:pt x="3951" y="531"/>
                  </a:moveTo>
                  <a:cubicBezTo>
                    <a:pt x="4019" y="505"/>
                    <a:pt x="4084" y="463"/>
                    <a:pt x="4166" y="408"/>
                  </a:cubicBezTo>
                  <a:cubicBezTo>
                    <a:pt x="4247" y="355"/>
                    <a:pt x="4452" y="0"/>
                    <a:pt x="4521" y="43"/>
                  </a:cubicBezTo>
                  <a:cubicBezTo>
                    <a:pt x="4547" y="56"/>
                    <a:pt x="4573" y="193"/>
                    <a:pt x="4589" y="219"/>
                  </a:cubicBezTo>
                  <a:cubicBezTo>
                    <a:pt x="4654" y="342"/>
                    <a:pt x="4736" y="424"/>
                    <a:pt x="4859" y="476"/>
                  </a:cubicBezTo>
                  <a:cubicBezTo>
                    <a:pt x="5104" y="587"/>
                    <a:pt x="5566" y="733"/>
                    <a:pt x="5647" y="1046"/>
                  </a:cubicBezTo>
                  <a:cubicBezTo>
                    <a:pt x="5700" y="1251"/>
                    <a:pt x="5742" y="1727"/>
                    <a:pt x="5618" y="1902"/>
                  </a:cubicBezTo>
                  <a:cubicBezTo>
                    <a:pt x="5566" y="1984"/>
                    <a:pt x="5361" y="1928"/>
                    <a:pt x="5348" y="2010"/>
                  </a:cubicBezTo>
                  <a:cubicBezTo>
                    <a:pt x="5335" y="2065"/>
                    <a:pt x="5442" y="2078"/>
                    <a:pt x="5468" y="2091"/>
                  </a:cubicBezTo>
                  <a:cubicBezTo>
                    <a:pt x="5592" y="2117"/>
                    <a:pt x="5713" y="2147"/>
                    <a:pt x="5713" y="2280"/>
                  </a:cubicBezTo>
                  <a:cubicBezTo>
                    <a:pt x="5742" y="2905"/>
                    <a:pt x="5618" y="3583"/>
                    <a:pt x="5455" y="4195"/>
                  </a:cubicBezTo>
                  <a:cubicBezTo>
                    <a:pt x="5416" y="4358"/>
                    <a:pt x="5416" y="4547"/>
                    <a:pt x="5361" y="4710"/>
                  </a:cubicBezTo>
                  <a:cubicBezTo>
                    <a:pt x="5335" y="4778"/>
                    <a:pt x="5117" y="5048"/>
                    <a:pt x="5091" y="5048"/>
                  </a:cubicBezTo>
                  <a:cubicBezTo>
                    <a:pt x="4996" y="5048"/>
                    <a:pt x="4641" y="5048"/>
                    <a:pt x="4628" y="5091"/>
                  </a:cubicBezTo>
                  <a:cubicBezTo>
                    <a:pt x="4602" y="5172"/>
                    <a:pt x="5224" y="5130"/>
                    <a:pt x="5266" y="5267"/>
                  </a:cubicBezTo>
                  <a:cubicBezTo>
                    <a:pt x="5279" y="5322"/>
                    <a:pt x="5104" y="5742"/>
                    <a:pt x="5078" y="5836"/>
                  </a:cubicBezTo>
                  <a:cubicBezTo>
                    <a:pt x="5048" y="6081"/>
                    <a:pt x="4941" y="6312"/>
                    <a:pt x="4915" y="6543"/>
                  </a:cubicBezTo>
                  <a:cubicBezTo>
                    <a:pt x="4885" y="6921"/>
                    <a:pt x="4954" y="7247"/>
                    <a:pt x="4804" y="7628"/>
                  </a:cubicBezTo>
                  <a:cubicBezTo>
                    <a:pt x="4736" y="7816"/>
                    <a:pt x="4573" y="7696"/>
                    <a:pt x="4426" y="7654"/>
                  </a:cubicBezTo>
                  <a:cubicBezTo>
                    <a:pt x="4329" y="7641"/>
                    <a:pt x="4247" y="7654"/>
                    <a:pt x="4153" y="7641"/>
                  </a:cubicBezTo>
                  <a:cubicBezTo>
                    <a:pt x="3977" y="7615"/>
                    <a:pt x="3827" y="7546"/>
                    <a:pt x="3664" y="7491"/>
                  </a:cubicBezTo>
                  <a:cubicBezTo>
                    <a:pt x="3596" y="7478"/>
                    <a:pt x="3381" y="7478"/>
                    <a:pt x="3368" y="7520"/>
                  </a:cubicBezTo>
                  <a:cubicBezTo>
                    <a:pt x="3352" y="7559"/>
                    <a:pt x="3677" y="7696"/>
                    <a:pt x="3746" y="7683"/>
                  </a:cubicBezTo>
                  <a:cubicBezTo>
                    <a:pt x="3938" y="7670"/>
                    <a:pt x="4628" y="7872"/>
                    <a:pt x="4654" y="8090"/>
                  </a:cubicBezTo>
                  <a:cubicBezTo>
                    <a:pt x="4723" y="8631"/>
                    <a:pt x="4195" y="9025"/>
                    <a:pt x="3977" y="9461"/>
                  </a:cubicBezTo>
                  <a:cubicBezTo>
                    <a:pt x="3827" y="9744"/>
                    <a:pt x="3840" y="10083"/>
                    <a:pt x="3720" y="10383"/>
                  </a:cubicBezTo>
                  <a:cubicBezTo>
                    <a:pt x="3612" y="10640"/>
                    <a:pt x="3433" y="11047"/>
                    <a:pt x="3231" y="11236"/>
                  </a:cubicBezTo>
                  <a:cubicBezTo>
                    <a:pt x="2863" y="11562"/>
                    <a:pt x="1941" y="11428"/>
                    <a:pt x="1479" y="11386"/>
                  </a:cubicBezTo>
                  <a:lnTo>
                    <a:pt x="1466" y="11441"/>
                  </a:lnTo>
                  <a:cubicBezTo>
                    <a:pt x="1277" y="11278"/>
                    <a:pt x="1072" y="11115"/>
                    <a:pt x="857" y="10979"/>
                  </a:cubicBezTo>
                  <a:cubicBezTo>
                    <a:pt x="681" y="10884"/>
                    <a:pt x="450" y="10816"/>
                    <a:pt x="313" y="10653"/>
                  </a:cubicBezTo>
                  <a:cubicBezTo>
                    <a:pt x="150" y="10477"/>
                    <a:pt x="163" y="10275"/>
                    <a:pt x="111" y="10044"/>
                  </a:cubicBezTo>
                  <a:cubicBezTo>
                    <a:pt x="13" y="9526"/>
                    <a:pt x="0" y="9067"/>
                    <a:pt x="124" y="8549"/>
                  </a:cubicBezTo>
                  <a:cubicBezTo>
                    <a:pt x="193" y="8279"/>
                    <a:pt x="206" y="7996"/>
                    <a:pt x="463" y="7859"/>
                  </a:cubicBezTo>
                  <a:cubicBezTo>
                    <a:pt x="570" y="7790"/>
                    <a:pt x="694" y="7777"/>
                    <a:pt x="815" y="7751"/>
                  </a:cubicBezTo>
                  <a:cubicBezTo>
                    <a:pt x="870" y="7735"/>
                    <a:pt x="990" y="7764"/>
                    <a:pt x="977" y="7709"/>
                  </a:cubicBezTo>
                  <a:cubicBezTo>
                    <a:pt x="938" y="7615"/>
                    <a:pt x="531" y="7709"/>
                    <a:pt x="502" y="7615"/>
                  </a:cubicBezTo>
                  <a:cubicBezTo>
                    <a:pt x="421" y="7370"/>
                    <a:pt x="544" y="6813"/>
                    <a:pt x="665" y="6595"/>
                  </a:cubicBezTo>
                  <a:cubicBezTo>
                    <a:pt x="733" y="6488"/>
                    <a:pt x="844" y="6406"/>
                    <a:pt x="909" y="6270"/>
                  </a:cubicBezTo>
                  <a:cubicBezTo>
                    <a:pt x="1033" y="6025"/>
                    <a:pt x="1072" y="5755"/>
                    <a:pt x="1196" y="5511"/>
                  </a:cubicBezTo>
                  <a:cubicBezTo>
                    <a:pt x="1290" y="5309"/>
                    <a:pt x="1466" y="5185"/>
                    <a:pt x="1577" y="4996"/>
                  </a:cubicBezTo>
                  <a:cubicBezTo>
                    <a:pt x="1658" y="4859"/>
                    <a:pt x="1684" y="4697"/>
                    <a:pt x="1805" y="4560"/>
                  </a:cubicBezTo>
                  <a:cubicBezTo>
                    <a:pt x="1873" y="4465"/>
                    <a:pt x="1967" y="4521"/>
                    <a:pt x="2078" y="4547"/>
                  </a:cubicBezTo>
                  <a:cubicBezTo>
                    <a:pt x="2309" y="4615"/>
                    <a:pt x="2511" y="4641"/>
                    <a:pt x="2743" y="4615"/>
                  </a:cubicBezTo>
                  <a:cubicBezTo>
                    <a:pt x="2811" y="4602"/>
                    <a:pt x="3013" y="4602"/>
                    <a:pt x="3013" y="4534"/>
                  </a:cubicBezTo>
                  <a:cubicBezTo>
                    <a:pt x="3013" y="4478"/>
                    <a:pt x="2944" y="4495"/>
                    <a:pt x="2730" y="4426"/>
                  </a:cubicBezTo>
                  <a:cubicBezTo>
                    <a:pt x="2593" y="4371"/>
                    <a:pt x="1967" y="4465"/>
                    <a:pt x="1902" y="4221"/>
                  </a:cubicBezTo>
                  <a:cubicBezTo>
                    <a:pt x="1821" y="3925"/>
                    <a:pt x="2130" y="3355"/>
                    <a:pt x="2228" y="3055"/>
                  </a:cubicBezTo>
                  <a:cubicBezTo>
                    <a:pt x="2267" y="2948"/>
                    <a:pt x="2293" y="2756"/>
                    <a:pt x="2391" y="2687"/>
                  </a:cubicBezTo>
                  <a:cubicBezTo>
                    <a:pt x="2524" y="2606"/>
                    <a:pt x="3026" y="2717"/>
                    <a:pt x="3013" y="2606"/>
                  </a:cubicBezTo>
                  <a:cubicBezTo>
                    <a:pt x="3013" y="2580"/>
                    <a:pt x="2944" y="2485"/>
                    <a:pt x="2879" y="2485"/>
                  </a:cubicBezTo>
                  <a:cubicBezTo>
                    <a:pt x="2743" y="2472"/>
                    <a:pt x="2485" y="2554"/>
                    <a:pt x="2472" y="2378"/>
                  </a:cubicBezTo>
                  <a:cubicBezTo>
                    <a:pt x="2443" y="2147"/>
                    <a:pt x="2580" y="1684"/>
                    <a:pt x="2716" y="1495"/>
                  </a:cubicBezTo>
                  <a:cubicBezTo>
                    <a:pt x="2782" y="1401"/>
                    <a:pt x="2918" y="1414"/>
                    <a:pt x="2987" y="1303"/>
                  </a:cubicBezTo>
                  <a:cubicBezTo>
                    <a:pt x="3163" y="1007"/>
                    <a:pt x="3231" y="720"/>
                    <a:pt x="3583" y="557"/>
                  </a:cubicBezTo>
                  <a:cubicBezTo>
                    <a:pt x="3707" y="518"/>
                    <a:pt x="3827" y="518"/>
                    <a:pt x="3951" y="5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1595365" y="3795002"/>
              <a:ext cx="328382" cy="40374"/>
            </a:xfrm>
            <a:custGeom>
              <a:avLst/>
              <a:gdLst/>
              <a:ahLst/>
              <a:cxnLst/>
              <a:rect l="l" t="t" r="r" b="b"/>
              <a:pathLst>
                <a:path w="2131" h="262" extrusionOk="0">
                  <a:moveTo>
                    <a:pt x="1261" y="150"/>
                  </a:moveTo>
                  <a:cubicBezTo>
                    <a:pt x="1004" y="98"/>
                    <a:pt x="734" y="1"/>
                    <a:pt x="473" y="17"/>
                  </a:cubicBezTo>
                  <a:cubicBezTo>
                    <a:pt x="310" y="30"/>
                    <a:pt x="164" y="69"/>
                    <a:pt x="27" y="206"/>
                  </a:cubicBezTo>
                  <a:cubicBezTo>
                    <a:pt x="27" y="206"/>
                    <a:pt x="14" y="206"/>
                    <a:pt x="14" y="219"/>
                  </a:cubicBezTo>
                  <a:cubicBezTo>
                    <a:pt x="14" y="219"/>
                    <a:pt x="1" y="232"/>
                    <a:pt x="1" y="245"/>
                  </a:cubicBezTo>
                  <a:lnTo>
                    <a:pt x="1" y="245"/>
                  </a:lnTo>
                  <a:lnTo>
                    <a:pt x="1" y="245"/>
                  </a:lnTo>
                  <a:cubicBezTo>
                    <a:pt x="14" y="245"/>
                    <a:pt x="14" y="232"/>
                    <a:pt x="27" y="232"/>
                  </a:cubicBezTo>
                  <a:cubicBezTo>
                    <a:pt x="27" y="219"/>
                    <a:pt x="40" y="219"/>
                    <a:pt x="40" y="219"/>
                  </a:cubicBezTo>
                  <a:cubicBezTo>
                    <a:pt x="177" y="98"/>
                    <a:pt x="327" y="43"/>
                    <a:pt x="473" y="43"/>
                  </a:cubicBezTo>
                  <a:cubicBezTo>
                    <a:pt x="734" y="30"/>
                    <a:pt x="1004" y="124"/>
                    <a:pt x="1261" y="180"/>
                  </a:cubicBezTo>
                  <a:cubicBezTo>
                    <a:pt x="1437" y="219"/>
                    <a:pt x="1613" y="232"/>
                    <a:pt x="1805" y="245"/>
                  </a:cubicBezTo>
                  <a:cubicBezTo>
                    <a:pt x="1913" y="245"/>
                    <a:pt x="2020" y="261"/>
                    <a:pt x="2131" y="261"/>
                  </a:cubicBezTo>
                  <a:lnTo>
                    <a:pt x="2131" y="232"/>
                  </a:lnTo>
                  <a:cubicBezTo>
                    <a:pt x="2020" y="232"/>
                    <a:pt x="1913" y="219"/>
                    <a:pt x="1805" y="219"/>
                  </a:cubicBezTo>
                  <a:cubicBezTo>
                    <a:pt x="1613" y="206"/>
                    <a:pt x="1437" y="193"/>
                    <a:pt x="1261" y="15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1172826" y="3120049"/>
              <a:ext cx="857398" cy="1706476"/>
            </a:xfrm>
            <a:custGeom>
              <a:avLst/>
              <a:gdLst/>
              <a:ahLst/>
              <a:cxnLst/>
              <a:rect l="l" t="t" r="r" b="b"/>
              <a:pathLst>
                <a:path w="5564" h="11074" extrusionOk="0">
                  <a:moveTo>
                    <a:pt x="4016" y="1805"/>
                  </a:moveTo>
                  <a:cubicBezTo>
                    <a:pt x="4098" y="1749"/>
                    <a:pt x="4179" y="1723"/>
                    <a:pt x="4261" y="1694"/>
                  </a:cubicBezTo>
                  <a:cubicBezTo>
                    <a:pt x="4410" y="1655"/>
                    <a:pt x="4573" y="1629"/>
                    <a:pt x="4723" y="1629"/>
                  </a:cubicBezTo>
                  <a:cubicBezTo>
                    <a:pt x="5006" y="1629"/>
                    <a:pt x="5280" y="1655"/>
                    <a:pt x="5550" y="1668"/>
                  </a:cubicBezTo>
                  <a:cubicBezTo>
                    <a:pt x="5550" y="1655"/>
                    <a:pt x="5550" y="1655"/>
                    <a:pt x="5563" y="1642"/>
                  </a:cubicBezTo>
                  <a:cubicBezTo>
                    <a:pt x="5280" y="1642"/>
                    <a:pt x="5006" y="1599"/>
                    <a:pt x="4723" y="1599"/>
                  </a:cubicBezTo>
                  <a:cubicBezTo>
                    <a:pt x="4573" y="1599"/>
                    <a:pt x="4410" y="1629"/>
                    <a:pt x="4261" y="1668"/>
                  </a:cubicBezTo>
                  <a:cubicBezTo>
                    <a:pt x="4153" y="1710"/>
                    <a:pt x="4046" y="1749"/>
                    <a:pt x="3948" y="1818"/>
                  </a:cubicBezTo>
                  <a:cubicBezTo>
                    <a:pt x="3866" y="1857"/>
                    <a:pt x="3801" y="1912"/>
                    <a:pt x="3733" y="1967"/>
                  </a:cubicBezTo>
                  <a:cubicBezTo>
                    <a:pt x="3759" y="1886"/>
                    <a:pt x="3772" y="1818"/>
                    <a:pt x="3801" y="1749"/>
                  </a:cubicBezTo>
                  <a:cubicBezTo>
                    <a:pt x="3948" y="1248"/>
                    <a:pt x="4072" y="746"/>
                    <a:pt x="4208" y="245"/>
                  </a:cubicBezTo>
                  <a:cubicBezTo>
                    <a:pt x="4208" y="245"/>
                    <a:pt x="4208" y="228"/>
                    <a:pt x="4192" y="228"/>
                  </a:cubicBezTo>
                  <a:cubicBezTo>
                    <a:pt x="4179" y="228"/>
                    <a:pt x="4179" y="228"/>
                    <a:pt x="4179" y="245"/>
                  </a:cubicBezTo>
                  <a:cubicBezTo>
                    <a:pt x="4140" y="352"/>
                    <a:pt x="4098" y="473"/>
                    <a:pt x="4072" y="596"/>
                  </a:cubicBezTo>
                  <a:cubicBezTo>
                    <a:pt x="4046" y="570"/>
                    <a:pt x="4029" y="541"/>
                    <a:pt x="4016" y="515"/>
                  </a:cubicBezTo>
                  <a:cubicBezTo>
                    <a:pt x="3909" y="391"/>
                    <a:pt x="3759" y="297"/>
                    <a:pt x="3609" y="245"/>
                  </a:cubicBezTo>
                  <a:cubicBezTo>
                    <a:pt x="3270" y="108"/>
                    <a:pt x="2863" y="95"/>
                    <a:pt x="2499" y="13"/>
                  </a:cubicBezTo>
                  <a:cubicBezTo>
                    <a:pt x="2499" y="0"/>
                    <a:pt x="2482" y="0"/>
                    <a:pt x="2482" y="0"/>
                  </a:cubicBezTo>
                  <a:cubicBezTo>
                    <a:pt x="2482" y="13"/>
                    <a:pt x="2482" y="13"/>
                    <a:pt x="2469" y="26"/>
                  </a:cubicBezTo>
                  <a:lnTo>
                    <a:pt x="2499" y="26"/>
                  </a:lnTo>
                  <a:cubicBezTo>
                    <a:pt x="2863" y="121"/>
                    <a:pt x="3270" y="121"/>
                    <a:pt x="3609" y="258"/>
                  </a:cubicBezTo>
                  <a:cubicBezTo>
                    <a:pt x="3746" y="326"/>
                    <a:pt x="3883" y="407"/>
                    <a:pt x="4003" y="528"/>
                  </a:cubicBezTo>
                  <a:cubicBezTo>
                    <a:pt x="4016" y="554"/>
                    <a:pt x="4046" y="583"/>
                    <a:pt x="4059" y="609"/>
                  </a:cubicBezTo>
                  <a:cubicBezTo>
                    <a:pt x="3977" y="896"/>
                    <a:pt x="3883" y="1192"/>
                    <a:pt x="3801" y="1492"/>
                  </a:cubicBezTo>
                  <a:cubicBezTo>
                    <a:pt x="3746" y="1437"/>
                    <a:pt x="3691" y="1384"/>
                    <a:pt x="3638" y="1355"/>
                  </a:cubicBezTo>
                  <a:cubicBezTo>
                    <a:pt x="3515" y="1274"/>
                    <a:pt x="3365" y="1248"/>
                    <a:pt x="3215" y="1222"/>
                  </a:cubicBezTo>
                  <a:cubicBezTo>
                    <a:pt x="2863" y="1179"/>
                    <a:pt x="2525" y="1192"/>
                    <a:pt x="2186" y="1153"/>
                  </a:cubicBezTo>
                  <a:lnTo>
                    <a:pt x="2173" y="1166"/>
                  </a:lnTo>
                  <a:lnTo>
                    <a:pt x="2173" y="1166"/>
                  </a:lnTo>
                  <a:lnTo>
                    <a:pt x="2173" y="1166"/>
                  </a:lnTo>
                  <a:cubicBezTo>
                    <a:pt x="2525" y="1222"/>
                    <a:pt x="2863" y="1205"/>
                    <a:pt x="3215" y="1248"/>
                  </a:cubicBezTo>
                  <a:cubicBezTo>
                    <a:pt x="3352" y="1261"/>
                    <a:pt x="3502" y="1303"/>
                    <a:pt x="3622" y="1368"/>
                  </a:cubicBezTo>
                  <a:cubicBezTo>
                    <a:pt x="3691" y="1410"/>
                    <a:pt x="3746" y="1450"/>
                    <a:pt x="3785" y="1505"/>
                  </a:cubicBezTo>
                  <a:cubicBezTo>
                    <a:pt x="3772" y="1573"/>
                    <a:pt x="3746" y="1655"/>
                    <a:pt x="3720" y="1723"/>
                  </a:cubicBezTo>
                  <a:cubicBezTo>
                    <a:pt x="3652" y="1938"/>
                    <a:pt x="3583" y="2143"/>
                    <a:pt x="3502" y="2345"/>
                  </a:cubicBezTo>
                  <a:cubicBezTo>
                    <a:pt x="3378" y="2700"/>
                    <a:pt x="3244" y="3039"/>
                    <a:pt x="3095" y="3378"/>
                  </a:cubicBezTo>
                  <a:cubicBezTo>
                    <a:pt x="3069" y="3338"/>
                    <a:pt x="3026" y="3322"/>
                    <a:pt x="2987" y="3296"/>
                  </a:cubicBezTo>
                  <a:cubicBezTo>
                    <a:pt x="2769" y="3133"/>
                    <a:pt x="2525" y="3013"/>
                    <a:pt x="2267" y="2931"/>
                  </a:cubicBezTo>
                  <a:cubicBezTo>
                    <a:pt x="2075" y="2863"/>
                    <a:pt x="1873" y="2821"/>
                    <a:pt x="1668" y="2808"/>
                  </a:cubicBezTo>
                  <a:lnTo>
                    <a:pt x="1655" y="2808"/>
                  </a:lnTo>
                  <a:cubicBezTo>
                    <a:pt x="1655" y="2821"/>
                    <a:pt x="1655" y="2821"/>
                    <a:pt x="1642" y="2821"/>
                  </a:cubicBezTo>
                  <a:cubicBezTo>
                    <a:pt x="1655" y="2821"/>
                    <a:pt x="1655" y="2821"/>
                    <a:pt x="1668" y="2834"/>
                  </a:cubicBezTo>
                  <a:cubicBezTo>
                    <a:pt x="1873" y="2850"/>
                    <a:pt x="2062" y="2889"/>
                    <a:pt x="2267" y="2944"/>
                  </a:cubicBezTo>
                  <a:cubicBezTo>
                    <a:pt x="2525" y="3026"/>
                    <a:pt x="2769" y="3146"/>
                    <a:pt x="2987" y="3309"/>
                  </a:cubicBezTo>
                  <a:cubicBezTo>
                    <a:pt x="3013" y="3338"/>
                    <a:pt x="3052" y="3364"/>
                    <a:pt x="3095" y="3391"/>
                  </a:cubicBezTo>
                  <a:cubicBezTo>
                    <a:pt x="3069" y="3446"/>
                    <a:pt x="3039" y="3514"/>
                    <a:pt x="3013" y="3566"/>
                  </a:cubicBezTo>
                  <a:cubicBezTo>
                    <a:pt x="3013" y="3566"/>
                    <a:pt x="3013" y="3553"/>
                    <a:pt x="3000" y="3553"/>
                  </a:cubicBezTo>
                  <a:cubicBezTo>
                    <a:pt x="2889" y="3364"/>
                    <a:pt x="2743" y="3257"/>
                    <a:pt x="2580" y="3176"/>
                  </a:cubicBezTo>
                  <a:cubicBezTo>
                    <a:pt x="2320" y="3065"/>
                    <a:pt x="2010" y="3052"/>
                    <a:pt x="1711" y="3026"/>
                  </a:cubicBezTo>
                  <a:cubicBezTo>
                    <a:pt x="1655" y="3026"/>
                    <a:pt x="1616" y="3026"/>
                    <a:pt x="1561" y="3013"/>
                  </a:cubicBezTo>
                  <a:lnTo>
                    <a:pt x="1561" y="3039"/>
                  </a:lnTo>
                  <a:cubicBezTo>
                    <a:pt x="1603" y="3039"/>
                    <a:pt x="1655" y="3052"/>
                    <a:pt x="1698" y="3052"/>
                  </a:cubicBezTo>
                  <a:cubicBezTo>
                    <a:pt x="2010" y="3078"/>
                    <a:pt x="2307" y="3094"/>
                    <a:pt x="2564" y="3202"/>
                  </a:cubicBezTo>
                  <a:cubicBezTo>
                    <a:pt x="2727" y="3270"/>
                    <a:pt x="2876" y="3391"/>
                    <a:pt x="2987" y="3566"/>
                  </a:cubicBezTo>
                  <a:cubicBezTo>
                    <a:pt x="2987" y="3583"/>
                    <a:pt x="3000" y="3596"/>
                    <a:pt x="3000" y="3596"/>
                  </a:cubicBezTo>
                  <a:cubicBezTo>
                    <a:pt x="2987" y="3664"/>
                    <a:pt x="2958" y="3716"/>
                    <a:pt x="2932" y="3785"/>
                  </a:cubicBezTo>
                  <a:cubicBezTo>
                    <a:pt x="2850" y="3990"/>
                    <a:pt x="2782" y="4192"/>
                    <a:pt x="2714" y="4410"/>
                  </a:cubicBezTo>
                  <a:cubicBezTo>
                    <a:pt x="2645" y="4641"/>
                    <a:pt x="2580" y="4869"/>
                    <a:pt x="2512" y="5113"/>
                  </a:cubicBezTo>
                  <a:lnTo>
                    <a:pt x="2512" y="5113"/>
                  </a:lnTo>
                  <a:cubicBezTo>
                    <a:pt x="2430" y="5032"/>
                    <a:pt x="2349" y="4967"/>
                    <a:pt x="2238" y="4911"/>
                  </a:cubicBezTo>
                  <a:cubicBezTo>
                    <a:pt x="2049" y="4830"/>
                    <a:pt x="1847" y="4775"/>
                    <a:pt x="1642" y="4723"/>
                  </a:cubicBezTo>
                  <a:cubicBezTo>
                    <a:pt x="1587" y="4693"/>
                    <a:pt x="1535" y="4667"/>
                    <a:pt x="1479" y="4641"/>
                  </a:cubicBezTo>
                  <a:cubicBezTo>
                    <a:pt x="1359" y="4573"/>
                    <a:pt x="1248" y="4491"/>
                    <a:pt x="1115" y="4436"/>
                  </a:cubicBezTo>
                  <a:cubicBezTo>
                    <a:pt x="1059" y="4410"/>
                    <a:pt x="1004" y="4397"/>
                    <a:pt x="952" y="4381"/>
                  </a:cubicBezTo>
                  <a:cubicBezTo>
                    <a:pt x="922" y="4368"/>
                    <a:pt x="896" y="4368"/>
                    <a:pt x="870" y="4355"/>
                  </a:cubicBezTo>
                  <a:cubicBezTo>
                    <a:pt x="854" y="4368"/>
                    <a:pt x="854" y="4368"/>
                    <a:pt x="854" y="4381"/>
                  </a:cubicBezTo>
                  <a:lnTo>
                    <a:pt x="854" y="4381"/>
                  </a:lnTo>
                  <a:cubicBezTo>
                    <a:pt x="935" y="4410"/>
                    <a:pt x="1033" y="4423"/>
                    <a:pt x="1115" y="4462"/>
                  </a:cubicBezTo>
                  <a:cubicBezTo>
                    <a:pt x="1235" y="4517"/>
                    <a:pt x="1343" y="4599"/>
                    <a:pt x="1479" y="4667"/>
                  </a:cubicBezTo>
                  <a:cubicBezTo>
                    <a:pt x="1522" y="4693"/>
                    <a:pt x="1574" y="4723"/>
                    <a:pt x="1642" y="4749"/>
                  </a:cubicBezTo>
                  <a:cubicBezTo>
                    <a:pt x="1831" y="4804"/>
                    <a:pt x="2049" y="4856"/>
                    <a:pt x="2225" y="4937"/>
                  </a:cubicBezTo>
                  <a:cubicBezTo>
                    <a:pt x="2320" y="4993"/>
                    <a:pt x="2417" y="5048"/>
                    <a:pt x="2499" y="5130"/>
                  </a:cubicBezTo>
                  <a:lnTo>
                    <a:pt x="2512" y="5130"/>
                  </a:lnTo>
                  <a:cubicBezTo>
                    <a:pt x="2499" y="5156"/>
                    <a:pt x="2499" y="5182"/>
                    <a:pt x="2482" y="5211"/>
                  </a:cubicBezTo>
                  <a:cubicBezTo>
                    <a:pt x="2469" y="5195"/>
                    <a:pt x="2469" y="5195"/>
                    <a:pt x="2456" y="5182"/>
                  </a:cubicBezTo>
                  <a:cubicBezTo>
                    <a:pt x="2443" y="5182"/>
                    <a:pt x="2430" y="5169"/>
                    <a:pt x="2417" y="5169"/>
                  </a:cubicBezTo>
                  <a:cubicBezTo>
                    <a:pt x="2307" y="5100"/>
                    <a:pt x="2199" y="5061"/>
                    <a:pt x="2092" y="5032"/>
                  </a:cubicBezTo>
                  <a:cubicBezTo>
                    <a:pt x="1847" y="4980"/>
                    <a:pt x="1574" y="4967"/>
                    <a:pt x="1330" y="4924"/>
                  </a:cubicBezTo>
                  <a:cubicBezTo>
                    <a:pt x="1180" y="4885"/>
                    <a:pt x="1033" y="4843"/>
                    <a:pt x="883" y="4804"/>
                  </a:cubicBezTo>
                  <a:cubicBezTo>
                    <a:pt x="802" y="4762"/>
                    <a:pt x="708" y="4736"/>
                    <a:pt x="626" y="4693"/>
                  </a:cubicBezTo>
                  <a:lnTo>
                    <a:pt x="610" y="4706"/>
                  </a:lnTo>
                  <a:lnTo>
                    <a:pt x="610" y="4723"/>
                  </a:lnTo>
                  <a:cubicBezTo>
                    <a:pt x="691" y="4749"/>
                    <a:pt x="789" y="4788"/>
                    <a:pt x="883" y="4817"/>
                  </a:cubicBezTo>
                  <a:cubicBezTo>
                    <a:pt x="1017" y="4869"/>
                    <a:pt x="1167" y="4911"/>
                    <a:pt x="1330" y="4937"/>
                  </a:cubicBezTo>
                  <a:cubicBezTo>
                    <a:pt x="1574" y="4993"/>
                    <a:pt x="1831" y="5006"/>
                    <a:pt x="2075" y="5061"/>
                  </a:cubicBezTo>
                  <a:cubicBezTo>
                    <a:pt x="2199" y="5087"/>
                    <a:pt x="2307" y="5130"/>
                    <a:pt x="2401" y="5182"/>
                  </a:cubicBezTo>
                  <a:cubicBezTo>
                    <a:pt x="2417" y="5182"/>
                    <a:pt x="2430" y="5195"/>
                    <a:pt x="2443" y="5211"/>
                  </a:cubicBezTo>
                  <a:cubicBezTo>
                    <a:pt x="2456" y="5211"/>
                    <a:pt x="2469" y="5224"/>
                    <a:pt x="2482" y="5224"/>
                  </a:cubicBezTo>
                  <a:cubicBezTo>
                    <a:pt x="2456" y="5332"/>
                    <a:pt x="2430" y="5439"/>
                    <a:pt x="2401" y="5550"/>
                  </a:cubicBezTo>
                  <a:cubicBezTo>
                    <a:pt x="2254" y="6120"/>
                    <a:pt x="2131" y="6690"/>
                    <a:pt x="1994" y="7259"/>
                  </a:cubicBezTo>
                  <a:cubicBezTo>
                    <a:pt x="1981" y="7246"/>
                    <a:pt x="1968" y="7230"/>
                    <a:pt x="1942" y="7217"/>
                  </a:cubicBezTo>
                  <a:cubicBezTo>
                    <a:pt x="1805" y="7123"/>
                    <a:pt x="1655" y="7054"/>
                    <a:pt x="1492" y="6986"/>
                  </a:cubicBezTo>
                  <a:cubicBezTo>
                    <a:pt x="1303" y="6921"/>
                    <a:pt x="1098" y="6865"/>
                    <a:pt x="883" y="6839"/>
                  </a:cubicBezTo>
                  <a:cubicBezTo>
                    <a:pt x="760" y="6823"/>
                    <a:pt x="639" y="6823"/>
                    <a:pt x="528" y="6810"/>
                  </a:cubicBezTo>
                  <a:lnTo>
                    <a:pt x="40" y="6810"/>
                  </a:lnTo>
                  <a:cubicBezTo>
                    <a:pt x="40" y="6823"/>
                    <a:pt x="27" y="6823"/>
                    <a:pt x="27" y="6839"/>
                  </a:cubicBezTo>
                  <a:lnTo>
                    <a:pt x="69" y="6839"/>
                  </a:lnTo>
                  <a:cubicBezTo>
                    <a:pt x="258" y="6839"/>
                    <a:pt x="447" y="6839"/>
                    <a:pt x="639" y="6852"/>
                  </a:cubicBezTo>
                  <a:cubicBezTo>
                    <a:pt x="721" y="6852"/>
                    <a:pt x="802" y="6852"/>
                    <a:pt x="883" y="6865"/>
                  </a:cubicBezTo>
                  <a:cubicBezTo>
                    <a:pt x="1085" y="6891"/>
                    <a:pt x="1290" y="6947"/>
                    <a:pt x="1479" y="7015"/>
                  </a:cubicBezTo>
                  <a:cubicBezTo>
                    <a:pt x="1642" y="7084"/>
                    <a:pt x="1792" y="7149"/>
                    <a:pt x="1929" y="7246"/>
                  </a:cubicBezTo>
                  <a:cubicBezTo>
                    <a:pt x="1955" y="7259"/>
                    <a:pt x="1968" y="7259"/>
                    <a:pt x="1994" y="7272"/>
                  </a:cubicBezTo>
                  <a:cubicBezTo>
                    <a:pt x="1981" y="7354"/>
                    <a:pt x="1955" y="7422"/>
                    <a:pt x="1942" y="7504"/>
                  </a:cubicBezTo>
                  <a:cubicBezTo>
                    <a:pt x="1942" y="7504"/>
                    <a:pt x="1929" y="7491"/>
                    <a:pt x="1929" y="7474"/>
                  </a:cubicBezTo>
                  <a:cubicBezTo>
                    <a:pt x="1886" y="7435"/>
                    <a:pt x="1831" y="7409"/>
                    <a:pt x="1779" y="7367"/>
                  </a:cubicBezTo>
                  <a:cubicBezTo>
                    <a:pt x="1724" y="7328"/>
                    <a:pt x="1655" y="7286"/>
                    <a:pt x="1587" y="7259"/>
                  </a:cubicBezTo>
                  <a:cubicBezTo>
                    <a:pt x="1440" y="7204"/>
                    <a:pt x="1277" y="7165"/>
                    <a:pt x="1115" y="7149"/>
                  </a:cubicBezTo>
                  <a:cubicBezTo>
                    <a:pt x="854" y="7136"/>
                    <a:pt x="597" y="7149"/>
                    <a:pt x="366" y="7136"/>
                  </a:cubicBezTo>
                  <a:cubicBezTo>
                    <a:pt x="271" y="7136"/>
                    <a:pt x="177" y="7123"/>
                    <a:pt x="82" y="7110"/>
                  </a:cubicBezTo>
                  <a:cubicBezTo>
                    <a:pt x="56" y="7110"/>
                    <a:pt x="27" y="7110"/>
                    <a:pt x="1" y="7097"/>
                  </a:cubicBezTo>
                  <a:lnTo>
                    <a:pt x="1" y="7123"/>
                  </a:lnTo>
                  <a:cubicBezTo>
                    <a:pt x="27" y="7123"/>
                    <a:pt x="56" y="7136"/>
                    <a:pt x="82" y="7136"/>
                  </a:cubicBezTo>
                  <a:cubicBezTo>
                    <a:pt x="177" y="7149"/>
                    <a:pt x="271" y="7165"/>
                    <a:pt x="366" y="7165"/>
                  </a:cubicBezTo>
                  <a:cubicBezTo>
                    <a:pt x="597" y="7178"/>
                    <a:pt x="854" y="7165"/>
                    <a:pt x="1098" y="7191"/>
                  </a:cubicBezTo>
                  <a:cubicBezTo>
                    <a:pt x="1277" y="7204"/>
                    <a:pt x="1440" y="7230"/>
                    <a:pt x="1574" y="7286"/>
                  </a:cubicBezTo>
                  <a:cubicBezTo>
                    <a:pt x="1629" y="7312"/>
                    <a:pt x="1684" y="7341"/>
                    <a:pt x="1737" y="7367"/>
                  </a:cubicBezTo>
                  <a:cubicBezTo>
                    <a:pt x="1792" y="7409"/>
                    <a:pt x="1847" y="7448"/>
                    <a:pt x="1899" y="7491"/>
                  </a:cubicBezTo>
                  <a:cubicBezTo>
                    <a:pt x="1899" y="7504"/>
                    <a:pt x="1912" y="7504"/>
                    <a:pt x="1912" y="7504"/>
                  </a:cubicBezTo>
                  <a:cubicBezTo>
                    <a:pt x="1929" y="7504"/>
                    <a:pt x="1929" y="7517"/>
                    <a:pt x="1942" y="7517"/>
                  </a:cubicBezTo>
                  <a:cubicBezTo>
                    <a:pt x="1886" y="7761"/>
                    <a:pt x="1818" y="8005"/>
                    <a:pt x="1750" y="8249"/>
                  </a:cubicBezTo>
                  <a:cubicBezTo>
                    <a:pt x="1698" y="8481"/>
                    <a:pt x="1629" y="8696"/>
                    <a:pt x="1561" y="8927"/>
                  </a:cubicBezTo>
                  <a:cubicBezTo>
                    <a:pt x="1561" y="8927"/>
                    <a:pt x="1561" y="8940"/>
                    <a:pt x="1548" y="8940"/>
                  </a:cubicBezTo>
                  <a:cubicBezTo>
                    <a:pt x="1492" y="8901"/>
                    <a:pt x="1440" y="8875"/>
                    <a:pt x="1372" y="8845"/>
                  </a:cubicBezTo>
                  <a:cubicBezTo>
                    <a:pt x="1222" y="8793"/>
                    <a:pt x="1072" y="8764"/>
                    <a:pt x="922" y="8751"/>
                  </a:cubicBezTo>
                  <a:cubicBezTo>
                    <a:pt x="721" y="8712"/>
                    <a:pt x="502" y="8683"/>
                    <a:pt x="284" y="8644"/>
                  </a:cubicBezTo>
                  <a:cubicBezTo>
                    <a:pt x="245" y="8644"/>
                    <a:pt x="203" y="8631"/>
                    <a:pt x="164" y="8631"/>
                  </a:cubicBezTo>
                  <a:cubicBezTo>
                    <a:pt x="177" y="8644"/>
                    <a:pt x="177" y="8644"/>
                    <a:pt x="177" y="8657"/>
                  </a:cubicBezTo>
                  <a:cubicBezTo>
                    <a:pt x="245" y="8670"/>
                    <a:pt x="313" y="8683"/>
                    <a:pt x="382" y="8683"/>
                  </a:cubicBezTo>
                  <a:cubicBezTo>
                    <a:pt x="558" y="8725"/>
                    <a:pt x="747" y="8751"/>
                    <a:pt x="922" y="8777"/>
                  </a:cubicBezTo>
                  <a:cubicBezTo>
                    <a:pt x="1072" y="8806"/>
                    <a:pt x="1222" y="8832"/>
                    <a:pt x="1359" y="8875"/>
                  </a:cubicBezTo>
                  <a:cubicBezTo>
                    <a:pt x="1424" y="8901"/>
                    <a:pt x="1479" y="8927"/>
                    <a:pt x="1548" y="8969"/>
                  </a:cubicBezTo>
                  <a:cubicBezTo>
                    <a:pt x="1479" y="9171"/>
                    <a:pt x="1411" y="9389"/>
                    <a:pt x="1330" y="9578"/>
                  </a:cubicBezTo>
                  <a:cubicBezTo>
                    <a:pt x="1209" y="9904"/>
                    <a:pt x="1059" y="10243"/>
                    <a:pt x="978" y="10598"/>
                  </a:cubicBezTo>
                  <a:cubicBezTo>
                    <a:pt x="952" y="10718"/>
                    <a:pt x="922" y="10842"/>
                    <a:pt x="909" y="10962"/>
                  </a:cubicBezTo>
                  <a:lnTo>
                    <a:pt x="909" y="11005"/>
                  </a:lnTo>
                  <a:cubicBezTo>
                    <a:pt x="922" y="11031"/>
                    <a:pt x="935" y="11044"/>
                    <a:pt x="952" y="11057"/>
                  </a:cubicBezTo>
                  <a:lnTo>
                    <a:pt x="952" y="11073"/>
                  </a:lnTo>
                  <a:cubicBezTo>
                    <a:pt x="965" y="11073"/>
                    <a:pt x="965" y="11073"/>
                    <a:pt x="965" y="11057"/>
                  </a:cubicBezTo>
                  <a:cubicBezTo>
                    <a:pt x="978" y="11044"/>
                    <a:pt x="991" y="11031"/>
                    <a:pt x="1004" y="11005"/>
                  </a:cubicBezTo>
                  <a:cubicBezTo>
                    <a:pt x="1072" y="10842"/>
                    <a:pt x="1072" y="10650"/>
                    <a:pt x="1128" y="10487"/>
                  </a:cubicBezTo>
                  <a:cubicBezTo>
                    <a:pt x="1222" y="10190"/>
                    <a:pt x="1343" y="9904"/>
                    <a:pt x="1453" y="9634"/>
                  </a:cubicBezTo>
                  <a:cubicBezTo>
                    <a:pt x="1535" y="9415"/>
                    <a:pt x="1603" y="9184"/>
                    <a:pt x="1684" y="8956"/>
                  </a:cubicBezTo>
                  <a:cubicBezTo>
                    <a:pt x="1698" y="8875"/>
                    <a:pt x="1724" y="8793"/>
                    <a:pt x="1750" y="8712"/>
                  </a:cubicBezTo>
                  <a:lnTo>
                    <a:pt x="1766" y="8712"/>
                  </a:lnTo>
                  <a:cubicBezTo>
                    <a:pt x="1886" y="8631"/>
                    <a:pt x="2010" y="8614"/>
                    <a:pt x="2131" y="8631"/>
                  </a:cubicBezTo>
                  <a:cubicBezTo>
                    <a:pt x="2349" y="8657"/>
                    <a:pt x="2580" y="8751"/>
                    <a:pt x="2769" y="8793"/>
                  </a:cubicBezTo>
                  <a:cubicBezTo>
                    <a:pt x="2906" y="8819"/>
                    <a:pt x="3026" y="8832"/>
                    <a:pt x="3150" y="8832"/>
                  </a:cubicBezTo>
                  <a:cubicBezTo>
                    <a:pt x="3270" y="8845"/>
                    <a:pt x="3394" y="8832"/>
                    <a:pt x="3515" y="8832"/>
                  </a:cubicBezTo>
                  <a:lnTo>
                    <a:pt x="3515" y="8819"/>
                  </a:lnTo>
                  <a:lnTo>
                    <a:pt x="3150" y="8819"/>
                  </a:lnTo>
                  <a:cubicBezTo>
                    <a:pt x="3026" y="8806"/>
                    <a:pt x="2906" y="8806"/>
                    <a:pt x="2782" y="8777"/>
                  </a:cubicBezTo>
                  <a:cubicBezTo>
                    <a:pt x="2580" y="8725"/>
                    <a:pt x="2349" y="8631"/>
                    <a:pt x="2144" y="8601"/>
                  </a:cubicBezTo>
                  <a:cubicBezTo>
                    <a:pt x="2010" y="8588"/>
                    <a:pt x="1873" y="8601"/>
                    <a:pt x="1766" y="8670"/>
                  </a:cubicBezTo>
                  <a:cubicBezTo>
                    <a:pt x="1779" y="8601"/>
                    <a:pt x="1792" y="8533"/>
                    <a:pt x="1818" y="8468"/>
                  </a:cubicBezTo>
                  <a:lnTo>
                    <a:pt x="1831" y="8468"/>
                  </a:lnTo>
                  <a:cubicBezTo>
                    <a:pt x="1994" y="8412"/>
                    <a:pt x="2131" y="8399"/>
                    <a:pt x="2280" y="8399"/>
                  </a:cubicBezTo>
                  <a:cubicBezTo>
                    <a:pt x="2538" y="8399"/>
                    <a:pt x="2782" y="8468"/>
                    <a:pt x="3039" y="8494"/>
                  </a:cubicBezTo>
                  <a:cubicBezTo>
                    <a:pt x="3189" y="8520"/>
                    <a:pt x="3339" y="8520"/>
                    <a:pt x="3502" y="8533"/>
                  </a:cubicBezTo>
                  <a:lnTo>
                    <a:pt x="3652" y="8533"/>
                  </a:lnTo>
                  <a:cubicBezTo>
                    <a:pt x="3652" y="8520"/>
                    <a:pt x="3652" y="8520"/>
                    <a:pt x="3665" y="8507"/>
                  </a:cubicBezTo>
                  <a:cubicBezTo>
                    <a:pt x="3570" y="8507"/>
                    <a:pt x="3476" y="8494"/>
                    <a:pt x="3378" y="8494"/>
                  </a:cubicBezTo>
                  <a:cubicBezTo>
                    <a:pt x="3270" y="8481"/>
                    <a:pt x="3163" y="8481"/>
                    <a:pt x="3052" y="8468"/>
                  </a:cubicBezTo>
                  <a:cubicBezTo>
                    <a:pt x="2795" y="8425"/>
                    <a:pt x="2538" y="8370"/>
                    <a:pt x="2280" y="8370"/>
                  </a:cubicBezTo>
                  <a:cubicBezTo>
                    <a:pt x="2131" y="8370"/>
                    <a:pt x="1981" y="8386"/>
                    <a:pt x="1831" y="8438"/>
                  </a:cubicBezTo>
                  <a:lnTo>
                    <a:pt x="1818" y="8438"/>
                  </a:lnTo>
                  <a:cubicBezTo>
                    <a:pt x="1831" y="8386"/>
                    <a:pt x="1860" y="8331"/>
                    <a:pt x="1873" y="8276"/>
                  </a:cubicBezTo>
                  <a:cubicBezTo>
                    <a:pt x="1968" y="7881"/>
                    <a:pt x="2062" y="7474"/>
                    <a:pt x="2144" y="7067"/>
                  </a:cubicBezTo>
                  <a:cubicBezTo>
                    <a:pt x="2173" y="7054"/>
                    <a:pt x="2186" y="7041"/>
                    <a:pt x="2212" y="7028"/>
                  </a:cubicBezTo>
                  <a:cubicBezTo>
                    <a:pt x="2349" y="6973"/>
                    <a:pt x="2482" y="6947"/>
                    <a:pt x="2632" y="6960"/>
                  </a:cubicBezTo>
                  <a:cubicBezTo>
                    <a:pt x="2889" y="6973"/>
                    <a:pt x="3176" y="7067"/>
                    <a:pt x="3407" y="7136"/>
                  </a:cubicBezTo>
                  <a:cubicBezTo>
                    <a:pt x="3596" y="7191"/>
                    <a:pt x="3801" y="7230"/>
                    <a:pt x="4003" y="7246"/>
                  </a:cubicBezTo>
                  <a:cubicBezTo>
                    <a:pt x="4046" y="7259"/>
                    <a:pt x="4085" y="7259"/>
                    <a:pt x="4127" y="7259"/>
                  </a:cubicBezTo>
                  <a:cubicBezTo>
                    <a:pt x="4127" y="7246"/>
                    <a:pt x="4140" y="7246"/>
                    <a:pt x="4140" y="7230"/>
                  </a:cubicBezTo>
                  <a:cubicBezTo>
                    <a:pt x="4059" y="7217"/>
                    <a:pt x="3977" y="7217"/>
                    <a:pt x="3883" y="7204"/>
                  </a:cubicBezTo>
                  <a:cubicBezTo>
                    <a:pt x="3733" y="7178"/>
                    <a:pt x="3570" y="7149"/>
                    <a:pt x="3420" y="7110"/>
                  </a:cubicBezTo>
                  <a:cubicBezTo>
                    <a:pt x="3176" y="7041"/>
                    <a:pt x="2889" y="6947"/>
                    <a:pt x="2632" y="6934"/>
                  </a:cubicBezTo>
                  <a:cubicBezTo>
                    <a:pt x="2482" y="6921"/>
                    <a:pt x="2336" y="6947"/>
                    <a:pt x="2199" y="7015"/>
                  </a:cubicBezTo>
                  <a:cubicBezTo>
                    <a:pt x="2186" y="7028"/>
                    <a:pt x="2173" y="7041"/>
                    <a:pt x="2144" y="7054"/>
                  </a:cubicBezTo>
                  <a:cubicBezTo>
                    <a:pt x="2254" y="6553"/>
                    <a:pt x="2362" y="6064"/>
                    <a:pt x="2482" y="5576"/>
                  </a:cubicBezTo>
                  <a:cubicBezTo>
                    <a:pt x="2538" y="5318"/>
                    <a:pt x="2606" y="5061"/>
                    <a:pt x="2688" y="4804"/>
                  </a:cubicBezTo>
                  <a:lnTo>
                    <a:pt x="2688" y="4804"/>
                  </a:lnTo>
                  <a:cubicBezTo>
                    <a:pt x="2782" y="4749"/>
                    <a:pt x="2889" y="4736"/>
                    <a:pt x="2987" y="4736"/>
                  </a:cubicBezTo>
                  <a:cubicBezTo>
                    <a:pt x="3163" y="4749"/>
                    <a:pt x="3339" y="4830"/>
                    <a:pt x="3515" y="4869"/>
                  </a:cubicBezTo>
                  <a:cubicBezTo>
                    <a:pt x="3557" y="4885"/>
                    <a:pt x="3596" y="4885"/>
                    <a:pt x="3638" y="4885"/>
                  </a:cubicBezTo>
                  <a:cubicBezTo>
                    <a:pt x="3746" y="4898"/>
                    <a:pt x="3840" y="4898"/>
                    <a:pt x="3948" y="4911"/>
                  </a:cubicBezTo>
                  <a:cubicBezTo>
                    <a:pt x="3990" y="4911"/>
                    <a:pt x="4029" y="4911"/>
                    <a:pt x="4072" y="4924"/>
                  </a:cubicBezTo>
                  <a:cubicBezTo>
                    <a:pt x="4166" y="4937"/>
                    <a:pt x="4261" y="4950"/>
                    <a:pt x="4371" y="4967"/>
                  </a:cubicBezTo>
                  <a:cubicBezTo>
                    <a:pt x="4505" y="4980"/>
                    <a:pt x="4655" y="4993"/>
                    <a:pt x="4791" y="5006"/>
                  </a:cubicBezTo>
                  <a:cubicBezTo>
                    <a:pt x="4804" y="5006"/>
                    <a:pt x="4830" y="5006"/>
                    <a:pt x="4860" y="5019"/>
                  </a:cubicBezTo>
                  <a:lnTo>
                    <a:pt x="4860" y="4993"/>
                  </a:lnTo>
                  <a:cubicBezTo>
                    <a:pt x="4697" y="4967"/>
                    <a:pt x="4534" y="4950"/>
                    <a:pt x="4371" y="4937"/>
                  </a:cubicBezTo>
                  <a:cubicBezTo>
                    <a:pt x="4274" y="4924"/>
                    <a:pt x="4179" y="4911"/>
                    <a:pt x="4085" y="4898"/>
                  </a:cubicBezTo>
                  <a:cubicBezTo>
                    <a:pt x="4029" y="4885"/>
                    <a:pt x="3990" y="4885"/>
                    <a:pt x="3948" y="4869"/>
                  </a:cubicBezTo>
                  <a:cubicBezTo>
                    <a:pt x="3853" y="4869"/>
                    <a:pt x="3746" y="4869"/>
                    <a:pt x="3652" y="4856"/>
                  </a:cubicBezTo>
                  <a:cubicBezTo>
                    <a:pt x="3609" y="4856"/>
                    <a:pt x="3557" y="4843"/>
                    <a:pt x="3515" y="4843"/>
                  </a:cubicBezTo>
                  <a:cubicBezTo>
                    <a:pt x="3339" y="4804"/>
                    <a:pt x="3163" y="4723"/>
                    <a:pt x="2987" y="4706"/>
                  </a:cubicBezTo>
                  <a:cubicBezTo>
                    <a:pt x="2889" y="4693"/>
                    <a:pt x="2795" y="4723"/>
                    <a:pt x="2688" y="4775"/>
                  </a:cubicBezTo>
                  <a:cubicBezTo>
                    <a:pt x="2727" y="4654"/>
                    <a:pt x="2756" y="4543"/>
                    <a:pt x="2795" y="4423"/>
                  </a:cubicBezTo>
                  <a:cubicBezTo>
                    <a:pt x="2824" y="4368"/>
                    <a:pt x="2837" y="4299"/>
                    <a:pt x="2863" y="4234"/>
                  </a:cubicBezTo>
                  <a:lnTo>
                    <a:pt x="3082" y="4234"/>
                  </a:lnTo>
                  <a:cubicBezTo>
                    <a:pt x="3176" y="4247"/>
                    <a:pt x="3257" y="4260"/>
                    <a:pt x="3339" y="4260"/>
                  </a:cubicBezTo>
                  <a:cubicBezTo>
                    <a:pt x="3596" y="4299"/>
                    <a:pt x="3853" y="4341"/>
                    <a:pt x="4111" y="4381"/>
                  </a:cubicBezTo>
                  <a:cubicBezTo>
                    <a:pt x="4290" y="4397"/>
                    <a:pt x="4466" y="4410"/>
                    <a:pt x="4655" y="4423"/>
                  </a:cubicBezTo>
                  <a:lnTo>
                    <a:pt x="4912" y="4423"/>
                  </a:lnTo>
                  <a:lnTo>
                    <a:pt x="4912" y="4397"/>
                  </a:lnTo>
                  <a:lnTo>
                    <a:pt x="4547" y="4397"/>
                  </a:lnTo>
                  <a:cubicBezTo>
                    <a:pt x="4397" y="4381"/>
                    <a:pt x="4261" y="4368"/>
                    <a:pt x="4111" y="4355"/>
                  </a:cubicBezTo>
                  <a:cubicBezTo>
                    <a:pt x="3853" y="4328"/>
                    <a:pt x="3596" y="4273"/>
                    <a:pt x="3339" y="4234"/>
                  </a:cubicBezTo>
                  <a:cubicBezTo>
                    <a:pt x="3257" y="4234"/>
                    <a:pt x="3176" y="4218"/>
                    <a:pt x="3082" y="4218"/>
                  </a:cubicBezTo>
                  <a:lnTo>
                    <a:pt x="2863" y="4218"/>
                  </a:lnTo>
                  <a:cubicBezTo>
                    <a:pt x="2919" y="4084"/>
                    <a:pt x="2958" y="3947"/>
                    <a:pt x="3013" y="3811"/>
                  </a:cubicBezTo>
                  <a:cubicBezTo>
                    <a:pt x="3163" y="3433"/>
                    <a:pt x="3339" y="3052"/>
                    <a:pt x="3489" y="2671"/>
                  </a:cubicBezTo>
                  <a:lnTo>
                    <a:pt x="3489" y="2658"/>
                  </a:lnTo>
                  <a:cubicBezTo>
                    <a:pt x="3622" y="2495"/>
                    <a:pt x="3801" y="2427"/>
                    <a:pt x="3990" y="2401"/>
                  </a:cubicBezTo>
                  <a:cubicBezTo>
                    <a:pt x="4303" y="2361"/>
                    <a:pt x="4655" y="2443"/>
                    <a:pt x="4941" y="2469"/>
                  </a:cubicBezTo>
                  <a:cubicBezTo>
                    <a:pt x="5062" y="2482"/>
                    <a:pt x="5169" y="2495"/>
                    <a:pt x="5280" y="2495"/>
                  </a:cubicBezTo>
                  <a:cubicBezTo>
                    <a:pt x="5319" y="2495"/>
                    <a:pt x="5348" y="2482"/>
                    <a:pt x="5374" y="2482"/>
                  </a:cubicBezTo>
                  <a:lnTo>
                    <a:pt x="5374" y="2469"/>
                  </a:lnTo>
                  <a:lnTo>
                    <a:pt x="5211" y="2469"/>
                  </a:lnTo>
                  <a:cubicBezTo>
                    <a:pt x="5130" y="2469"/>
                    <a:pt x="5036" y="2456"/>
                    <a:pt x="4954" y="2456"/>
                  </a:cubicBezTo>
                  <a:cubicBezTo>
                    <a:pt x="4655" y="2414"/>
                    <a:pt x="4303" y="2332"/>
                    <a:pt x="3977" y="2374"/>
                  </a:cubicBezTo>
                  <a:cubicBezTo>
                    <a:pt x="3801" y="2401"/>
                    <a:pt x="3638" y="2469"/>
                    <a:pt x="3515" y="2606"/>
                  </a:cubicBezTo>
                  <a:cubicBezTo>
                    <a:pt x="3541" y="2537"/>
                    <a:pt x="3570" y="2456"/>
                    <a:pt x="3596" y="2387"/>
                  </a:cubicBezTo>
                  <a:lnTo>
                    <a:pt x="3596" y="2361"/>
                  </a:lnTo>
                  <a:cubicBezTo>
                    <a:pt x="3609" y="2361"/>
                    <a:pt x="3622" y="2345"/>
                    <a:pt x="3638" y="2345"/>
                  </a:cubicBezTo>
                  <a:cubicBezTo>
                    <a:pt x="3733" y="2319"/>
                    <a:pt x="3827" y="2293"/>
                    <a:pt x="3922" y="2280"/>
                  </a:cubicBezTo>
                  <a:cubicBezTo>
                    <a:pt x="4127" y="2238"/>
                    <a:pt x="4329" y="2238"/>
                    <a:pt x="4534" y="2238"/>
                  </a:cubicBezTo>
                  <a:cubicBezTo>
                    <a:pt x="4791" y="2238"/>
                    <a:pt x="5049" y="2238"/>
                    <a:pt x="5306" y="2212"/>
                  </a:cubicBezTo>
                  <a:cubicBezTo>
                    <a:pt x="5348" y="2212"/>
                    <a:pt x="5387" y="2212"/>
                    <a:pt x="5430" y="2199"/>
                  </a:cubicBezTo>
                  <a:cubicBezTo>
                    <a:pt x="5443" y="2199"/>
                    <a:pt x="5443" y="2182"/>
                    <a:pt x="5443" y="2182"/>
                  </a:cubicBezTo>
                  <a:cubicBezTo>
                    <a:pt x="5387" y="2182"/>
                    <a:pt x="5348" y="2182"/>
                    <a:pt x="5306" y="2199"/>
                  </a:cubicBezTo>
                  <a:cubicBezTo>
                    <a:pt x="5049" y="2212"/>
                    <a:pt x="4791" y="2225"/>
                    <a:pt x="4534" y="2225"/>
                  </a:cubicBezTo>
                  <a:cubicBezTo>
                    <a:pt x="4329" y="2225"/>
                    <a:pt x="4127" y="2212"/>
                    <a:pt x="3909" y="2251"/>
                  </a:cubicBezTo>
                  <a:cubicBezTo>
                    <a:pt x="3814" y="2264"/>
                    <a:pt x="3720" y="2293"/>
                    <a:pt x="3638" y="2332"/>
                  </a:cubicBezTo>
                  <a:cubicBezTo>
                    <a:pt x="3622" y="2332"/>
                    <a:pt x="3622" y="2332"/>
                    <a:pt x="3609" y="2345"/>
                  </a:cubicBezTo>
                  <a:cubicBezTo>
                    <a:pt x="3652" y="2225"/>
                    <a:pt x="3691" y="2117"/>
                    <a:pt x="3720" y="1993"/>
                  </a:cubicBezTo>
                  <a:cubicBezTo>
                    <a:pt x="3827" y="1925"/>
                    <a:pt x="3909" y="1857"/>
                    <a:pt x="4016" y="1805"/>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1526175" y="3249492"/>
              <a:ext cx="238543" cy="75508"/>
            </a:xfrm>
            <a:custGeom>
              <a:avLst/>
              <a:gdLst/>
              <a:ahLst/>
              <a:cxnLst/>
              <a:rect l="l" t="t" r="r" b="b"/>
              <a:pathLst>
                <a:path w="1548" h="490" extrusionOk="0">
                  <a:moveTo>
                    <a:pt x="883" y="176"/>
                  </a:moveTo>
                  <a:cubicBezTo>
                    <a:pt x="1020" y="219"/>
                    <a:pt x="1166" y="245"/>
                    <a:pt x="1303" y="313"/>
                  </a:cubicBezTo>
                  <a:cubicBezTo>
                    <a:pt x="1372" y="352"/>
                    <a:pt x="1440" y="395"/>
                    <a:pt x="1508" y="447"/>
                  </a:cubicBezTo>
                  <a:cubicBezTo>
                    <a:pt x="1521" y="463"/>
                    <a:pt x="1534" y="476"/>
                    <a:pt x="1547" y="489"/>
                  </a:cubicBezTo>
                  <a:lnTo>
                    <a:pt x="1547" y="489"/>
                  </a:lnTo>
                  <a:lnTo>
                    <a:pt x="1547" y="476"/>
                  </a:lnTo>
                  <a:cubicBezTo>
                    <a:pt x="1534" y="463"/>
                    <a:pt x="1534" y="447"/>
                    <a:pt x="1521" y="434"/>
                  </a:cubicBezTo>
                  <a:cubicBezTo>
                    <a:pt x="1466" y="365"/>
                    <a:pt x="1385" y="326"/>
                    <a:pt x="1316" y="284"/>
                  </a:cubicBezTo>
                  <a:cubicBezTo>
                    <a:pt x="1183" y="232"/>
                    <a:pt x="1033" y="189"/>
                    <a:pt x="883" y="163"/>
                  </a:cubicBezTo>
                  <a:cubicBezTo>
                    <a:pt x="802" y="137"/>
                    <a:pt x="707" y="121"/>
                    <a:pt x="626" y="108"/>
                  </a:cubicBezTo>
                  <a:cubicBezTo>
                    <a:pt x="421" y="69"/>
                    <a:pt x="219" y="40"/>
                    <a:pt x="0" y="1"/>
                  </a:cubicBezTo>
                  <a:lnTo>
                    <a:pt x="0" y="14"/>
                  </a:lnTo>
                  <a:cubicBezTo>
                    <a:pt x="206" y="56"/>
                    <a:pt x="408" y="82"/>
                    <a:pt x="613" y="121"/>
                  </a:cubicBezTo>
                  <a:cubicBezTo>
                    <a:pt x="707" y="137"/>
                    <a:pt x="789" y="163"/>
                    <a:pt x="883" y="176"/>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88" name="Google Shape;288;p18"/>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289" name="Google Shape;289;p18"/>
          <p:cNvGrpSpPr/>
          <p:nvPr/>
        </p:nvGrpSpPr>
        <p:grpSpPr>
          <a:xfrm rot="-1682693" flipH="1">
            <a:off x="-2434121" y="1551013"/>
            <a:ext cx="3317220" cy="4273547"/>
            <a:chOff x="-1681867" y="-5344499"/>
            <a:chExt cx="4683588" cy="4978240"/>
          </a:xfrm>
        </p:grpSpPr>
        <p:sp>
          <p:nvSpPr>
            <p:cNvPr id="290" name="Google Shape;290;p18"/>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18"/>
          <p:cNvSpPr/>
          <p:nvPr/>
        </p:nvSpPr>
        <p:spPr>
          <a:xfrm rot="-5400000">
            <a:off x="6704064" y="-1103351"/>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rot="10800000">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8"/>
          <p:cNvGrpSpPr/>
          <p:nvPr/>
        </p:nvGrpSpPr>
        <p:grpSpPr>
          <a:xfrm rot="513767">
            <a:off x="7938204" y="278695"/>
            <a:ext cx="4014091" cy="3614722"/>
            <a:chOff x="7236706" y="307387"/>
            <a:chExt cx="4013901" cy="3614551"/>
          </a:xfrm>
        </p:grpSpPr>
        <p:sp>
          <p:nvSpPr>
            <p:cNvPr id="296" name="Google Shape;296;p18"/>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8"/>
          <p:cNvGrpSpPr/>
          <p:nvPr/>
        </p:nvGrpSpPr>
        <p:grpSpPr>
          <a:xfrm>
            <a:off x="-367275" y="2042336"/>
            <a:ext cx="1204580" cy="1802787"/>
            <a:chOff x="744575" y="539511"/>
            <a:chExt cx="1204580" cy="1802787"/>
          </a:xfrm>
        </p:grpSpPr>
        <p:sp>
          <p:nvSpPr>
            <p:cNvPr id="300" name="Google Shape;300;p18"/>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8"/>
          <p:cNvGrpSpPr/>
          <p:nvPr/>
        </p:nvGrpSpPr>
        <p:grpSpPr>
          <a:xfrm rot="-9025337" flipH="1">
            <a:off x="8304504" y="-467209"/>
            <a:ext cx="1008151" cy="2275980"/>
            <a:chOff x="1164351" y="2828957"/>
            <a:chExt cx="884828" cy="1997568"/>
          </a:xfrm>
        </p:grpSpPr>
        <p:sp>
          <p:nvSpPr>
            <p:cNvPr id="303" name="Google Shape;303;p18"/>
            <p:cNvSpPr/>
            <p:nvPr/>
          </p:nvSpPr>
          <p:spPr>
            <a:xfrm>
              <a:off x="1164351" y="2828957"/>
              <a:ext cx="884828" cy="1781675"/>
            </a:xfrm>
            <a:custGeom>
              <a:avLst/>
              <a:gdLst/>
              <a:ahLst/>
              <a:cxnLst/>
              <a:rect l="l" t="t" r="r" b="b"/>
              <a:pathLst>
                <a:path w="5742" h="11562" extrusionOk="0">
                  <a:moveTo>
                    <a:pt x="3951" y="531"/>
                  </a:moveTo>
                  <a:cubicBezTo>
                    <a:pt x="4019" y="505"/>
                    <a:pt x="4084" y="463"/>
                    <a:pt x="4166" y="408"/>
                  </a:cubicBezTo>
                  <a:cubicBezTo>
                    <a:pt x="4247" y="355"/>
                    <a:pt x="4452" y="0"/>
                    <a:pt x="4521" y="43"/>
                  </a:cubicBezTo>
                  <a:cubicBezTo>
                    <a:pt x="4547" y="56"/>
                    <a:pt x="4573" y="193"/>
                    <a:pt x="4589" y="219"/>
                  </a:cubicBezTo>
                  <a:cubicBezTo>
                    <a:pt x="4654" y="342"/>
                    <a:pt x="4736" y="424"/>
                    <a:pt x="4859" y="476"/>
                  </a:cubicBezTo>
                  <a:cubicBezTo>
                    <a:pt x="5104" y="587"/>
                    <a:pt x="5566" y="733"/>
                    <a:pt x="5647" y="1046"/>
                  </a:cubicBezTo>
                  <a:cubicBezTo>
                    <a:pt x="5700" y="1251"/>
                    <a:pt x="5742" y="1727"/>
                    <a:pt x="5618" y="1902"/>
                  </a:cubicBezTo>
                  <a:cubicBezTo>
                    <a:pt x="5566" y="1984"/>
                    <a:pt x="5361" y="1928"/>
                    <a:pt x="5348" y="2010"/>
                  </a:cubicBezTo>
                  <a:cubicBezTo>
                    <a:pt x="5335" y="2065"/>
                    <a:pt x="5442" y="2078"/>
                    <a:pt x="5468" y="2091"/>
                  </a:cubicBezTo>
                  <a:cubicBezTo>
                    <a:pt x="5592" y="2117"/>
                    <a:pt x="5713" y="2147"/>
                    <a:pt x="5713" y="2280"/>
                  </a:cubicBezTo>
                  <a:cubicBezTo>
                    <a:pt x="5742" y="2905"/>
                    <a:pt x="5618" y="3583"/>
                    <a:pt x="5455" y="4195"/>
                  </a:cubicBezTo>
                  <a:cubicBezTo>
                    <a:pt x="5416" y="4358"/>
                    <a:pt x="5416" y="4547"/>
                    <a:pt x="5361" y="4710"/>
                  </a:cubicBezTo>
                  <a:cubicBezTo>
                    <a:pt x="5335" y="4778"/>
                    <a:pt x="5117" y="5048"/>
                    <a:pt x="5091" y="5048"/>
                  </a:cubicBezTo>
                  <a:cubicBezTo>
                    <a:pt x="4996" y="5048"/>
                    <a:pt x="4641" y="5048"/>
                    <a:pt x="4628" y="5091"/>
                  </a:cubicBezTo>
                  <a:cubicBezTo>
                    <a:pt x="4602" y="5172"/>
                    <a:pt x="5224" y="5130"/>
                    <a:pt x="5266" y="5267"/>
                  </a:cubicBezTo>
                  <a:cubicBezTo>
                    <a:pt x="5279" y="5322"/>
                    <a:pt x="5104" y="5742"/>
                    <a:pt x="5078" y="5836"/>
                  </a:cubicBezTo>
                  <a:cubicBezTo>
                    <a:pt x="5048" y="6081"/>
                    <a:pt x="4941" y="6312"/>
                    <a:pt x="4915" y="6543"/>
                  </a:cubicBezTo>
                  <a:cubicBezTo>
                    <a:pt x="4885" y="6921"/>
                    <a:pt x="4954" y="7247"/>
                    <a:pt x="4804" y="7628"/>
                  </a:cubicBezTo>
                  <a:cubicBezTo>
                    <a:pt x="4736" y="7816"/>
                    <a:pt x="4573" y="7696"/>
                    <a:pt x="4426" y="7654"/>
                  </a:cubicBezTo>
                  <a:cubicBezTo>
                    <a:pt x="4329" y="7641"/>
                    <a:pt x="4247" y="7654"/>
                    <a:pt x="4153" y="7641"/>
                  </a:cubicBezTo>
                  <a:cubicBezTo>
                    <a:pt x="3977" y="7615"/>
                    <a:pt x="3827" y="7546"/>
                    <a:pt x="3664" y="7491"/>
                  </a:cubicBezTo>
                  <a:cubicBezTo>
                    <a:pt x="3596" y="7478"/>
                    <a:pt x="3381" y="7478"/>
                    <a:pt x="3368" y="7520"/>
                  </a:cubicBezTo>
                  <a:cubicBezTo>
                    <a:pt x="3352" y="7559"/>
                    <a:pt x="3677" y="7696"/>
                    <a:pt x="3746" y="7683"/>
                  </a:cubicBezTo>
                  <a:cubicBezTo>
                    <a:pt x="3938" y="7670"/>
                    <a:pt x="4628" y="7872"/>
                    <a:pt x="4654" y="8090"/>
                  </a:cubicBezTo>
                  <a:cubicBezTo>
                    <a:pt x="4723" y="8631"/>
                    <a:pt x="4195" y="9025"/>
                    <a:pt x="3977" y="9461"/>
                  </a:cubicBezTo>
                  <a:cubicBezTo>
                    <a:pt x="3827" y="9744"/>
                    <a:pt x="3840" y="10083"/>
                    <a:pt x="3720" y="10383"/>
                  </a:cubicBezTo>
                  <a:cubicBezTo>
                    <a:pt x="3612" y="10640"/>
                    <a:pt x="3433" y="11047"/>
                    <a:pt x="3231" y="11236"/>
                  </a:cubicBezTo>
                  <a:cubicBezTo>
                    <a:pt x="2863" y="11562"/>
                    <a:pt x="1941" y="11428"/>
                    <a:pt x="1479" y="11386"/>
                  </a:cubicBezTo>
                  <a:lnTo>
                    <a:pt x="1466" y="11441"/>
                  </a:lnTo>
                  <a:cubicBezTo>
                    <a:pt x="1277" y="11278"/>
                    <a:pt x="1072" y="11115"/>
                    <a:pt x="857" y="10979"/>
                  </a:cubicBezTo>
                  <a:cubicBezTo>
                    <a:pt x="681" y="10884"/>
                    <a:pt x="450" y="10816"/>
                    <a:pt x="313" y="10653"/>
                  </a:cubicBezTo>
                  <a:cubicBezTo>
                    <a:pt x="150" y="10477"/>
                    <a:pt x="163" y="10275"/>
                    <a:pt x="111" y="10044"/>
                  </a:cubicBezTo>
                  <a:cubicBezTo>
                    <a:pt x="13" y="9526"/>
                    <a:pt x="0" y="9067"/>
                    <a:pt x="124" y="8549"/>
                  </a:cubicBezTo>
                  <a:cubicBezTo>
                    <a:pt x="193" y="8279"/>
                    <a:pt x="206" y="7996"/>
                    <a:pt x="463" y="7859"/>
                  </a:cubicBezTo>
                  <a:cubicBezTo>
                    <a:pt x="570" y="7790"/>
                    <a:pt x="694" y="7777"/>
                    <a:pt x="815" y="7751"/>
                  </a:cubicBezTo>
                  <a:cubicBezTo>
                    <a:pt x="870" y="7735"/>
                    <a:pt x="990" y="7764"/>
                    <a:pt x="977" y="7709"/>
                  </a:cubicBezTo>
                  <a:cubicBezTo>
                    <a:pt x="938" y="7615"/>
                    <a:pt x="531" y="7709"/>
                    <a:pt x="502" y="7615"/>
                  </a:cubicBezTo>
                  <a:cubicBezTo>
                    <a:pt x="421" y="7370"/>
                    <a:pt x="544" y="6813"/>
                    <a:pt x="665" y="6595"/>
                  </a:cubicBezTo>
                  <a:cubicBezTo>
                    <a:pt x="733" y="6488"/>
                    <a:pt x="844" y="6406"/>
                    <a:pt x="909" y="6270"/>
                  </a:cubicBezTo>
                  <a:cubicBezTo>
                    <a:pt x="1033" y="6025"/>
                    <a:pt x="1072" y="5755"/>
                    <a:pt x="1196" y="5511"/>
                  </a:cubicBezTo>
                  <a:cubicBezTo>
                    <a:pt x="1290" y="5309"/>
                    <a:pt x="1466" y="5185"/>
                    <a:pt x="1577" y="4996"/>
                  </a:cubicBezTo>
                  <a:cubicBezTo>
                    <a:pt x="1658" y="4859"/>
                    <a:pt x="1684" y="4697"/>
                    <a:pt x="1805" y="4560"/>
                  </a:cubicBezTo>
                  <a:cubicBezTo>
                    <a:pt x="1873" y="4465"/>
                    <a:pt x="1967" y="4521"/>
                    <a:pt x="2078" y="4547"/>
                  </a:cubicBezTo>
                  <a:cubicBezTo>
                    <a:pt x="2309" y="4615"/>
                    <a:pt x="2511" y="4641"/>
                    <a:pt x="2743" y="4615"/>
                  </a:cubicBezTo>
                  <a:cubicBezTo>
                    <a:pt x="2811" y="4602"/>
                    <a:pt x="3013" y="4602"/>
                    <a:pt x="3013" y="4534"/>
                  </a:cubicBezTo>
                  <a:cubicBezTo>
                    <a:pt x="3013" y="4478"/>
                    <a:pt x="2944" y="4495"/>
                    <a:pt x="2730" y="4426"/>
                  </a:cubicBezTo>
                  <a:cubicBezTo>
                    <a:pt x="2593" y="4371"/>
                    <a:pt x="1967" y="4465"/>
                    <a:pt x="1902" y="4221"/>
                  </a:cubicBezTo>
                  <a:cubicBezTo>
                    <a:pt x="1821" y="3925"/>
                    <a:pt x="2130" y="3355"/>
                    <a:pt x="2228" y="3055"/>
                  </a:cubicBezTo>
                  <a:cubicBezTo>
                    <a:pt x="2267" y="2948"/>
                    <a:pt x="2293" y="2756"/>
                    <a:pt x="2391" y="2687"/>
                  </a:cubicBezTo>
                  <a:cubicBezTo>
                    <a:pt x="2524" y="2606"/>
                    <a:pt x="3026" y="2717"/>
                    <a:pt x="3013" y="2606"/>
                  </a:cubicBezTo>
                  <a:cubicBezTo>
                    <a:pt x="3013" y="2580"/>
                    <a:pt x="2944" y="2485"/>
                    <a:pt x="2879" y="2485"/>
                  </a:cubicBezTo>
                  <a:cubicBezTo>
                    <a:pt x="2743" y="2472"/>
                    <a:pt x="2485" y="2554"/>
                    <a:pt x="2472" y="2378"/>
                  </a:cubicBezTo>
                  <a:cubicBezTo>
                    <a:pt x="2443" y="2147"/>
                    <a:pt x="2580" y="1684"/>
                    <a:pt x="2716" y="1495"/>
                  </a:cubicBezTo>
                  <a:cubicBezTo>
                    <a:pt x="2782" y="1401"/>
                    <a:pt x="2918" y="1414"/>
                    <a:pt x="2987" y="1303"/>
                  </a:cubicBezTo>
                  <a:cubicBezTo>
                    <a:pt x="3163" y="1007"/>
                    <a:pt x="3231" y="720"/>
                    <a:pt x="3583" y="557"/>
                  </a:cubicBezTo>
                  <a:cubicBezTo>
                    <a:pt x="3707" y="518"/>
                    <a:pt x="3827" y="518"/>
                    <a:pt x="3951" y="5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a:off x="1595365" y="3795002"/>
              <a:ext cx="328382" cy="40374"/>
            </a:xfrm>
            <a:custGeom>
              <a:avLst/>
              <a:gdLst/>
              <a:ahLst/>
              <a:cxnLst/>
              <a:rect l="l" t="t" r="r" b="b"/>
              <a:pathLst>
                <a:path w="2131" h="262" extrusionOk="0">
                  <a:moveTo>
                    <a:pt x="1261" y="150"/>
                  </a:moveTo>
                  <a:cubicBezTo>
                    <a:pt x="1004" y="98"/>
                    <a:pt x="734" y="1"/>
                    <a:pt x="473" y="17"/>
                  </a:cubicBezTo>
                  <a:cubicBezTo>
                    <a:pt x="310" y="30"/>
                    <a:pt x="164" y="69"/>
                    <a:pt x="27" y="206"/>
                  </a:cubicBezTo>
                  <a:cubicBezTo>
                    <a:pt x="27" y="206"/>
                    <a:pt x="14" y="206"/>
                    <a:pt x="14" y="219"/>
                  </a:cubicBezTo>
                  <a:cubicBezTo>
                    <a:pt x="14" y="219"/>
                    <a:pt x="1" y="232"/>
                    <a:pt x="1" y="245"/>
                  </a:cubicBezTo>
                  <a:lnTo>
                    <a:pt x="1" y="245"/>
                  </a:lnTo>
                  <a:lnTo>
                    <a:pt x="1" y="245"/>
                  </a:lnTo>
                  <a:cubicBezTo>
                    <a:pt x="14" y="245"/>
                    <a:pt x="14" y="232"/>
                    <a:pt x="27" y="232"/>
                  </a:cubicBezTo>
                  <a:cubicBezTo>
                    <a:pt x="27" y="219"/>
                    <a:pt x="40" y="219"/>
                    <a:pt x="40" y="219"/>
                  </a:cubicBezTo>
                  <a:cubicBezTo>
                    <a:pt x="177" y="98"/>
                    <a:pt x="327" y="43"/>
                    <a:pt x="473" y="43"/>
                  </a:cubicBezTo>
                  <a:cubicBezTo>
                    <a:pt x="734" y="30"/>
                    <a:pt x="1004" y="124"/>
                    <a:pt x="1261" y="180"/>
                  </a:cubicBezTo>
                  <a:cubicBezTo>
                    <a:pt x="1437" y="219"/>
                    <a:pt x="1613" y="232"/>
                    <a:pt x="1805" y="245"/>
                  </a:cubicBezTo>
                  <a:cubicBezTo>
                    <a:pt x="1913" y="245"/>
                    <a:pt x="2020" y="261"/>
                    <a:pt x="2131" y="261"/>
                  </a:cubicBezTo>
                  <a:lnTo>
                    <a:pt x="2131" y="232"/>
                  </a:lnTo>
                  <a:cubicBezTo>
                    <a:pt x="2020" y="232"/>
                    <a:pt x="1913" y="219"/>
                    <a:pt x="1805" y="219"/>
                  </a:cubicBezTo>
                  <a:cubicBezTo>
                    <a:pt x="1613" y="206"/>
                    <a:pt x="1437" y="193"/>
                    <a:pt x="1261" y="15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1172826" y="3120049"/>
              <a:ext cx="857398" cy="1706476"/>
            </a:xfrm>
            <a:custGeom>
              <a:avLst/>
              <a:gdLst/>
              <a:ahLst/>
              <a:cxnLst/>
              <a:rect l="l" t="t" r="r" b="b"/>
              <a:pathLst>
                <a:path w="5564" h="11074" extrusionOk="0">
                  <a:moveTo>
                    <a:pt x="4016" y="1805"/>
                  </a:moveTo>
                  <a:cubicBezTo>
                    <a:pt x="4098" y="1749"/>
                    <a:pt x="4179" y="1723"/>
                    <a:pt x="4261" y="1694"/>
                  </a:cubicBezTo>
                  <a:cubicBezTo>
                    <a:pt x="4410" y="1655"/>
                    <a:pt x="4573" y="1629"/>
                    <a:pt x="4723" y="1629"/>
                  </a:cubicBezTo>
                  <a:cubicBezTo>
                    <a:pt x="5006" y="1629"/>
                    <a:pt x="5280" y="1655"/>
                    <a:pt x="5550" y="1668"/>
                  </a:cubicBezTo>
                  <a:cubicBezTo>
                    <a:pt x="5550" y="1655"/>
                    <a:pt x="5550" y="1655"/>
                    <a:pt x="5563" y="1642"/>
                  </a:cubicBezTo>
                  <a:cubicBezTo>
                    <a:pt x="5280" y="1642"/>
                    <a:pt x="5006" y="1599"/>
                    <a:pt x="4723" y="1599"/>
                  </a:cubicBezTo>
                  <a:cubicBezTo>
                    <a:pt x="4573" y="1599"/>
                    <a:pt x="4410" y="1629"/>
                    <a:pt x="4261" y="1668"/>
                  </a:cubicBezTo>
                  <a:cubicBezTo>
                    <a:pt x="4153" y="1710"/>
                    <a:pt x="4046" y="1749"/>
                    <a:pt x="3948" y="1818"/>
                  </a:cubicBezTo>
                  <a:cubicBezTo>
                    <a:pt x="3866" y="1857"/>
                    <a:pt x="3801" y="1912"/>
                    <a:pt x="3733" y="1967"/>
                  </a:cubicBezTo>
                  <a:cubicBezTo>
                    <a:pt x="3759" y="1886"/>
                    <a:pt x="3772" y="1818"/>
                    <a:pt x="3801" y="1749"/>
                  </a:cubicBezTo>
                  <a:cubicBezTo>
                    <a:pt x="3948" y="1248"/>
                    <a:pt x="4072" y="746"/>
                    <a:pt x="4208" y="245"/>
                  </a:cubicBezTo>
                  <a:cubicBezTo>
                    <a:pt x="4208" y="245"/>
                    <a:pt x="4208" y="228"/>
                    <a:pt x="4192" y="228"/>
                  </a:cubicBezTo>
                  <a:cubicBezTo>
                    <a:pt x="4179" y="228"/>
                    <a:pt x="4179" y="228"/>
                    <a:pt x="4179" y="245"/>
                  </a:cubicBezTo>
                  <a:cubicBezTo>
                    <a:pt x="4140" y="352"/>
                    <a:pt x="4098" y="473"/>
                    <a:pt x="4072" y="596"/>
                  </a:cubicBezTo>
                  <a:cubicBezTo>
                    <a:pt x="4046" y="570"/>
                    <a:pt x="4029" y="541"/>
                    <a:pt x="4016" y="515"/>
                  </a:cubicBezTo>
                  <a:cubicBezTo>
                    <a:pt x="3909" y="391"/>
                    <a:pt x="3759" y="297"/>
                    <a:pt x="3609" y="245"/>
                  </a:cubicBezTo>
                  <a:cubicBezTo>
                    <a:pt x="3270" y="108"/>
                    <a:pt x="2863" y="95"/>
                    <a:pt x="2499" y="13"/>
                  </a:cubicBezTo>
                  <a:cubicBezTo>
                    <a:pt x="2499" y="0"/>
                    <a:pt x="2482" y="0"/>
                    <a:pt x="2482" y="0"/>
                  </a:cubicBezTo>
                  <a:cubicBezTo>
                    <a:pt x="2482" y="13"/>
                    <a:pt x="2482" y="13"/>
                    <a:pt x="2469" y="26"/>
                  </a:cubicBezTo>
                  <a:lnTo>
                    <a:pt x="2499" y="26"/>
                  </a:lnTo>
                  <a:cubicBezTo>
                    <a:pt x="2863" y="121"/>
                    <a:pt x="3270" y="121"/>
                    <a:pt x="3609" y="258"/>
                  </a:cubicBezTo>
                  <a:cubicBezTo>
                    <a:pt x="3746" y="326"/>
                    <a:pt x="3883" y="407"/>
                    <a:pt x="4003" y="528"/>
                  </a:cubicBezTo>
                  <a:cubicBezTo>
                    <a:pt x="4016" y="554"/>
                    <a:pt x="4046" y="583"/>
                    <a:pt x="4059" y="609"/>
                  </a:cubicBezTo>
                  <a:cubicBezTo>
                    <a:pt x="3977" y="896"/>
                    <a:pt x="3883" y="1192"/>
                    <a:pt x="3801" y="1492"/>
                  </a:cubicBezTo>
                  <a:cubicBezTo>
                    <a:pt x="3746" y="1437"/>
                    <a:pt x="3691" y="1384"/>
                    <a:pt x="3638" y="1355"/>
                  </a:cubicBezTo>
                  <a:cubicBezTo>
                    <a:pt x="3515" y="1274"/>
                    <a:pt x="3365" y="1248"/>
                    <a:pt x="3215" y="1222"/>
                  </a:cubicBezTo>
                  <a:cubicBezTo>
                    <a:pt x="2863" y="1179"/>
                    <a:pt x="2525" y="1192"/>
                    <a:pt x="2186" y="1153"/>
                  </a:cubicBezTo>
                  <a:lnTo>
                    <a:pt x="2173" y="1166"/>
                  </a:lnTo>
                  <a:lnTo>
                    <a:pt x="2173" y="1166"/>
                  </a:lnTo>
                  <a:lnTo>
                    <a:pt x="2173" y="1166"/>
                  </a:lnTo>
                  <a:cubicBezTo>
                    <a:pt x="2525" y="1222"/>
                    <a:pt x="2863" y="1205"/>
                    <a:pt x="3215" y="1248"/>
                  </a:cubicBezTo>
                  <a:cubicBezTo>
                    <a:pt x="3352" y="1261"/>
                    <a:pt x="3502" y="1303"/>
                    <a:pt x="3622" y="1368"/>
                  </a:cubicBezTo>
                  <a:cubicBezTo>
                    <a:pt x="3691" y="1410"/>
                    <a:pt x="3746" y="1450"/>
                    <a:pt x="3785" y="1505"/>
                  </a:cubicBezTo>
                  <a:cubicBezTo>
                    <a:pt x="3772" y="1573"/>
                    <a:pt x="3746" y="1655"/>
                    <a:pt x="3720" y="1723"/>
                  </a:cubicBezTo>
                  <a:cubicBezTo>
                    <a:pt x="3652" y="1938"/>
                    <a:pt x="3583" y="2143"/>
                    <a:pt x="3502" y="2345"/>
                  </a:cubicBezTo>
                  <a:cubicBezTo>
                    <a:pt x="3378" y="2700"/>
                    <a:pt x="3244" y="3039"/>
                    <a:pt x="3095" y="3378"/>
                  </a:cubicBezTo>
                  <a:cubicBezTo>
                    <a:pt x="3069" y="3338"/>
                    <a:pt x="3026" y="3322"/>
                    <a:pt x="2987" y="3296"/>
                  </a:cubicBezTo>
                  <a:cubicBezTo>
                    <a:pt x="2769" y="3133"/>
                    <a:pt x="2525" y="3013"/>
                    <a:pt x="2267" y="2931"/>
                  </a:cubicBezTo>
                  <a:cubicBezTo>
                    <a:pt x="2075" y="2863"/>
                    <a:pt x="1873" y="2821"/>
                    <a:pt x="1668" y="2808"/>
                  </a:cubicBezTo>
                  <a:lnTo>
                    <a:pt x="1655" y="2808"/>
                  </a:lnTo>
                  <a:cubicBezTo>
                    <a:pt x="1655" y="2821"/>
                    <a:pt x="1655" y="2821"/>
                    <a:pt x="1642" y="2821"/>
                  </a:cubicBezTo>
                  <a:cubicBezTo>
                    <a:pt x="1655" y="2821"/>
                    <a:pt x="1655" y="2821"/>
                    <a:pt x="1668" y="2834"/>
                  </a:cubicBezTo>
                  <a:cubicBezTo>
                    <a:pt x="1873" y="2850"/>
                    <a:pt x="2062" y="2889"/>
                    <a:pt x="2267" y="2944"/>
                  </a:cubicBezTo>
                  <a:cubicBezTo>
                    <a:pt x="2525" y="3026"/>
                    <a:pt x="2769" y="3146"/>
                    <a:pt x="2987" y="3309"/>
                  </a:cubicBezTo>
                  <a:cubicBezTo>
                    <a:pt x="3013" y="3338"/>
                    <a:pt x="3052" y="3364"/>
                    <a:pt x="3095" y="3391"/>
                  </a:cubicBezTo>
                  <a:cubicBezTo>
                    <a:pt x="3069" y="3446"/>
                    <a:pt x="3039" y="3514"/>
                    <a:pt x="3013" y="3566"/>
                  </a:cubicBezTo>
                  <a:cubicBezTo>
                    <a:pt x="3013" y="3566"/>
                    <a:pt x="3013" y="3553"/>
                    <a:pt x="3000" y="3553"/>
                  </a:cubicBezTo>
                  <a:cubicBezTo>
                    <a:pt x="2889" y="3364"/>
                    <a:pt x="2743" y="3257"/>
                    <a:pt x="2580" y="3176"/>
                  </a:cubicBezTo>
                  <a:cubicBezTo>
                    <a:pt x="2320" y="3065"/>
                    <a:pt x="2010" y="3052"/>
                    <a:pt x="1711" y="3026"/>
                  </a:cubicBezTo>
                  <a:cubicBezTo>
                    <a:pt x="1655" y="3026"/>
                    <a:pt x="1616" y="3026"/>
                    <a:pt x="1561" y="3013"/>
                  </a:cubicBezTo>
                  <a:lnTo>
                    <a:pt x="1561" y="3039"/>
                  </a:lnTo>
                  <a:cubicBezTo>
                    <a:pt x="1603" y="3039"/>
                    <a:pt x="1655" y="3052"/>
                    <a:pt x="1698" y="3052"/>
                  </a:cubicBezTo>
                  <a:cubicBezTo>
                    <a:pt x="2010" y="3078"/>
                    <a:pt x="2307" y="3094"/>
                    <a:pt x="2564" y="3202"/>
                  </a:cubicBezTo>
                  <a:cubicBezTo>
                    <a:pt x="2727" y="3270"/>
                    <a:pt x="2876" y="3391"/>
                    <a:pt x="2987" y="3566"/>
                  </a:cubicBezTo>
                  <a:cubicBezTo>
                    <a:pt x="2987" y="3583"/>
                    <a:pt x="3000" y="3596"/>
                    <a:pt x="3000" y="3596"/>
                  </a:cubicBezTo>
                  <a:cubicBezTo>
                    <a:pt x="2987" y="3664"/>
                    <a:pt x="2958" y="3716"/>
                    <a:pt x="2932" y="3785"/>
                  </a:cubicBezTo>
                  <a:cubicBezTo>
                    <a:pt x="2850" y="3990"/>
                    <a:pt x="2782" y="4192"/>
                    <a:pt x="2714" y="4410"/>
                  </a:cubicBezTo>
                  <a:cubicBezTo>
                    <a:pt x="2645" y="4641"/>
                    <a:pt x="2580" y="4869"/>
                    <a:pt x="2512" y="5113"/>
                  </a:cubicBezTo>
                  <a:lnTo>
                    <a:pt x="2512" y="5113"/>
                  </a:lnTo>
                  <a:cubicBezTo>
                    <a:pt x="2430" y="5032"/>
                    <a:pt x="2349" y="4967"/>
                    <a:pt x="2238" y="4911"/>
                  </a:cubicBezTo>
                  <a:cubicBezTo>
                    <a:pt x="2049" y="4830"/>
                    <a:pt x="1847" y="4775"/>
                    <a:pt x="1642" y="4723"/>
                  </a:cubicBezTo>
                  <a:cubicBezTo>
                    <a:pt x="1587" y="4693"/>
                    <a:pt x="1535" y="4667"/>
                    <a:pt x="1479" y="4641"/>
                  </a:cubicBezTo>
                  <a:cubicBezTo>
                    <a:pt x="1359" y="4573"/>
                    <a:pt x="1248" y="4491"/>
                    <a:pt x="1115" y="4436"/>
                  </a:cubicBezTo>
                  <a:cubicBezTo>
                    <a:pt x="1059" y="4410"/>
                    <a:pt x="1004" y="4397"/>
                    <a:pt x="952" y="4381"/>
                  </a:cubicBezTo>
                  <a:cubicBezTo>
                    <a:pt x="922" y="4368"/>
                    <a:pt x="896" y="4368"/>
                    <a:pt x="870" y="4355"/>
                  </a:cubicBezTo>
                  <a:cubicBezTo>
                    <a:pt x="854" y="4368"/>
                    <a:pt x="854" y="4368"/>
                    <a:pt x="854" y="4381"/>
                  </a:cubicBezTo>
                  <a:lnTo>
                    <a:pt x="854" y="4381"/>
                  </a:lnTo>
                  <a:cubicBezTo>
                    <a:pt x="935" y="4410"/>
                    <a:pt x="1033" y="4423"/>
                    <a:pt x="1115" y="4462"/>
                  </a:cubicBezTo>
                  <a:cubicBezTo>
                    <a:pt x="1235" y="4517"/>
                    <a:pt x="1343" y="4599"/>
                    <a:pt x="1479" y="4667"/>
                  </a:cubicBezTo>
                  <a:cubicBezTo>
                    <a:pt x="1522" y="4693"/>
                    <a:pt x="1574" y="4723"/>
                    <a:pt x="1642" y="4749"/>
                  </a:cubicBezTo>
                  <a:cubicBezTo>
                    <a:pt x="1831" y="4804"/>
                    <a:pt x="2049" y="4856"/>
                    <a:pt x="2225" y="4937"/>
                  </a:cubicBezTo>
                  <a:cubicBezTo>
                    <a:pt x="2320" y="4993"/>
                    <a:pt x="2417" y="5048"/>
                    <a:pt x="2499" y="5130"/>
                  </a:cubicBezTo>
                  <a:lnTo>
                    <a:pt x="2512" y="5130"/>
                  </a:lnTo>
                  <a:cubicBezTo>
                    <a:pt x="2499" y="5156"/>
                    <a:pt x="2499" y="5182"/>
                    <a:pt x="2482" y="5211"/>
                  </a:cubicBezTo>
                  <a:cubicBezTo>
                    <a:pt x="2469" y="5195"/>
                    <a:pt x="2469" y="5195"/>
                    <a:pt x="2456" y="5182"/>
                  </a:cubicBezTo>
                  <a:cubicBezTo>
                    <a:pt x="2443" y="5182"/>
                    <a:pt x="2430" y="5169"/>
                    <a:pt x="2417" y="5169"/>
                  </a:cubicBezTo>
                  <a:cubicBezTo>
                    <a:pt x="2307" y="5100"/>
                    <a:pt x="2199" y="5061"/>
                    <a:pt x="2092" y="5032"/>
                  </a:cubicBezTo>
                  <a:cubicBezTo>
                    <a:pt x="1847" y="4980"/>
                    <a:pt x="1574" y="4967"/>
                    <a:pt x="1330" y="4924"/>
                  </a:cubicBezTo>
                  <a:cubicBezTo>
                    <a:pt x="1180" y="4885"/>
                    <a:pt x="1033" y="4843"/>
                    <a:pt x="883" y="4804"/>
                  </a:cubicBezTo>
                  <a:cubicBezTo>
                    <a:pt x="802" y="4762"/>
                    <a:pt x="708" y="4736"/>
                    <a:pt x="626" y="4693"/>
                  </a:cubicBezTo>
                  <a:lnTo>
                    <a:pt x="610" y="4706"/>
                  </a:lnTo>
                  <a:lnTo>
                    <a:pt x="610" y="4723"/>
                  </a:lnTo>
                  <a:cubicBezTo>
                    <a:pt x="691" y="4749"/>
                    <a:pt x="789" y="4788"/>
                    <a:pt x="883" y="4817"/>
                  </a:cubicBezTo>
                  <a:cubicBezTo>
                    <a:pt x="1017" y="4869"/>
                    <a:pt x="1167" y="4911"/>
                    <a:pt x="1330" y="4937"/>
                  </a:cubicBezTo>
                  <a:cubicBezTo>
                    <a:pt x="1574" y="4993"/>
                    <a:pt x="1831" y="5006"/>
                    <a:pt x="2075" y="5061"/>
                  </a:cubicBezTo>
                  <a:cubicBezTo>
                    <a:pt x="2199" y="5087"/>
                    <a:pt x="2307" y="5130"/>
                    <a:pt x="2401" y="5182"/>
                  </a:cubicBezTo>
                  <a:cubicBezTo>
                    <a:pt x="2417" y="5182"/>
                    <a:pt x="2430" y="5195"/>
                    <a:pt x="2443" y="5211"/>
                  </a:cubicBezTo>
                  <a:cubicBezTo>
                    <a:pt x="2456" y="5211"/>
                    <a:pt x="2469" y="5224"/>
                    <a:pt x="2482" y="5224"/>
                  </a:cubicBezTo>
                  <a:cubicBezTo>
                    <a:pt x="2456" y="5332"/>
                    <a:pt x="2430" y="5439"/>
                    <a:pt x="2401" y="5550"/>
                  </a:cubicBezTo>
                  <a:cubicBezTo>
                    <a:pt x="2254" y="6120"/>
                    <a:pt x="2131" y="6690"/>
                    <a:pt x="1994" y="7259"/>
                  </a:cubicBezTo>
                  <a:cubicBezTo>
                    <a:pt x="1981" y="7246"/>
                    <a:pt x="1968" y="7230"/>
                    <a:pt x="1942" y="7217"/>
                  </a:cubicBezTo>
                  <a:cubicBezTo>
                    <a:pt x="1805" y="7123"/>
                    <a:pt x="1655" y="7054"/>
                    <a:pt x="1492" y="6986"/>
                  </a:cubicBezTo>
                  <a:cubicBezTo>
                    <a:pt x="1303" y="6921"/>
                    <a:pt x="1098" y="6865"/>
                    <a:pt x="883" y="6839"/>
                  </a:cubicBezTo>
                  <a:cubicBezTo>
                    <a:pt x="760" y="6823"/>
                    <a:pt x="639" y="6823"/>
                    <a:pt x="528" y="6810"/>
                  </a:cubicBezTo>
                  <a:lnTo>
                    <a:pt x="40" y="6810"/>
                  </a:lnTo>
                  <a:cubicBezTo>
                    <a:pt x="40" y="6823"/>
                    <a:pt x="27" y="6823"/>
                    <a:pt x="27" y="6839"/>
                  </a:cubicBezTo>
                  <a:lnTo>
                    <a:pt x="69" y="6839"/>
                  </a:lnTo>
                  <a:cubicBezTo>
                    <a:pt x="258" y="6839"/>
                    <a:pt x="447" y="6839"/>
                    <a:pt x="639" y="6852"/>
                  </a:cubicBezTo>
                  <a:cubicBezTo>
                    <a:pt x="721" y="6852"/>
                    <a:pt x="802" y="6852"/>
                    <a:pt x="883" y="6865"/>
                  </a:cubicBezTo>
                  <a:cubicBezTo>
                    <a:pt x="1085" y="6891"/>
                    <a:pt x="1290" y="6947"/>
                    <a:pt x="1479" y="7015"/>
                  </a:cubicBezTo>
                  <a:cubicBezTo>
                    <a:pt x="1642" y="7084"/>
                    <a:pt x="1792" y="7149"/>
                    <a:pt x="1929" y="7246"/>
                  </a:cubicBezTo>
                  <a:cubicBezTo>
                    <a:pt x="1955" y="7259"/>
                    <a:pt x="1968" y="7259"/>
                    <a:pt x="1994" y="7272"/>
                  </a:cubicBezTo>
                  <a:cubicBezTo>
                    <a:pt x="1981" y="7354"/>
                    <a:pt x="1955" y="7422"/>
                    <a:pt x="1942" y="7504"/>
                  </a:cubicBezTo>
                  <a:cubicBezTo>
                    <a:pt x="1942" y="7504"/>
                    <a:pt x="1929" y="7491"/>
                    <a:pt x="1929" y="7474"/>
                  </a:cubicBezTo>
                  <a:cubicBezTo>
                    <a:pt x="1886" y="7435"/>
                    <a:pt x="1831" y="7409"/>
                    <a:pt x="1779" y="7367"/>
                  </a:cubicBezTo>
                  <a:cubicBezTo>
                    <a:pt x="1724" y="7328"/>
                    <a:pt x="1655" y="7286"/>
                    <a:pt x="1587" y="7259"/>
                  </a:cubicBezTo>
                  <a:cubicBezTo>
                    <a:pt x="1440" y="7204"/>
                    <a:pt x="1277" y="7165"/>
                    <a:pt x="1115" y="7149"/>
                  </a:cubicBezTo>
                  <a:cubicBezTo>
                    <a:pt x="854" y="7136"/>
                    <a:pt x="597" y="7149"/>
                    <a:pt x="366" y="7136"/>
                  </a:cubicBezTo>
                  <a:cubicBezTo>
                    <a:pt x="271" y="7136"/>
                    <a:pt x="177" y="7123"/>
                    <a:pt x="82" y="7110"/>
                  </a:cubicBezTo>
                  <a:cubicBezTo>
                    <a:pt x="56" y="7110"/>
                    <a:pt x="27" y="7110"/>
                    <a:pt x="1" y="7097"/>
                  </a:cubicBezTo>
                  <a:lnTo>
                    <a:pt x="1" y="7123"/>
                  </a:lnTo>
                  <a:cubicBezTo>
                    <a:pt x="27" y="7123"/>
                    <a:pt x="56" y="7136"/>
                    <a:pt x="82" y="7136"/>
                  </a:cubicBezTo>
                  <a:cubicBezTo>
                    <a:pt x="177" y="7149"/>
                    <a:pt x="271" y="7165"/>
                    <a:pt x="366" y="7165"/>
                  </a:cubicBezTo>
                  <a:cubicBezTo>
                    <a:pt x="597" y="7178"/>
                    <a:pt x="854" y="7165"/>
                    <a:pt x="1098" y="7191"/>
                  </a:cubicBezTo>
                  <a:cubicBezTo>
                    <a:pt x="1277" y="7204"/>
                    <a:pt x="1440" y="7230"/>
                    <a:pt x="1574" y="7286"/>
                  </a:cubicBezTo>
                  <a:cubicBezTo>
                    <a:pt x="1629" y="7312"/>
                    <a:pt x="1684" y="7341"/>
                    <a:pt x="1737" y="7367"/>
                  </a:cubicBezTo>
                  <a:cubicBezTo>
                    <a:pt x="1792" y="7409"/>
                    <a:pt x="1847" y="7448"/>
                    <a:pt x="1899" y="7491"/>
                  </a:cubicBezTo>
                  <a:cubicBezTo>
                    <a:pt x="1899" y="7504"/>
                    <a:pt x="1912" y="7504"/>
                    <a:pt x="1912" y="7504"/>
                  </a:cubicBezTo>
                  <a:cubicBezTo>
                    <a:pt x="1929" y="7504"/>
                    <a:pt x="1929" y="7517"/>
                    <a:pt x="1942" y="7517"/>
                  </a:cubicBezTo>
                  <a:cubicBezTo>
                    <a:pt x="1886" y="7761"/>
                    <a:pt x="1818" y="8005"/>
                    <a:pt x="1750" y="8249"/>
                  </a:cubicBezTo>
                  <a:cubicBezTo>
                    <a:pt x="1698" y="8481"/>
                    <a:pt x="1629" y="8696"/>
                    <a:pt x="1561" y="8927"/>
                  </a:cubicBezTo>
                  <a:cubicBezTo>
                    <a:pt x="1561" y="8927"/>
                    <a:pt x="1561" y="8940"/>
                    <a:pt x="1548" y="8940"/>
                  </a:cubicBezTo>
                  <a:cubicBezTo>
                    <a:pt x="1492" y="8901"/>
                    <a:pt x="1440" y="8875"/>
                    <a:pt x="1372" y="8845"/>
                  </a:cubicBezTo>
                  <a:cubicBezTo>
                    <a:pt x="1222" y="8793"/>
                    <a:pt x="1072" y="8764"/>
                    <a:pt x="922" y="8751"/>
                  </a:cubicBezTo>
                  <a:cubicBezTo>
                    <a:pt x="721" y="8712"/>
                    <a:pt x="502" y="8683"/>
                    <a:pt x="284" y="8644"/>
                  </a:cubicBezTo>
                  <a:cubicBezTo>
                    <a:pt x="245" y="8644"/>
                    <a:pt x="203" y="8631"/>
                    <a:pt x="164" y="8631"/>
                  </a:cubicBezTo>
                  <a:cubicBezTo>
                    <a:pt x="177" y="8644"/>
                    <a:pt x="177" y="8644"/>
                    <a:pt x="177" y="8657"/>
                  </a:cubicBezTo>
                  <a:cubicBezTo>
                    <a:pt x="245" y="8670"/>
                    <a:pt x="313" y="8683"/>
                    <a:pt x="382" y="8683"/>
                  </a:cubicBezTo>
                  <a:cubicBezTo>
                    <a:pt x="558" y="8725"/>
                    <a:pt x="747" y="8751"/>
                    <a:pt x="922" y="8777"/>
                  </a:cubicBezTo>
                  <a:cubicBezTo>
                    <a:pt x="1072" y="8806"/>
                    <a:pt x="1222" y="8832"/>
                    <a:pt x="1359" y="8875"/>
                  </a:cubicBezTo>
                  <a:cubicBezTo>
                    <a:pt x="1424" y="8901"/>
                    <a:pt x="1479" y="8927"/>
                    <a:pt x="1548" y="8969"/>
                  </a:cubicBezTo>
                  <a:cubicBezTo>
                    <a:pt x="1479" y="9171"/>
                    <a:pt x="1411" y="9389"/>
                    <a:pt x="1330" y="9578"/>
                  </a:cubicBezTo>
                  <a:cubicBezTo>
                    <a:pt x="1209" y="9904"/>
                    <a:pt x="1059" y="10243"/>
                    <a:pt x="978" y="10598"/>
                  </a:cubicBezTo>
                  <a:cubicBezTo>
                    <a:pt x="952" y="10718"/>
                    <a:pt x="922" y="10842"/>
                    <a:pt x="909" y="10962"/>
                  </a:cubicBezTo>
                  <a:lnTo>
                    <a:pt x="909" y="11005"/>
                  </a:lnTo>
                  <a:cubicBezTo>
                    <a:pt x="922" y="11031"/>
                    <a:pt x="935" y="11044"/>
                    <a:pt x="952" y="11057"/>
                  </a:cubicBezTo>
                  <a:lnTo>
                    <a:pt x="952" y="11073"/>
                  </a:lnTo>
                  <a:cubicBezTo>
                    <a:pt x="965" y="11073"/>
                    <a:pt x="965" y="11073"/>
                    <a:pt x="965" y="11057"/>
                  </a:cubicBezTo>
                  <a:cubicBezTo>
                    <a:pt x="978" y="11044"/>
                    <a:pt x="991" y="11031"/>
                    <a:pt x="1004" y="11005"/>
                  </a:cubicBezTo>
                  <a:cubicBezTo>
                    <a:pt x="1072" y="10842"/>
                    <a:pt x="1072" y="10650"/>
                    <a:pt x="1128" y="10487"/>
                  </a:cubicBezTo>
                  <a:cubicBezTo>
                    <a:pt x="1222" y="10190"/>
                    <a:pt x="1343" y="9904"/>
                    <a:pt x="1453" y="9634"/>
                  </a:cubicBezTo>
                  <a:cubicBezTo>
                    <a:pt x="1535" y="9415"/>
                    <a:pt x="1603" y="9184"/>
                    <a:pt x="1684" y="8956"/>
                  </a:cubicBezTo>
                  <a:cubicBezTo>
                    <a:pt x="1698" y="8875"/>
                    <a:pt x="1724" y="8793"/>
                    <a:pt x="1750" y="8712"/>
                  </a:cubicBezTo>
                  <a:lnTo>
                    <a:pt x="1766" y="8712"/>
                  </a:lnTo>
                  <a:cubicBezTo>
                    <a:pt x="1886" y="8631"/>
                    <a:pt x="2010" y="8614"/>
                    <a:pt x="2131" y="8631"/>
                  </a:cubicBezTo>
                  <a:cubicBezTo>
                    <a:pt x="2349" y="8657"/>
                    <a:pt x="2580" y="8751"/>
                    <a:pt x="2769" y="8793"/>
                  </a:cubicBezTo>
                  <a:cubicBezTo>
                    <a:pt x="2906" y="8819"/>
                    <a:pt x="3026" y="8832"/>
                    <a:pt x="3150" y="8832"/>
                  </a:cubicBezTo>
                  <a:cubicBezTo>
                    <a:pt x="3270" y="8845"/>
                    <a:pt x="3394" y="8832"/>
                    <a:pt x="3515" y="8832"/>
                  </a:cubicBezTo>
                  <a:lnTo>
                    <a:pt x="3515" y="8819"/>
                  </a:lnTo>
                  <a:lnTo>
                    <a:pt x="3150" y="8819"/>
                  </a:lnTo>
                  <a:cubicBezTo>
                    <a:pt x="3026" y="8806"/>
                    <a:pt x="2906" y="8806"/>
                    <a:pt x="2782" y="8777"/>
                  </a:cubicBezTo>
                  <a:cubicBezTo>
                    <a:pt x="2580" y="8725"/>
                    <a:pt x="2349" y="8631"/>
                    <a:pt x="2144" y="8601"/>
                  </a:cubicBezTo>
                  <a:cubicBezTo>
                    <a:pt x="2010" y="8588"/>
                    <a:pt x="1873" y="8601"/>
                    <a:pt x="1766" y="8670"/>
                  </a:cubicBezTo>
                  <a:cubicBezTo>
                    <a:pt x="1779" y="8601"/>
                    <a:pt x="1792" y="8533"/>
                    <a:pt x="1818" y="8468"/>
                  </a:cubicBezTo>
                  <a:lnTo>
                    <a:pt x="1831" y="8468"/>
                  </a:lnTo>
                  <a:cubicBezTo>
                    <a:pt x="1994" y="8412"/>
                    <a:pt x="2131" y="8399"/>
                    <a:pt x="2280" y="8399"/>
                  </a:cubicBezTo>
                  <a:cubicBezTo>
                    <a:pt x="2538" y="8399"/>
                    <a:pt x="2782" y="8468"/>
                    <a:pt x="3039" y="8494"/>
                  </a:cubicBezTo>
                  <a:cubicBezTo>
                    <a:pt x="3189" y="8520"/>
                    <a:pt x="3339" y="8520"/>
                    <a:pt x="3502" y="8533"/>
                  </a:cubicBezTo>
                  <a:lnTo>
                    <a:pt x="3652" y="8533"/>
                  </a:lnTo>
                  <a:cubicBezTo>
                    <a:pt x="3652" y="8520"/>
                    <a:pt x="3652" y="8520"/>
                    <a:pt x="3665" y="8507"/>
                  </a:cubicBezTo>
                  <a:cubicBezTo>
                    <a:pt x="3570" y="8507"/>
                    <a:pt x="3476" y="8494"/>
                    <a:pt x="3378" y="8494"/>
                  </a:cubicBezTo>
                  <a:cubicBezTo>
                    <a:pt x="3270" y="8481"/>
                    <a:pt x="3163" y="8481"/>
                    <a:pt x="3052" y="8468"/>
                  </a:cubicBezTo>
                  <a:cubicBezTo>
                    <a:pt x="2795" y="8425"/>
                    <a:pt x="2538" y="8370"/>
                    <a:pt x="2280" y="8370"/>
                  </a:cubicBezTo>
                  <a:cubicBezTo>
                    <a:pt x="2131" y="8370"/>
                    <a:pt x="1981" y="8386"/>
                    <a:pt x="1831" y="8438"/>
                  </a:cubicBezTo>
                  <a:lnTo>
                    <a:pt x="1818" y="8438"/>
                  </a:lnTo>
                  <a:cubicBezTo>
                    <a:pt x="1831" y="8386"/>
                    <a:pt x="1860" y="8331"/>
                    <a:pt x="1873" y="8276"/>
                  </a:cubicBezTo>
                  <a:cubicBezTo>
                    <a:pt x="1968" y="7881"/>
                    <a:pt x="2062" y="7474"/>
                    <a:pt x="2144" y="7067"/>
                  </a:cubicBezTo>
                  <a:cubicBezTo>
                    <a:pt x="2173" y="7054"/>
                    <a:pt x="2186" y="7041"/>
                    <a:pt x="2212" y="7028"/>
                  </a:cubicBezTo>
                  <a:cubicBezTo>
                    <a:pt x="2349" y="6973"/>
                    <a:pt x="2482" y="6947"/>
                    <a:pt x="2632" y="6960"/>
                  </a:cubicBezTo>
                  <a:cubicBezTo>
                    <a:pt x="2889" y="6973"/>
                    <a:pt x="3176" y="7067"/>
                    <a:pt x="3407" y="7136"/>
                  </a:cubicBezTo>
                  <a:cubicBezTo>
                    <a:pt x="3596" y="7191"/>
                    <a:pt x="3801" y="7230"/>
                    <a:pt x="4003" y="7246"/>
                  </a:cubicBezTo>
                  <a:cubicBezTo>
                    <a:pt x="4046" y="7259"/>
                    <a:pt x="4085" y="7259"/>
                    <a:pt x="4127" y="7259"/>
                  </a:cubicBezTo>
                  <a:cubicBezTo>
                    <a:pt x="4127" y="7246"/>
                    <a:pt x="4140" y="7246"/>
                    <a:pt x="4140" y="7230"/>
                  </a:cubicBezTo>
                  <a:cubicBezTo>
                    <a:pt x="4059" y="7217"/>
                    <a:pt x="3977" y="7217"/>
                    <a:pt x="3883" y="7204"/>
                  </a:cubicBezTo>
                  <a:cubicBezTo>
                    <a:pt x="3733" y="7178"/>
                    <a:pt x="3570" y="7149"/>
                    <a:pt x="3420" y="7110"/>
                  </a:cubicBezTo>
                  <a:cubicBezTo>
                    <a:pt x="3176" y="7041"/>
                    <a:pt x="2889" y="6947"/>
                    <a:pt x="2632" y="6934"/>
                  </a:cubicBezTo>
                  <a:cubicBezTo>
                    <a:pt x="2482" y="6921"/>
                    <a:pt x="2336" y="6947"/>
                    <a:pt x="2199" y="7015"/>
                  </a:cubicBezTo>
                  <a:cubicBezTo>
                    <a:pt x="2186" y="7028"/>
                    <a:pt x="2173" y="7041"/>
                    <a:pt x="2144" y="7054"/>
                  </a:cubicBezTo>
                  <a:cubicBezTo>
                    <a:pt x="2254" y="6553"/>
                    <a:pt x="2362" y="6064"/>
                    <a:pt x="2482" y="5576"/>
                  </a:cubicBezTo>
                  <a:cubicBezTo>
                    <a:pt x="2538" y="5318"/>
                    <a:pt x="2606" y="5061"/>
                    <a:pt x="2688" y="4804"/>
                  </a:cubicBezTo>
                  <a:lnTo>
                    <a:pt x="2688" y="4804"/>
                  </a:lnTo>
                  <a:cubicBezTo>
                    <a:pt x="2782" y="4749"/>
                    <a:pt x="2889" y="4736"/>
                    <a:pt x="2987" y="4736"/>
                  </a:cubicBezTo>
                  <a:cubicBezTo>
                    <a:pt x="3163" y="4749"/>
                    <a:pt x="3339" y="4830"/>
                    <a:pt x="3515" y="4869"/>
                  </a:cubicBezTo>
                  <a:cubicBezTo>
                    <a:pt x="3557" y="4885"/>
                    <a:pt x="3596" y="4885"/>
                    <a:pt x="3638" y="4885"/>
                  </a:cubicBezTo>
                  <a:cubicBezTo>
                    <a:pt x="3746" y="4898"/>
                    <a:pt x="3840" y="4898"/>
                    <a:pt x="3948" y="4911"/>
                  </a:cubicBezTo>
                  <a:cubicBezTo>
                    <a:pt x="3990" y="4911"/>
                    <a:pt x="4029" y="4911"/>
                    <a:pt x="4072" y="4924"/>
                  </a:cubicBezTo>
                  <a:cubicBezTo>
                    <a:pt x="4166" y="4937"/>
                    <a:pt x="4261" y="4950"/>
                    <a:pt x="4371" y="4967"/>
                  </a:cubicBezTo>
                  <a:cubicBezTo>
                    <a:pt x="4505" y="4980"/>
                    <a:pt x="4655" y="4993"/>
                    <a:pt x="4791" y="5006"/>
                  </a:cubicBezTo>
                  <a:cubicBezTo>
                    <a:pt x="4804" y="5006"/>
                    <a:pt x="4830" y="5006"/>
                    <a:pt x="4860" y="5019"/>
                  </a:cubicBezTo>
                  <a:lnTo>
                    <a:pt x="4860" y="4993"/>
                  </a:lnTo>
                  <a:cubicBezTo>
                    <a:pt x="4697" y="4967"/>
                    <a:pt x="4534" y="4950"/>
                    <a:pt x="4371" y="4937"/>
                  </a:cubicBezTo>
                  <a:cubicBezTo>
                    <a:pt x="4274" y="4924"/>
                    <a:pt x="4179" y="4911"/>
                    <a:pt x="4085" y="4898"/>
                  </a:cubicBezTo>
                  <a:cubicBezTo>
                    <a:pt x="4029" y="4885"/>
                    <a:pt x="3990" y="4885"/>
                    <a:pt x="3948" y="4869"/>
                  </a:cubicBezTo>
                  <a:cubicBezTo>
                    <a:pt x="3853" y="4869"/>
                    <a:pt x="3746" y="4869"/>
                    <a:pt x="3652" y="4856"/>
                  </a:cubicBezTo>
                  <a:cubicBezTo>
                    <a:pt x="3609" y="4856"/>
                    <a:pt x="3557" y="4843"/>
                    <a:pt x="3515" y="4843"/>
                  </a:cubicBezTo>
                  <a:cubicBezTo>
                    <a:pt x="3339" y="4804"/>
                    <a:pt x="3163" y="4723"/>
                    <a:pt x="2987" y="4706"/>
                  </a:cubicBezTo>
                  <a:cubicBezTo>
                    <a:pt x="2889" y="4693"/>
                    <a:pt x="2795" y="4723"/>
                    <a:pt x="2688" y="4775"/>
                  </a:cubicBezTo>
                  <a:cubicBezTo>
                    <a:pt x="2727" y="4654"/>
                    <a:pt x="2756" y="4543"/>
                    <a:pt x="2795" y="4423"/>
                  </a:cubicBezTo>
                  <a:cubicBezTo>
                    <a:pt x="2824" y="4368"/>
                    <a:pt x="2837" y="4299"/>
                    <a:pt x="2863" y="4234"/>
                  </a:cubicBezTo>
                  <a:lnTo>
                    <a:pt x="3082" y="4234"/>
                  </a:lnTo>
                  <a:cubicBezTo>
                    <a:pt x="3176" y="4247"/>
                    <a:pt x="3257" y="4260"/>
                    <a:pt x="3339" y="4260"/>
                  </a:cubicBezTo>
                  <a:cubicBezTo>
                    <a:pt x="3596" y="4299"/>
                    <a:pt x="3853" y="4341"/>
                    <a:pt x="4111" y="4381"/>
                  </a:cubicBezTo>
                  <a:cubicBezTo>
                    <a:pt x="4290" y="4397"/>
                    <a:pt x="4466" y="4410"/>
                    <a:pt x="4655" y="4423"/>
                  </a:cubicBezTo>
                  <a:lnTo>
                    <a:pt x="4912" y="4423"/>
                  </a:lnTo>
                  <a:lnTo>
                    <a:pt x="4912" y="4397"/>
                  </a:lnTo>
                  <a:lnTo>
                    <a:pt x="4547" y="4397"/>
                  </a:lnTo>
                  <a:cubicBezTo>
                    <a:pt x="4397" y="4381"/>
                    <a:pt x="4261" y="4368"/>
                    <a:pt x="4111" y="4355"/>
                  </a:cubicBezTo>
                  <a:cubicBezTo>
                    <a:pt x="3853" y="4328"/>
                    <a:pt x="3596" y="4273"/>
                    <a:pt x="3339" y="4234"/>
                  </a:cubicBezTo>
                  <a:cubicBezTo>
                    <a:pt x="3257" y="4234"/>
                    <a:pt x="3176" y="4218"/>
                    <a:pt x="3082" y="4218"/>
                  </a:cubicBezTo>
                  <a:lnTo>
                    <a:pt x="2863" y="4218"/>
                  </a:lnTo>
                  <a:cubicBezTo>
                    <a:pt x="2919" y="4084"/>
                    <a:pt x="2958" y="3947"/>
                    <a:pt x="3013" y="3811"/>
                  </a:cubicBezTo>
                  <a:cubicBezTo>
                    <a:pt x="3163" y="3433"/>
                    <a:pt x="3339" y="3052"/>
                    <a:pt x="3489" y="2671"/>
                  </a:cubicBezTo>
                  <a:lnTo>
                    <a:pt x="3489" y="2658"/>
                  </a:lnTo>
                  <a:cubicBezTo>
                    <a:pt x="3622" y="2495"/>
                    <a:pt x="3801" y="2427"/>
                    <a:pt x="3990" y="2401"/>
                  </a:cubicBezTo>
                  <a:cubicBezTo>
                    <a:pt x="4303" y="2361"/>
                    <a:pt x="4655" y="2443"/>
                    <a:pt x="4941" y="2469"/>
                  </a:cubicBezTo>
                  <a:cubicBezTo>
                    <a:pt x="5062" y="2482"/>
                    <a:pt x="5169" y="2495"/>
                    <a:pt x="5280" y="2495"/>
                  </a:cubicBezTo>
                  <a:cubicBezTo>
                    <a:pt x="5319" y="2495"/>
                    <a:pt x="5348" y="2482"/>
                    <a:pt x="5374" y="2482"/>
                  </a:cubicBezTo>
                  <a:lnTo>
                    <a:pt x="5374" y="2469"/>
                  </a:lnTo>
                  <a:lnTo>
                    <a:pt x="5211" y="2469"/>
                  </a:lnTo>
                  <a:cubicBezTo>
                    <a:pt x="5130" y="2469"/>
                    <a:pt x="5036" y="2456"/>
                    <a:pt x="4954" y="2456"/>
                  </a:cubicBezTo>
                  <a:cubicBezTo>
                    <a:pt x="4655" y="2414"/>
                    <a:pt x="4303" y="2332"/>
                    <a:pt x="3977" y="2374"/>
                  </a:cubicBezTo>
                  <a:cubicBezTo>
                    <a:pt x="3801" y="2401"/>
                    <a:pt x="3638" y="2469"/>
                    <a:pt x="3515" y="2606"/>
                  </a:cubicBezTo>
                  <a:cubicBezTo>
                    <a:pt x="3541" y="2537"/>
                    <a:pt x="3570" y="2456"/>
                    <a:pt x="3596" y="2387"/>
                  </a:cubicBezTo>
                  <a:lnTo>
                    <a:pt x="3596" y="2361"/>
                  </a:lnTo>
                  <a:cubicBezTo>
                    <a:pt x="3609" y="2361"/>
                    <a:pt x="3622" y="2345"/>
                    <a:pt x="3638" y="2345"/>
                  </a:cubicBezTo>
                  <a:cubicBezTo>
                    <a:pt x="3733" y="2319"/>
                    <a:pt x="3827" y="2293"/>
                    <a:pt x="3922" y="2280"/>
                  </a:cubicBezTo>
                  <a:cubicBezTo>
                    <a:pt x="4127" y="2238"/>
                    <a:pt x="4329" y="2238"/>
                    <a:pt x="4534" y="2238"/>
                  </a:cubicBezTo>
                  <a:cubicBezTo>
                    <a:pt x="4791" y="2238"/>
                    <a:pt x="5049" y="2238"/>
                    <a:pt x="5306" y="2212"/>
                  </a:cubicBezTo>
                  <a:cubicBezTo>
                    <a:pt x="5348" y="2212"/>
                    <a:pt x="5387" y="2212"/>
                    <a:pt x="5430" y="2199"/>
                  </a:cubicBezTo>
                  <a:cubicBezTo>
                    <a:pt x="5443" y="2199"/>
                    <a:pt x="5443" y="2182"/>
                    <a:pt x="5443" y="2182"/>
                  </a:cubicBezTo>
                  <a:cubicBezTo>
                    <a:pt x="5387" y="2182"/>
                    <a:pt x="5348" y="2182"/>
                    <a:pt x="5306" y="2199"/>
                  </a:cubicBezTo>
                  <a:cubicBezTo>
                    <a:pt x="5049" y="2212"/>
                    <a:pt x="4791" y="2225"/>
                    <a:pt x="4534" y="2225"/>
                  </a:cubicBezTo>
                  <a:cubicBezTo>
                    <a:pt x="4329" y="2225"/>
                    <a:pt x="4127" y="2212"/>
                    <a:pt x="3909" y="2251"/>
                  </a:cubicBezTo>
                  <a:cubicBezTo>
                    <a:pt x="3814" y="2264"/>
                    <a:pt x="3720" y="2293"/>
                    <a:pt x="3638" y="2332"/>
                  </a:cubicBezTo>
                  <a:cubicBezTo>
                    <a:pt x="3622" y="2332"/>
                    <a:pt x="3622" y="2332"/>
                    <a:pt x="3609" y="2345"/>
                  </a:cubicBezTo>
                  <a:cubicBezTo>
                    <a:pt x="3652" y="2225"/>
                    <a:pt x="3691" y="2117"/>
                    <a:pt x="3720" y="1993"/>
                  </a:cubicBezTo>
                  <a:cubicBezTo>
                    <a:pt x="3827" y="1925"/>
                    <a:pt x="3909" y="1857"/>
                    <a:pt x="4016" y="1805"/>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1526175" y="3249492"/>
              <a:ext cx="238543" cy="75508"/>
            </a:xfrm>
            <a:custGeom>
              <a:avLst/>
              <a:gdLst/>
              <a:ahLst/>
              <a:cxnLst/>
              <a:rect l="l" t="t" r="r" b="b"/>
              <a:pathLst>
                <a:path w="1548" h="490" extrusionOk="0">
                  <a:moveTo>
                    <a:pt x="883" y="176"/>
                  </a:moveTo>
                  <a:cubicBezTo>
                    <a:pt x="1020" y="219"/>
                    <a:pt x="1166" y="245"/>
                    <a:pt x="1303" y="313"/>
                  </a:cubicBezTo>
                  <a:cubicBezTo>
                    <a:pt x="1372" y="352"/>
                    <a:pt x="1440" y="395"/>
                    <a:pt x="1508" y="447"/>
                  </a:cubicBezTo>
                  <a:cubicBezTo>
                    <a:pt x="1521" y="463"/>
                    <a:pt x="1534" y="476"/>
                    <a:pt x="1547" y="489"/>
                  </a:cubicBezTo>
                  <a:lnTo>
                    <a:pt x="1547" y="489"/>
                  </a:lnTo>
                  <a:lnTo>
                    <a:pt x="1547" y="476"/>
                  </a:lnTo>
                  <a:cubicBezTo>
                    <a:pt x="1534" y="463"/>
                    <a:pt x="1534" y="447"/>
                    <a:pt x="1521" y="434"/>
                  </a:cubicBezTo>
                  <a:cubicBezTo>
                    <a:pt x="1466" y="365"/>
                    <a:pt x="1385" y="326"/>
                    <a:pt x="1316" y="284"/>
                  </a:cubicBezTo>
                  <a:cubicBezTo>
                    <a:pt x="1183" y="232"/>
                    <a:pt x="1033" y="189"/>
                    <a:pt x="883" y="163"/>
                  </a:cubicBezTo>
                  <a:cubicBezTo>
                    <a:pt x="802" y="137"/>
                    <a:pt x="707" y="121"/>
                    <a:pt x="626" y="108"/>
                  </a:cubicBezTo>
                  <a:cubicBezTo>
                    <a:pt x="421" y="69"/>
                    <a:pt x="219" y="40"/>
                    <a:pt x="0" y="1"/>
                  </a:cubicBezTo>
                  <a:lnTo>
                    <a:pt x="0" y="14"/>
                  </a:lnTo>
                  <a:cubicBezTo>
                    <a:pt x="206" y="56"/>
                    <a:pt x="408" y="82"/>
                    <a:pt x="613" y="121"/>
                  </a:cubicBezTo>
                  <a:cubicBezTo>
                    <a:pt x="707" y="137"/>
                    <a:pt x="789" y="163"/>
                    <a:pt x="883" y="176"/>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11_2">
    <p:spTree>
      <p:nvGrpSpPr>
        <p:cNvPr id="1" name="Shape 307"/>
        <p:cNvGrpSpPr/>
        <p:nvPr/>
      </p:nvGrpSpPr>
      <p:grpSpPr>
        <a:xfrm>
          <a:off x="0" y="0"/>
          <a:ext cx="0" cy="0"/>
          <a:chOff x="0" y="0"/>
          <a:chExt cx="0" cy="0"/>
        </a:xfrm>
      </p:grpSpPr>
      <p:sp>
        <p:nvSpPr>
          <p:cNvPr id="308" name="Google Shape;308;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09" name="Google Shape;309;p19"/>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310" name="Google Shape;310;p19"/>
          <p:cNvSpPr/>
          <p:nvPr/>
        </p:nvSpPr>
        <p:spPr>
          <a:xfrm rot="2512074" flipH="1">
            <a:off x="7465863" y="-954785"/>
            <a:ext cx="3543396" cy="2042305"/>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rot="-5400000">
            <a:off x="7669766" y="3439039"/>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19"/>
          <p:cNvGrpSpPr/>
          <p:nvPr/>
        </p:nvGrpSpPr>
        <p:grpSpPr>
          <a:xfrm rot="513767">
            <a:off x="7646879" y="1017795"/>
            <a:ext cx="4014091" cy="3614722"/>
            <a:chOff x="7236706" y="307387"/>
            <a:chExt cx="4013901" cy="3614551"/>
          </a:xfrm>
        </p:grpSpPr>
        <p:sp>
          <p:nvSpPr>
            <p:cNvPr id="313" name="Google Shape;313;p19"/>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19"/>
          <p:cNvGrpSpPr/>
          <p:nvPr/>
        </p:nvGrpSpPr>
        <p:grpSpPr>
          <a:xfrm rot="3610139">
            <a:off x="-654021" y="4026124"/>
            <a:ext cx="1640329" cy="1896555"/>
            <a:chOff x="2582603" y="736349"/>
            <a:chExt cx="1352514" cy="1563781"/>
          </a:xfrm>
        </p:grpSpPr>
        <p:sp>
          <p:nvSpPr>
            <p:cNvPr id="317" name="Google Shape;317;p19"/>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11_3">
    <p:spTree>
      <p:nvGrpSpPr>
        <p:cNvPr id="1" name="Shape 319"/>
        <p:cNvGrpSpPr/>
        <p:nvPr/>
      </p:nvGrpSpPr>
      <p:grpSpPr>
        <a:xfrm>
          <a:off x="0" y="0"/>
          <a:ext cx="0" cy="0"/>
          <a:chOff x="0" y="0"/>
          <a:chExt cx="0" cy="0"/>
        </a:xfrm>
      </p:grpSpPr>
      <p:sp>
        <p:nvSpPr>
          <p:cNvPr id="320" name="Google Shape;3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21" name="Google Shape;321;p20"/>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322" name="Google Shape;322;p20"/>
          <p:cNvGrpSpPr/>
          <p:nvPr/>
        </p:nvGrpSpPr>
        <p:grpSpPr>
          <a:xfrm rot="-1682693" flipH="1">
            <a:off x="286729" y="3586413"/>
            <a:ext cx="3317220" cy="4273547"/>
            <a:chOff x="-1681867" y="-5344499"/>
            <a:chExt cx="4683588" cy="4978240"/>
          </a:xfrm>
        </p:grpSpPr>
        <p:sp>
          <p:nvSpPr>
            <p:cNvPr id="323" name="Google Shape;323;p20"/>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20"/>
          <p:cNvSpPr/>
          <p:nvPr/>
        </p:nvSpPr>
        <p:spPr>
          <a:xfrm rot="8379403" flipH="1">
            <a:off x="7023053" y="4041252"/>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rot="-5400000">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0"/>
          <p:cNvGrpSpPr/>
          <p:nvPr/>
        </p:nvGrpSpPr>
        <p:grpSpPr>
          <a:xfrm rot="513767">
            <a:off x="5016529" y="4358870"/>
            <a:ext cx="4014091" cy="3614722"/>
            <a:chOff x="7236706" y="307387"/>
            <a:chExt cx="4013901" cy="3614551"/>
          </a:xfrm>
        </p:grpSpPr>
        <p:sp>
          <p:nvSpPr>
            <p:cNvPr id="329" name="Google Shape;329;p20"/>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20"/>
          <p:cNvGrpSpPr/>
          <p:nvPr/>
        </p:nvGrpSpPr>
        <p:grpSpPr>
          <a:xfrm rot="-4007769">
            <a:off x="8446706" y="2690724"/>
            <a:ext cx="1204569" cy="1802769"/>
            <a:chOff x="744575" y="539511"/>
            <a:chExt cx="1204580" cy="1802787"/>
          </a:xfrm>
        </p:grpSpPr>
        <p:sp>
          <p:nvSpPr>
            <p:cNvPr id="333" name="Google Shape;333;p20"/>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20"/>
          <p:cNvGrpSpPr/>
          <p:nvPr/>
        </p:nvGrpSpPr>
        <p:grpSpPr>
          <a:xfrm rot="2538385">
            <a:off x="-798774" y="2732616"/>
            <a:ext cx="1664664" cy="1896484"/>
            <a:chOff x="2558480" y="709844"/>
            <a:chExt cx="1372630" cy="1563781"/>
          </a:xfrm>
        </p:grpSpPr>
        <p:sp>
          <p:nvSpPr>
            <p:cNvPr id="336" name="Google Shape;336;p20"/>
            <p:cNvSpPr/>
            <p:nvPr/>
          </p:nvSpPr>
          <p:spPr>
            <a:xfrm>
              <a:off x="2558480" y="709844"/>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pic>
        <p:nvPicPr>
          <p:cNvPr id="30" name="Google Shape;30;p3"/>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31" name="Google Shape;31;p3"/>
          <p:cNvGrpSpPr/>
          <p:nvPr/>
        </p:nvGrpSpPr>
        <p:grpSpPr>
          <a:xfrm rot="1682693">
            <a:off x="5909139" y="-2237224"/>
            <a:ext cx="3317220" cy="4273547"/>
            <a:chOff x="-1681867" y="-5344499"/>
            <a:chExt cx="4683588" cy="4978240"/>
          </a:xfrm>
        </p:grpSpPr>
        <p:sp>
          <p:nvSpPr>
            <p:cNvPr id="32" name="Google Shape;32;p3"/>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3"/>
          <p:cNvGrpSpPr/>
          <p:nvPr/>
        </p:nvGrpSpPr>
        <p:grpSpPr>
          <a:xfrm rot="-899960">
            <a:off x="-2580097" y="175408"/>
            <a:ext cx="4999787" cy="4569375"/>
            <a:chOff x="2429923" y="-1294349"/>
            <a:chExt cx="4999936" cy="4569511"/>
          </a:xfrm>
        </p:grpSpPr>
        <p:sp>
          <p:nvSpPr>
            <p:cNvPr id="36" name="Google Shape;36;p3"/>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p:nvPr/>
        </p:nvSpPr>
        <p:spPr>
          <a:xfrm rot="-1483436">
            <a:off x="6868885" y="3871499"/>
            <a:ext cx="3772599" cy="21744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8379403">
            <a:off x="6943456" y="-645223"/>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flipH="1">
            <a:off x="-437621" y="281924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txBox="1">
            <a:spLocks noGrp="1"/>
          </p:cNvSpPr>
          <p:nvPr>
            <p:ph type="title"/>
          </p:nvPr>
        </p:nvSpPr>
        <p:spPr>
          <a:xfrm>
            <a:off x="1458300" y="2384075"/>
            <a:ext cx="4504800" cy="1019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 name="Google Shape;43;p3"/>
          <p:cNvSpPr txBox="1">
            <a:spLocks noGrp="1"/>
          </p:cNvSpPr>
          <p:nvPr>
            <p:ph type="title" idx="2" hasCustomPrompt="1"/>
          </p:nvPr>
        </p:nvSpPr>
        <p:spPr>
          <a:xfrm>
            <a:off x="1587425" y="1447524"/>
            <a:ext cx="1427400" cy="915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 name="Google Shape;44;p3"/>
          <p:cNvSpPr txBox="1">
            <a:spLocks noGrp="1"/>
          </p:cNvSpPr>
          <p:nvPr>
            <p:ph type="subTitle" idx="1"/>
          </p:nvPr>
        </p:nvSpPr>
        <p:spPr>
          <a:xfrm>
            <a:off x="1458300" y="3326724"/>
            <a:ext cx="45048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5" name="Google Shape;45;p3"/>
          <p:cNvGrpSpPr/>
          <p:nvPr/>
        </p:nvGrpSpPr>
        <p:grpSpPr>
          <a:xfrm rot="1482420" flipH="1">
            <a:off x="-290478" y="3711028"/>
            <a:ext cx="1932064" cy="2243512"/>
            <a:chOff x="2803051" y="2937905"/>
            <a:chExt cx="1695843" cy="1969212"/>
          </a:xfrm>
        </p:grpSpPr>
        <p:sp>
          <p:nvSpPr>
            <p:cNvPr id="46" name="Google Shape;46;p3"/>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38"/>
        <p:cNvGrpSpPr/>
        <p:nvPr/>
      </p:nvGrpSpPr>
      <p:grpSpPr>
        <a:xfrm>
          <a:off x="0" y="0"/>
          <a:ext cx="0" cy="0"/>
          <a:chOff x="0" y="0"/>
          <a:chExt cx="0" cy="0"/>
        </a:xfrm>
      </p:grpSpPr>
      <p:pic>
        <p:nvPicPr>
          <p:cNvPr id="339" name="Google Shape;339;p21"/>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340" name="Google Shape;340;p21"/>
          <p:cNvSpPr txBox="1">
            <a:spLocks noGrp="1"/>
          </p:cNvSpPr>
          <p:nvPr>
            <p:ph type="title"/>
          </p:nvPr>
        </p:nvSpPr>
        <p:spPr>
          <a:xfrm>
            <a:off x="871375" y="970575"/>
            <a:ext cx="3574500" cy="229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1" name="Google Shape;341;p21"/>
          <p:cNvSpPr txBox="1">
            <a:spLocks noGrp="1"/>
          </p:cNvSpPr>
          <p:nvPr>
            <p:ph type="subTitle" idx="1"/>
          </p:nvPr>
        </p:nvSpPr>
        <p:spPr>
          <a:xfrm>
            <a:off x="871375" y="3245775"/>
            <a:ext cx="3574500" cy="906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21"/>
          <p:cNvSpPr>
            <a:spLocks noGrp="1"/>
          </p:cNvSpPr>
          <p:nvPr>
            <p:ph type="pic" idx="2"/>
          </p:nvPr>
        </p:nvSpPr>
        <p:spPr>
          <a:xfrm>
            <a:off x="4571963" y="1085850"/>
            <a:ext cx="2910000" cy="2971800"/>
          </a:xfrm>
          <a:prstGeom prst="rect">
            <a:avLst/>
          </a:prstGeom>
          <a:noFill/>
          <a:ln>
            <a:noFill/>
          </a:ln>
        </p:spPr>
      </p:sp>
      <p:grpSp>
        <p:nvGrpSpPr>
          <p:cNvPr id="343" name="Google Shape;343;p21"/>
          <p:cNvGrpSpPr/>
          <p:nvPr/>
        </p:nvGrpSpPr>
        <p:grpSpPr>
          <a:xfrm rot="-1682693" flipH="1">
            <a:off x="6772154" y="-2558924"/>
            <a:ext cx="3317220" cy="4273547"/>
            <a:chOff x="-1681867" y="-5344499"/>
            <a:chExt cx="4683588" cy="4978240"/>
          </a:xfrm>
        </p:grpSpPr>
        <p:sp>
          <p:nvSpPr>
            <p:cNvPr id="344" name="Google Shape;344;p21"/>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21"/>
          <p:cNvSpPr/>
          <p:nvPr/>
        </p:nvSpPr>
        <p:spPr>
          <a:xfrm rot="8379403" flipH="1">
            <a:off x="-1778047" y="4231577"/>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rot="10800000">
            <a:off x="-730086" y="-815014"/>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1"/>
          <p:cNvGrpSpPr/>
          <p:nvPr/>
        </p:nvGrpSpPr>
        <p:grpSpPr>
          <a:xfrm rot="3096626">
            <a:off x="6476413" y="2967997"/>
            <a:ext cx="4999895" cy="4569474"/>
            <a:chOff x="2429923" y="-1294349"/>
            <a:chExt cx="4999936" cy="4569511"/>
          </a:xfrm>
        </p:grpSpPr>
        <p:sp>
          <p:nvSpPr>
            <p:cNvPr id="350" name="Google Shape;350;p21"/>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1"/>
          <p:cNvGrpSpPr/>
          <p:nvPr/>
        </p:nvGrpSpPr>
        <p:grpSpPr>
          <a:xfrm rot="8100000" flipH="1">
            <a:off x="1332356" y="-844736"/>
            <a:ext cx="1204569" cy="1802769"/>
            <a:chOff x="744575" y="539511"/>
            <a:chExt cx="1204580" cy="1802787"/>
          </a:xfrm>
        </p:grpSpPr>
        <p:sp>
          <p:nvSpPr>
            <p:cNvPr id="354" name="Google Shape;354;p21"/>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56"/>
        <p:cNvGrpSpPr/>
        <p:nvPr/>
      </p:nvGrpSpPr>
      <p:grpSpPr>
        <a:xfrm>
          <a:off x="0" y="0"/>
          <a:ext cx="0" cy="0"/>
          <a:chOff x="0" y="0"/>
          <a:chExt cx="0" cy="0"/>
        </a:xfrm>
      </p:grpSpPr>
      <p:sp>
        <p:nvSpPr>
          <p:cNvPr id="357" name="Google Shape;357;p22"/>
          <p:cNvSpPr txBox="1">
            <a:spLocks noGrp="1"/>
          </p:cNvSpPr>
          <p:nvPr>
            <p:ph type="title"/>
          </p:nvPr>
        </p:nvSpPr>
        <p:spPr>
          <a:xfrm>
            <a:off x="1018875" y="1637550"/>
            <a:ext cx="33114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 name="Google Shape;358;p22"/>
          <p:cNvSpPr txBox="1">
            <a:spLocks noGrp="1"/>
          </p:cNvSpPr>
          <p:nvPr>
            <p:ph type="subTitle" idx="1"/>
          </p:nvPr>
        </p:nvSpPr>
        <p:spPr>
          <a:xfrm>
            <a:off x="1018875" y="2686849"/>
            <a:ext cx="33114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59" name="Google Shape;359;p22"/>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360" name="Google Shape;360;p22"/>
          <p:cNvGrpSpPr/>
          <p:nvPr/>
        </p:nvGrpSpPr>
        <p:grpSpPr>
          <a:xfrm rot="-1682693" flipH="1">
            <a:off x="7921604" y="1206138"/>
            <a:ext cx="3317220" cy="4273547"/>
            <a:chOff x="-1681867" y="-5344499"/>
            <a:chExt cx="4683588" cy="4978240"/>
          </a:xfrm>
        </p:grpSpPr>
        <p:sp>
          <p:nvSpPr>
            <p:cNvPr id="361" name="Google Shape;361;p22"/>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22"/>
          <p:cNvSpPr/>
          <p:nvPr/>
        </p:nvSpPr>
        <p:spPr>
          <a:xfrm rot="8379403" flipH="1">
            <a:off x="-1416097" y="-1007173"/>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6680364" y="310029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rot="-5400000">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7;p22"/>
          <p:cNvGrpSpPr/>
          <p:nvPr/>
        </p:nvGrpSpPr>
        <p:grpSpPr>
          <a:xfrm rot="513767">
            <a:off x="4209229" y="4103895"/>
            <a:ext cx="4014091" cy="3614722"/>
            <a:chOff x="7236706" y="307387"/>
            <a:chExt cx="4013901" cy="3614551"/>
          </a:xfrm>
        </p:grpSpPr>
        <p:sp>
          <p:nvSpPr>
            <p:cNvPr id="368" name="Google Shape;368;p22"/>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22"/>
          <p:cNvGrpSpPr/>
          <p:nvPr/>
        </p:nvGrpSpPr>
        <p:grpSpPr>
          <a:xfrm rot="-6232734" flipH="1">
            <a:off x="7787572" y="-866054"/>
            <a:ext cx="1008141" cy="2275957"/>
            <a:chOff x="1164351" y="2828957"/>
            <a:chExt cx="884828" cy="1997568"/>
          </a:xfrm>
        </p:grpSpPr>
        <p:sp>
          <p:nvSpPr>
            <p:cNvPr id="372" name="Google Shape;372;p22"/>
            <p:cNvSpPr/>
            <p:nvPr/>
          </p:nvSpPr>
          <p:spPr>
            <a:xfrm>
              <a:off x="1164351" y="2828957"/>
              <a:ext cx="884828" cy="1781675"/>
            </a:xfrm>
            <a:custGeom>
              <a:avLst/>
              <a:gdLst/>
              <a:ahLst/>
              <a:cxnLst/>
              <a:rect l="l" t="t" r="r" b="b"/>
              <a:pathLst>
                <a:path w="5742" h="11562" extrusionOk="0">
                  <a:moveTo>
                    <a:pt x="3951" y="531"/>
                  </a:moveTo>
                  <a:cubicBezTo>
                    <a:pt x="4019" y="505"/>
                    <a:pt x="4084" y="463"/>
                    <a:pt x="4166" y="408"/>
                  </a:cubicBezTo>
                  <a:cubicBezTo>
                    <a:pt x="4247" y="355"/>
                    <a:pt x="4452" y="0"/>
                    <a:pt x="4521" y="43"/>
                  </a:cubicBezTo>
                  <a:cubicBezTo>
                    <a:pt x="4547" y="56"/>
                    <a:pt x="4573" y="193"/>
                    <a:pt x="4589" y="219"/>
                  </a:cubicBezTo>
                  <a:cubicBezTo>
                    <a:pt x="4654" y="342"/>
                    <a:pt x="4736" y="424"/>
                    <a:pt x="4859" y="476"/>
                  </a:cubicBezTo>
                  <a:cubicBezTo>
                    <a:pt x="5104" y="587"/>
                    <a:pt x="5566" y="733"/>
                    <a:pt x="5647" y="1046"/>
                  </a:cubicBezTo>
                  <a:cubicBezTo>
                    <a:pt x="5700" y="1251"/>
                    <a:pt x="5742" y="1727"/>
                    <a:pt x="5618" y="1902"/>
                  </a:cubicBezTo>
                  <a:cubicBezTo>
                    <a:pt x="5566" y="1984"/>
                    <a:pt x="5361" y="1928"/>
                    <a:pt x="5348" y="2010"/>
                  </a:cubicBezTo>
                  <a:cubicBezTo>
                    <a:pt x="5335" y="2065"/>
                    <a:pt x="5442" y="2078"/>
                    <a:pt x="5468" y="2091"/>
                  </a:cubicBezTo>
                  <a:cubicBezTo>
                    <a:pt x="5592" y="2117"/>
                    <a:pt x="5713" y="2147"/>
                    <a:pt x="5713" y="2280"/>
                  </a:cubicBezTo>
                  <a:cubicBezTo>
                    <a:pt x="5742" y="2905"/>
                    <a:pt x="5618" y="3583"/>
                    <a:pt x="5455" y="4195"/>
                  </a:cubicBezTo>
                  <a:cubicBezTo>
                    <a:pt x="5416" y="4358"/>
                    <a:pt x="5416" y="4547"/>
                    <a:pt x="5361" y="4710"/>
                  </a:cubicBezTo>
                  <a:cubicBezTo>
                    <a:pt x="5335" y="4778"/>
                    <a:pt x="5117" y="5048"/>
                    <a:pt x="5091" y="5048"/>
                  </a:cubicBezTo>
                  <a:cubicBezTo>
                    <a:pt x="4996" y="5048"/>
                    <a:pt x="4641" y="5048"/>
                    <a:pt x="4628" y="5091"/>
                  </a:cubicBezTo>
                  <a:cubicBezTo>
                    <a:pt x="4602" y="5172"/>
                    <a:pt x="5224" y="5130"/>
                    <a:pt x="5266" y="5267"/>
                  </a:cubicBezTo>
                  <a:cubicBezTo>
                    <a:pt x="5279" y="5322"/>
                    <a:pt x="5104" y="5742"/>
                    <a:pt x="5078" y="5836"/>
                  </a:cubicBezTo>
                  <a:cubicBezTo>
                    <a:pt x="5048" y="6081"/>
                    <a:pt x="4941" y="6312"/>
                    <a:pt x="4915" y="6543"/>
                  </a:cubicBezTo>
                  <a:cubicBezTo>
                    <a:pt x="4885" y="6921"/>
                    <a:pt x="4954" y="7247"/>
                    <a:pt x="4804" y="7628"/>
                  </a:cubicBezTo>
                  <a:cubicBezTo>
                    <a:pt x="4736" y="7816"/>
                    <a:pt x="4573" y="7696"/>
                    <a:pt x="4426" y="7654"/>
                  </a:cubicBezTo>
                  <a:cubicBezTo>
                    <a:pt x="4329" y="7641"/>
                    <a:pt x="4247" y="7654"/>
                    <a:pt x="4153" y="7641"/>
                  </a:cubicBezTo>
                  <a:cubicBezTo>
                    <a:pt x="3977" y="7615"/>
                    <a:pt x="3827" y="7546"/>
                    <a:pt x="3664" y="7491"/>
                  </a:cubicBezTo>
                  <a:cubicBezTo>
                    <a:pt x="3596" y="7478"/>
                    <a:pt x="3381" y="7478"/>
                    <a:pt x="3368" y="7520"/>
                  </a:cubicBezTo>
                  <a:cubicBezTo>
                    <a:pt x="3352" y="7559"/>
                    <a:pt x="3677" y="7696"/>
                    <a:pt x="3746" y="7683"/>
                  </a:cubicBezTo>
                  <a:cubicBezTo>
                    <a:pt x="3938" y="7670"/>
                    <a:pt x="4628" y="7872"/>
                    <a:pt x="4654" y="8090"/>
                  </a:cubicBezTo>
                  <a:cubicBezTo>
                    <a:pt x="4723" y="8631"/>
                    <a:pt x="4195" y="9025"/>
                    <a:pt x="3977" y="9461"/>
                  </a:cubicBezTo>
                  <a:cubicBezTo>
                    <a:pt x="3827" y="9744"/>
                    <a:pt x="3840" y="10083"/>
                    <a:pt x="3720" y="10383"/>
                  </a:cubicBezTo>
                  <a:cubicBezTo>
                    <a:pt x="3612" y="10640"/>
                    <a:pt x="3433" y="11047"/>
                    <a:pt x="3231" y="11236"/>
                  </a:cubicBezTo>
                  <a:cubicBezTo>
                    <a:pt x="2863" y="11562"/>
                    <a:pt x="1941" y="11428"/>
                    <a:pt x="1479" y="11386"/>
                  </a:cubicBezTo>
                  <a:lnTo>
                    <a:pt x="1466" y="11441"/>
                  </a:lnTo>
                  <a:cubicBezTo>
                    <a:pt x="1277" y="11278"/>
                    <a:pt x="1072" y="11115"/>
                    <a:pt x="857" y="10979"/>
                  </a:cubicBezTo>
                  <a:cubicBezTo>
                    <a:pt x="681" y="10884"/>
                    <a:pt x="450" y="10816"/>
                    <a:pt x="313" y="10653"/>
                  </a:cubicBezTo>
                  <a:cubicBezTo>
                    <a:pt x="150" y="10477"/>
                    <a:pt x="163" y="10275"/>
                    <a:pt x="111" y="10044"/>
                  </a:cubicBezTo>
                  <a:cubicBezTo>
                    <a:pt x="13" y="9526"/>
                    <a:pt x="0" y="9067"/>
                    <a:pt x="124" y="8549"/>
                  </a:cubicBezTo>
                  <a:cubicBezTo>
                    <a:pt x="193" y="8279"/>
                    <a:pt x="206" y="7996"/>
                    <a:pt x="463" y="7859"/>
                  </a:cubicBezTo>
                  <a:cubicBezTo>
                    <a:pt x="570" y="7790"/>
                    <a:pt x="694" y="7777"/>
                    <a:pt x="815" y="7751"/>
                  </a:cubicBezTo>
                  <a:cubicBezTo>
                    <a:pt x="870" y="7735"/>
                    <a:pt x="990" y="7764"/>
                    <a:pt x="977" y="7709"/>
                  </a:cubicBezTo>
                  <a:cubicBezTo>
                    <a:pt x="938" y="7615"/>
                    <a:pt x="531" y="7709"/>
                    <a:pt x="502" y="7615"/>
                  </a:cubicBezTo>
                  <a:cubicBezTo>
                    <a:pt x="421" y="7370"/>
                    <a:pt x="544" y="6813"/>
                    <a:pt x="665" y="6595"/>
                  </a:cubicBezTo>
                  <a:cubicBezTo>
                    <a:pt x="733" y="6488"/>
                    <a:pt x="844" y="6406"/>
                    <a:pt x="909" y="6270"/>
                  </a:cubicBezTo>
                  <a:cubicBezTo>
                    <a:pt x="1033" y="6025"/>
                    <a:pt x="1072" y="5755"/>
                    <a:pt x="1196" y="5511"/>
                  </a:cubicBezTo>
                  <a:cubicBezTo>
                    <a:pt x="1290" y="5309"/>
                    <a:pt x="1466" y="5185"/>
                    <a:pt x="1577" y="4996"/>
                  </a:cubicBezTo>
                  <a:cubicBezTo>
                    <a:pt x="1658" y="4859"/>
                    <a:pt x="1684" y="4697"/>
                    <a:pt x="1805" y="4560"/>
                  </a:cubicBezTo>
                  <a:cubicBezTo>
                    <a:pt x="1873" y="4465"/>
                    <a:pt x="1967" y="4521"/>
                    <a:pt x="2078" y="4547"/>
                  </a:cubicBezTo>
                  <a:cubicBezTo>
                    <a:pt x="2309" y="4615"/>
                    <a:pt x="2511" y="4641"/>
                    <a:pt x="2743" y="4615"/>
                  </a:cubicBezTo>
                  <a:cubicBezTo>
                    <a:pt x="2811" y="4602"/>
                    <a:pt x="3013" y="4602"/>
                    <a:pt x="3013" y="4534"/>
                  </a:cubicBezTo>
                  <a:cubicBezTo>
                    <a:pt x="3013" y="4478"/>
                    <a:pt x="2944" y="4495"/>
                    <a:pt x="2730" y="4426"/>
                  </a:cubicBezTo>
                  <a:cubicBezTo>
                    <a:pt x="2593" y="4371"/>
                    <a:pt x="1967" y="4465"/>
                    <a:pt x="1902" y="4221"/>
                  </a:cubicBezTo>
                  <a:cubicBezTo>
                    <a:pt x="1821" y="3925"/>
                    <a:pt x="2130" y="3355"/>
                    <a:pt x="2228" y="3055"/>
                  </a:cubicBezTo>
                  <a:cubicBezTo>
                    <a:pt x="2267" y="2948"/>
                    <a:pt x="2293" y="2756"/>
                    <a:pt x="2391" y="2687"/>
                  </a:cubicBezTo>
                  <a:cubicBezTo>
                    <a:pt x="2524" y="2606"/>
                    <a:pt x="3026" y="2717"/>
                    <a:pt x="3013" y="2606"/>
                  </a:cubicBezTo>
                  <a:cubicBezTo>
                    <a:pt x="3013" y="2580"/>
                    <a:pt x="2944" y="2485"/>
                    <a:pt x="2879" y="2485"/>
                  </a:cubicBezTo>
                  <a:cubicBezTo>
                    <a:pt x="2743" y="2472"/>
                    <a:pt x="2485" y="2554"/>
                    <a:pt x="2472" y="2378"/>
                  </a:cubicBezTo>
                  <a:cubicBezTo>
                    <a:pt x="2443" y="2147"/>
                    <a:pt x="2580" y="1684"/>
                    <a:pt x="2716" y="1495"/>
                  </a:cubicBezTo>
                  <a:cubicBezTo>
                    <a:pt x="2782" y="1401"/>
                    <a:pt x="2918" y="1414"/>
                    <a:pt x="2987" y="1303"/>
                  </a:cubicBezTo>
                  <a:cubicBezTo>
                    <a:pt x="3163" y="1007"/>
                    <a:pt x="3231" y="720"/>
                    <a:pt x="3583" y="557"/>
                  </a:cubicBezTo>
                  <a:cubicBezTo>
                    <a:pt x="3707" y="518"/>
                    <a:pt x="3827" y="518"/>
                    <a:pt x="3951" y="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1595365" y="3795002"/>
              <a:ext cx="328382" cy="40374"/>
            </a:xfrm>
            <a:custGeom>
              <a:avLst/>
              <a:gdLst/>
              <a:ahLst/>
              <a:cxnLst/>
              <a:rect l="l" t="t" r="r" b="b"/>
              <a:pathLst>
                <a:path w="2131" h="262" extrusionOk="0">
                  <a:moveTo>
                    <a:pt x="1261" y="150"/>
                  </a:moveTo>
                  <a:cubicBezTo>
                    <a:pt x="1004" y="98"/>
                    <a:pt x="734" y="1"/>
                    <a:pt x="473" y="17"/>
                  </a:cubicBezTo>
                  <a:cubicBezTo>
                    <a:pt x="310" y="30"/>
                    <a:pt x="164" y="69"/>
                    <a:pt x="27" y="206"/>
                  </a:cubicBezTo>
                  <a:cubicBezTo>
                    <a:pt x="27" y="206"/>
                    <a:pt x="14" y="206"/>
                    <a:pt x="14" y="219"/>
                  </a:cubicBezTo>
                  <a:cubicBezTo>
                    <a:pt x="14" y="219"/>
                    <a:pt x="1" y="232"/>
                    <a:pt x="1" y="245"/>
                  </a:cubicBezTo>
                  <a:lnTo>
                    <a:pt x="1" y="245"/>
                  </a:lnTo>
                  <a:lnTo>
                    <a:pt x="1" y="245"/>
                  </a:lnTo>
                  <a:cubicBezTo>
                    <a:pt x="14" y="245"/>
                    <a:pt x="14" y="232"/>
                    <a:pt x="27" y="232"/>
                  </a:cubicBezTo>
                  <a:cubicBezTo>
                    <a:pt x="27" y="219"/>
                    <a:pt x="40" y="219"/>
                    <a:pt x="40" y="219"/>
                  </a:cubicBezTo>
                  <a:cubicBezTo>
                    <a:pt x="177" y="98"/>
                    <a:pt x="327" y="43"/>
                    <a:pt x="473" y="43"/>
                  </a:cubicBezTo>
                  <a:cubicBezTo>
                    <a:pt x="734" y="30"/>
                    <a:pt x="1004" y="124"/>
                    <a:pt x="1261" y="180"/>
                  </a:cubicBezTo>
                  <a:cubicBezTo>
                    <a:pt x="1437" y="219"/>
                    <a:pt x="1613" y="232"/>
                    <a:pt x="1805" y="245"/>
                  </a:cubicBezTo>
                  <a:cubicBezTo>
                    <a:pt x="1913" y="245"/>
                    <a:pt x="2020" y="261"/>
                    <a:pt x="2131" y="261"/>
                  </a:cubicBezTo>
                  <a:lnTo>
                    <a:pt x="2131" y="232"/>
                  </a:lnTo>
                  <a:cubicBezTo>
                    <a:pt x="2020" y="232"/>
                    <a:pt x="1913" y="219"/>
                    <a:pt x="1805" y="219"/>
                  </a:cubicBezTo>
                  <a:cubicBezTo>
                    <a:pt x="1613" y="206"/>
                    <a:pt x="1437" y="193"/>
                    <a:pt x="1261" y="15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1172826" y="3120049"/>
              <a:ext cx="857398" cy="1706476"/>
            </a:xfrm>
            <a:custGeom>
              <a:avLst/>
              <a:gdLst/>
              <a:ahLst/>
              <a:cxnLst/>
              <a:rect l="l" t="t" r="r" b="b"/>
              <a:pathLst>
                <a:path w="5564" h="11074" extrusionOk="0">
                  <a:moveTo>
                    <a:pt x="4016" y="1805"/>
                  </a:moveTo>
                  <a:cubicBezTo>
                    <a:pt x="4098" y="1749"/>
                    <a:pt x="4179" y="1723"/>
                    <a:pt x="4261" y="1694"/>
                  </a:cubicBezTo>
                  <a:cubicBezTo>
                    <a:pt x="4410" y="1655"/>
                    <a:pt x="4573" y="1629"/>
                    <a:pt x="4723" y="1629"/>
                  </a:cubicBezTo>
                  <a:cubicBezTo>
                    <a:pt x="5006" y="1629"/>
                    <a:pt x="5280" y="1655"/>
                    <a:pt x="5550" y="1668"/>
                  </a:cubicBezTo>
                  <a:cubicBezTo>
                    <a:pt x="5550" y="1655"/>
                    <a:pt x="5550" y="1655"/>
                    <a:pt x="5563" y="1642"/>
                  </a:cubicBezTo>
                  <a:cubicBezTo>
                    <a:pt x="5280" y="1642"/>
                    <a:pt x="5006" y="1599"/>
                    <a:pt x="4723" y="1599"/>
                  </a:cubicBezTo>
                  <a:cubicBezTo>
                    <a:pt x="4573" y="1599"/>
                    <a:pt x="4410" y="1629"/>
                    <a:pt x="4261" y="1668"/>
                  </a:cubicBezTo>
                  <a:cubicBezTo>
                    <a:pt x="4153" y="1710"/>
                    <a:pt x="4046" y="1749"/>
                    <a:pt x="3948" y="1818"/>
                  </a:cubicBezTo>
                  <a:cubicBezTo>
                    <a:pt x="3866" y="1857"/>
                    <a:pt x="3801" y="1912"/>
                    <a:pt x="3733" y="1967"/>
                  </a:cubicBezTo>
                  <a:cubicBezTo>
                    <a:pt x="3759" y="1886"/>
                    <a:pt x="3772" y="1818"/>
                    <a:pt x="3801" y="1749"/>
                  </a:cubicBezTo>
                  <a:cubicBezTo>
                    <a:pt x="3948" y="1248"/>
                    <a:pt x="4072" y="746"/>
                    <a:pt x="4208" y="245"/>
                  </a:cubicBezTo>
                  <a:cubicBezTo>
                    <a:pt x="4208" y="245"/>
                    <a:pt x="4208" y="228"/>
                    <a:pt x="4192" y="228"/>
                  </a:cubicBezTo>
                  <a:cubicBezTo>
                    <a:pt x="4179" y="228"/>
                    <a:pt x="4179" y="228"/>
                    <a:pt x="4179" y="245"/>
                  </a:cubicBezTo>
                  <a:cubicBezTo>
                    <a:pt x="4140" y="352"/>
                    <a:pt x="4098" y="473"/>
                    <a:pt x="4072" y="596"/>
                  </a:cubicBezTo>
                  <a:cubicBezTo>
                    <a:pt x="4046" y="570"/>
                    <a:pt x="4029" y="541"/>
                    <a:pt x="4016" y="515"/>
                  </a:cubicBezTo>
                  <a:cubicBezTo>
                    <a:pt x="3909" y="391"/>
                    <a:pt x="3759" y="297"/>
                    <a:pt x="3609" y="245"/>
                  </a:cubicBezTo>
                  <a:cubicBezTo>
                    <a:pt x="3270" y="108"/>
                    <a:pt x="2863" y="95"/>
                    <a:pt x="2499" y="13"/>
                  </a:cubicBezTo>
                  <a:cubicBezTo>
                    <a:pt x="2499" y="0"/>
                    <a:pt x="2482" y="0"/>
                    <a:pt x="2482" y="0"/>
                  </a:cubicBezTo>
                  <a:cubicBezTo>
                    <a:pt x="2482" y="13"/>
                    <a:pt x="2482" y="13"/>
                    <a:pt x="2469" y="26"/>
                  </a:cubicBezTo>
                  <a:lnTo>
                    <a:pt x="2499" y="26"/>
                  </a:lnTo>
                  <a:cubicBezTo>
                    <a:pt x="2863" y="121"/>
                    <a:pt x="3270" y="121"/>
                    <a:pt x="3609" y="258"/>
                  </a:cubicBezTo>
                  <a:cubicBezTo>
                    <a:pt x="3746" y="326"/>
                    <a:pt x="3883" y="407"/>
                    <a:pt x="4003" y="528"/>
                  </a:cubicBezTo>
                  <a:cubicBezTo>
                    <a:pt x="4016" y="554"/>
                    <a:pt x="4046" y="583"/>
                    <a:pt x="4059" y="609"/>
                  </a:cubicBezTo>
                  <a:cubicBezTo>
                    <a:pt x="3977" y="896"/>
                    <a:pt x="3883" y="1192"/>
                    <a:pt x="3801" y="1492"/>
                  </a:cubicBezTo>
                  <a:cubicBezTo>
                    <a:pt x="3746" y="1437"/>
                    <a:pt x="3691" y="1384"/>
                    <a:pt x="3638" y="1355"/>
                  </a:cubicBezTo>
                  <a:cubicBezTo>
                    <a:pt x="3515" y="1274"/>
                    <a:pt x="3365" y="1248"/>
                    <a:pt x="3215" y="1222"/>
                  </a:cubicBezTo>
                  <a:cubicBezTo>
                    <a:pt x="2863" y="1179"/>
                    <a:pt x="2525" y="1192"/>
                    <a:pt x="2186" y="1153"/>
                  </a:cubicBezTo>
                  <a:lnTo>
                    <a:pt x="2173" y="1166"/>
                  </a:lnTo>
                  <a:lnTo>
                    <a:pt x="2173" y="1166"/>
                  </a:lnTo>
                  <a:lnTo>
                    <a:pt x="2173" y="1166"/>
                  </a:lnTo>
                  <a:cubicBezTo>
                    <a:pt x="2525" y="1222"/>
                    <a:pt x="2863" y="1205"/>
                    <a:pt x="3215" y="1248"/>
                  </a:cubicBezTo>
                  <a:cubicBezTo>
                    <a:pt x="3352" y="1261"/>
                    <a:pt x="3502" y="1303"/>
                    <a:pt x="3622" y="1368"/>
                  </a:cubicBezTo>
                  <a:cubicBezTo>
                    <a:pt x="3691" y="1410"/>
                    <a:pt x="3746" y="1450"/>
                    <a:pt x="3785" y="1505"/>
                  </a:cubicBezTo>
                  <a:cubicBezTo>
                    <a:pt x="3772" y="1573"/>
                    <a:pt x="3746" y="1655"/>
                    <a:pt x="3720" y="1723"/>
                  </a:cubicBezTo>
                  <a:cubicBezTo>
                    <a:pt x="3652" y="1938"/>
                    <a:pt x="3583" y="2143"/>
                    <a:pt x="3502" y="2345"/>
                  </a:cubicBezTo>
                  <a:cubicBezTo>
                    <a:pt x="3378" y="2700"/>
                    <a:pt x="3244" y="3039"/>
                    <a:pt x="3095" y="3378"/>
                  </a:cubicBezTo>
                  <a:cubicBezTo>
                    <a:pt x="3069" y="3338"/>
                    <a:pt x="3026" y="3322"/>
                    <a:pt x="2987" y="3296"/>
                  </a:cubicBezTo>
                  <a:cubicBezTo>
                    <a:pt x="2769" y="3133"/>
                    <a:pt x="2525" y="3013"/>
                    <a:pt x="2267" y="2931"/>
                  </a:cubicBezTo>
                  <a:cubicBezTo>
                    <a:pt x="2075" y="2863"/>
                    <a:pt x="1873" y="2821"/>
                    <a:pt x="1668" y="2808"/>
                  </a:cubicBezTo>
                  <a:lnTo>
                    <a:pt x="1655" y="2808"/>
                  </a:lnTo>
                  <a:cubicBezTo>
                    <a:pt x="1655" y="2821"/>
                    <a:pt x="1655" y="2821"/>
                    <a:pt x="1642" y="2821"/>
                  </a:cubicBezTo>
                  <a:cubicBezTo>
                    <a:pt x="1655" y="2821"/>
                    <a:pt x="1655" y="2821"/>
                    <a:pt x="1668" y="2834"/>
                  </a:cubicBezTo>
                  <a:cubicBezTo>
                    <a:pt x="1873" y="2850"/>
                    <a:pt x="2062" y="2889"/>
                    <a:pt x="2267" y="2944"/>
                  </a:cubicBezTo>
                  <a:cubicBezTo>
                    <a:pt x="2525" y="3026"/>
                    <a:pt x="2769" y="3146"/>
                    <a:pt x="2987" y="3309"/>
                  </a:cubicBezTo>
                  <a:cubicBezTo>
                    <a:pt x="3013" y="3338"/>
                    <a:pt x="3052" y="3364"/>
                    <a:pt x="3095" y="3391"/>
                  </a:cubicBezTo>
                  <a:cubicBezTo>
                    <a:pt x="3069" y="3446"/>
                    <a:pt x="3039" y="3514"/>
                    <a:pt x="3013" y="3566"/>
                  </a:cubicBezTo>
                  <a:cubicBezTo>
                    <a:pt x="3013" y="3566"/>
                    <a:pt x="3013" y="3553"/>
                    <a:pt x="3000" y="3553"/>
                  </a:cubicBezTo>
                  <a:cubicBezTo>
                    <a:pt x="2889" y="3364"/>
                    <a:pt x="2743" y="3257"/>
                    <a:pt x="2580" y="3176"/>
                  </a:cubicBezTo>
                  <a:cubicBezTo>
                    <a:pt x="2320" y="3065"/>
                    <a:pt x="2010" y="3052"/>
                    <a:pt x="1711" y="3026"/>
                  </a:cubicBezTo>
                  <a:cubicBezTo>
                    <a:pt x="1655" y="3026"/>
                    <a:pt x="1616" y="3026"/>
                    <a:pt x="1561" y="3013"/>
                  </a:cubicBezTo>
                  <a:lnTo>
                    <a:pt x="1561" y="3039"/>
                  </a:lnTo>
                  <a:cubicBezTo>
                    <a:pt x="1603" y="3039"/>
                    <a:pt x="1655" y="3052"/>
                    <a:pt x="1698" y="3052"/>
                  </a:cubicBezTo>
                  <a:cubicBezTo>
                    <a:pt x="2010" y="3078"/>
                    <a:pt x="2307" y="3094"/>
                    <a:pt x="2564" y="3202"/>
                  </a:cubicBezTo>
                  <a:cubicBezTo>
                    <a:pt x="2727" y="3270"/>
                    <a:pt x="2876" y="3391"/>
                    <a:pt x="2987" y="3566"/>
                  </a:cubicBezTo>
                  <a:cubicBezTo>
                    <a:pt x="2987" y="3583"/>
                    <a:pt x="3000" y="3596"/>
                    <a:pt x="3000" y="3596"/>
                  </a:cubicBezTo>
                  <a:cubicBezTo>
                    <a:pt x="2987" y="3664"/>
                    <a:pt x="2958" y="3716"/>
                    <a:pt x="2932" y="3785"/>
                  </a:cubicBezTo>
                  <a:cubicBezTo>
                    <a:pt x="2850" y="3990"/>
                    <a:pt x="2782" y="4192"/>
                    <a:pt x="2714" y="4410"/>
                  </a:cubicBezTo>
                  <a:cubicBezTo>
                    <a:pt x="2645" y="4641"/>
                    <a:pt x="2580" y="4869"/>
                    <a:pt x="2512" y="5113"/>
                  </a:cubicBezTo>
                  <a:lnTo>
                    <a:pt x="2512" y="5113"/>
                  </a:lnTo>
                  <a:cubicBezTo>
                    <a:pt x="2430" y="5032"/>
                    <a:pt x="2349" y="4967"/>
                    <a:pt x="2238" y="4911"/>
                  </a:cubicBezTo>
                  <a:cubicBezTo>
                    <a:pt x="2049" y="4830"/>
                    <a:pt x="1847" y="4775"/>
                    <a:pt x="1642" y="4723"/>
                  </a:cubicBezTo>
                  <a:cubicBezTo>
                    <a:pt x="1587" y="4693"/>
                    <a:pt x="1535" y="4667"/>
                    <a:pt x="1479" y="4641"/>
                  </a:cubicBezTo>
                  <a:cubicBezTo>
                    <a:pt x="1359" y="4573"/>
                    <a:pt x="1248" y="4491"/>
                    <a:pt x="1115" y="4436"/>
                  </a:cubicBezTo>
                  <a:cubicBezTo>
                    <a:pt x="1059" y="4410"/>
                    <a:pt x="1004" y="4397"/>
                    <a:pt x="952" y="4381"/>
                  </a:cubicBezTo>
                  <a:cubicBezTo>
                    <a:pt x="922" y="4368"/>
                    <a:pt x="896" y="4368"/>
                    <a:pt x="870" y="4355"/>
                  </a:cubicBezTo>
                  <a:cubicBezTo>
                    <a:pt x="854" y="4368"/>
                    <a:pt x="854" y="4368"/>
                    <a:pt x="854" y="4381"/>
                  </a:cubicBezTo>
                  <a:lnTo>
                    <a:pt x="854" y="4381"/>
                  </a:lnTo>
                  <a:cubicBezTo>
                    <a:pt x="935" y="4410"/>
                    <a:pt x="1033" y="4423"/>
                    <a:pt x="1115" y="4462"/>
                  </a:cubicBezTo>
                  <a:cubicBezTo>
                    <a:pt x="1235" y="4517"/>
                    <a:pt x="1343" y="4599"/>
                    <a:pt x="1479" y="4667"/>
                  </a:cubicBezTo>
                  <a:cubicBezTo>
                    <a:pt x="1522" y="4693"/>
                    <a:pt x="1574" y="4723"/>
                    <a:pt x="1642" y="4749"/>
                  </a:cubicBezTo>
                  <a:cubicBezTo>
                    <a:pt x="1831" y="4804"/>
                    <a:pt x="2049" y="4856"/>
                    <a:pt x="2225" y="4937"/>
                  </a:cubicBezTo>
                  <a:cubicBezTo>
                    <a:pt x="2320" y="4993"/>
                    <a:pt x="2417" y="5048"/>
                    <a:pt x="2499" y="5130"/>
                  </a:cubicBezTo>
                  <a:lnTo>
                    <a:pt x="2512" y="5130"/>
                  </a:lnTo>
                  <a:cubicBezTo>
                    <a:pt x="2499" y="5156"/>
                    <a:pt x="2499" y="5182"/>
                    <a:pt x="2482" y="5211"/>
                  </a:cubicBezTo>
                  <a:cubicBezTo>
                    <a:pt x="2469" y="5195"/>
                    <a:pt x="2469" y="5195"/>
                    <a:pt x="2456" y="5182"/>
                  </a:cubicBezTo>
                  <a:cubicBezTo>
                    <a:pt x="2443" y="5182"/>
                    <a:pt x="2430" y="5169"/>
                    <a:pt x="2417" y="5169"/>
                  </a:cubicBezTo>
                  <a:cubicBezTo>
                    <a:pt x="2307" y="5100"/>
                    <a:pt x="2199" y="5061"/>
                    <a:pt x="2092" y="5032"/>
                  </a:cubicBezTo>
                  <a:cubicBezTo>
                    <a:pt x="1847" y="4980"/>
                    <a:pt x="1574" y="4967"/>
                    <a:pt x="1330" y="4924"/>
                  </a:cubicBezTo>
                  <a:cubicBezTo>
                    <a:pt x="1180" y="4885"/>
                    <a:pt x="1033" y="4843"/>
                    <a:pt x="883" y="4804"/>
                  </a:cubicBezTo>
                  <a:cubicBezTo>
                    <a:pt x="802" y="4762"/>
                    <a:pt x="708" y="4736"/>
                    <a:pt x="626" y="4693"/>
                  </a:cubicBezTo>
                  <a:lnTo>
                    <a:pt x="610" y="4706"/>
                  </a:lnTo>
                  <a:lnTo>
                    <a:pt x="610" y="4723"/>
                  </a:lnTo>
                  <a:cubicBezTo>
                    <a:pt x="691" y="4749"/>
                    <a:pt x="789" y="4788"/>
                    <a:pt x="883" y="4817"/>
                  </a:cubicBezTo>
                  <a:cubicBezTo>
                    <a:pt x="1017" y="4869"/>
                    <a:pt x="1167" y="4911"/>
                    <a:pt x="1330" y="4937"/>
                  </a:cubicBezTo>
                  <a:cubicBezTo>
                    <a:pt x="1574" y="4993"/>
                    <a:pt x="1831" y="5006"/>
                    <a:pt x="2075" y="5061"/>
                  </a:cubicBezTo>
                  <a:cubicBezTo>
                    <a:pt x="2199" y="5087"/>
                    <a:pt x="2307" y="5130"/>
                    <a:pt x="2401" y="5182"/>
                  </a:cubicBezTo>
                  <a:cubicBezTo>
                    <a:pt x="2417" y="5182"/>
                    <a:pt x="2430" y="5195"/>
                    <a:pt x="2443" y="5211"/>
                  </a:cubicBezTo>
                  <a:cubicBezTo>
                    <a:pt x="2456" y="5211"/>
                    <a:pt x="2469" y="5224"/>
                    <a:pt x="2482" y="5224"/>
                  </a:cubicBezTo>
                  <a:cubicBezTo>
                    <a:pt x="2456" y="5332"/>
                    <a:pt x="2430" y="5439"/>
                    <a:pt x="2401" y="5550"/>
                  </a:cubicBezTo>
                  <a:cubicBezTo>
                    <a:pt x="2254" y="6120"/>
                    <a:pt x="2131" y="6690"/>
                    <a:pt x="1994" y="7259"/>
                  </a:cubicBezTo>
                  <a:cubicBezTo>
                    <a:pt x="1981" y="7246"/>
                    <a:pt x="1968" y="7230"/>
                    <a:pt x="1942" y="7217"/>
                  </a:cubicBezTo>
                  <a:cubicBezTo>
                    <a:pt x="1805" y="7123"/>
                    <a:pt x="1655" y="7054"/>
                    <a:pt x="1492" y="6986"/>
                  </a:cubicBezTo>
                  <a:cubicBezTo>
                    <a:pt x="1303" y="6921"/>
                    <a:pt x="1098" y="6865"/>
                    <a:pt x="883" y="6839"/>
                  </a:cubicBezTo>
                  <a:cubicBezTo>
                    <a:pt x="760" y="6823"/>
                    <a:pt x="639" y="6823"/>
                    <a:pt x="528" y="6810"/>
                  </a:cubicBezTo>
                  <a:lnTo>
                    <a:pt x="40" y="6810"/>
                  </a:lnTo>
                  <a:cubicBezTo>
                    <a:pt x="40" y="6823"/>
                    <a:pt x="27" y="6823"/>
                    <a:pt x="27" y="6839"/>
                  </a:cubicBezTo>
                  <a:lnTo>
                    <a:pt x="69" y="6839"/>
                  </a:lnTo>
                  <a:cubicBezTo>
                    <a:pt x="258" y="6839"/>
                    <a:pt x="447" y="6839"/>
                    <a:pt x="639" y="6852"/>
                  </a:cubicBezTo>
                  <a:cubicBezTo>
                    <a:pt x="721" y="6852"/>
                    <a:pt x="802" y="6852"/>
                    <a:pt x="883" y="6865"/>
                  </a:cubicBezTo>
                  <a:cubicBezTo>
                    <a:pt x="1085" y="6891"/>
                    <a:pt x="1290" y="6947"/>
                    <a:pt x="1479" y="7015"/>
                  </a:cubicBezTo>
                  <a:cubicBezTo>
                    <a:pt x="1642" y="7084"/>
                    <a:pt x="1792" y="7149"/>
                    <a:pt x="1929" y="7246"/>
                  </a:cubicBezTo>
                  <a:cubicBezTo>
                    <a:pt x="1955" y="7259"/>
                    <a:pt x="1968" y="7259"/>
                    <a:pt x="1994" y="7272"/>
                  </a:cubicBezTo>
                  <a:cubicBezTo>
                    <a:pt x="1981" y="7354"/>
                    <a:pt x="1955" y="7422"/>
                    <a:pt x="1942" y="7504"/>
                  </a:cubicBezTo>
                  <a:cubicBezTo>
                    <a:pt x="1942" y="7504"/>
                    <a:pt x="1929" y="7491"/>
                    <a:pt x="1929" y="7474"/>
                  </a:cubicBezTo>
                  <a:cubicBezTo>
                    <a:pt x="1886" y="7435"/>
                    <a:pt x="1831" y="7409"/>
                    <a:pt x="1779" y="7367"/>
                  </a:cubicBezTo>
                  <a:cubicBezTo>
                    <a:pt x="1724" y="7328"/>
                    <a:pt x="1655" y="7286"/>
                    <a:pt x="1587" y="7259"/>
                  </a:cubicBezTo>
                  <a:cubicBezTo>
                    <a:pt x="1440" y="7204"/>
                    <a:pt x="1277" y="7165"/>
                    <a:pt x="1115" y="7149"/>
                  </a:cubicBezTo>
                  <a:cubicBezTo>
                    <a:pt x="854" y="7136"/>
                    <a:pt x="597" y="7149"/>
                    <a:pt x="366" y="7136"/>
                  </a:cubicBezTo>
                  <a:cubicBezTo>
                    <a:pt x="271" y="7136"/>
                    <a:pt x="177" y="7123"/>
                    <a:pt x="82" y="7110"/>
                  </a:cubicBezTo>
                  <a:cubicBezTo>
                    <a:pt x="56" y="7110"/>
                    <a:pt x="27" y="7110"/>
                    <a:pt x="1" y="7097"/>
                  </a:cubicBezTo>
                  <a:lnTo>
                    <a:pt x="1" y="7123"/>
                  </a:lnTo>
                  <a:cubicBezTo>
                    <a:pt x="27" y="7123"/>
                    <a:pt x="56" y="7136"/>
                    <a:pt x="82" y="7136"/>
                  </a:cubicBezTo>
                  <a:cubicBezTo>
                    <a:pt x="177" y="7149"/>
                    <a:pt x="271" y="7165"/>
                    <a:pt x="366" y="7165"/>
                  </a:cubicBezTo>
                  <a:cubicBezTo>
                    <a:pt x="597" y="7178"/>
                    <a:pt x="854" y="7165"/>
                    <a:pt x="1098" y="7191"/>
                  </a:cubicBezTo>
                  <a:cubicBezTo>
                    <a:pt x="1277" y="7204"/>
                    <a:pt x="1440" y="7230"/>
                    <a:pt x="1574" y="7286"/>
                  </a:cubicBezTo>
                  <a:cubicBezTo>
                    <a:pt x="1629" y="7312"/>
                    <a:pt x="1684" y="7341"/>
                    <a:pt x="1737" y="7367"/>
                  </a:cubicBezTo>
                  <a:cubicBezTo>
                    <a:pt x="1792" y="7409"/>
                    <a:pt x="1847" y="7448"/>
                    <a:pt x="1899" y="7491"/>
                  </a:cubicBezTo>
                  <a:cubicBezTo>
                    <a:pt x="1899" y="7504"/>
                    <a:pt x="1912" y="7504"/>
                    <a:pt x="1912" y="7504"/>
                  </a:cubicBezTo>
                  <a:cubicBezTo>
                    <a:pt x="1929" y="7504"/>
                    <a:pt x="1929" y="7517"/>
                    <a:pt x="1942" y="7517"/>
                  </a:cubicBezTo>
                  <a:cubicBezTo>
                    <a:pt x="1886" y="7761"/>
                    <a:pt x="1818" y="8005"/>
                    <a:pt x="1750" y="8249"/>
                  </a:cubicBezTo>
                  <a:cubicBezTo>
                    <a:pt x="1698" y="8481"/>
                    <a:pt x="1629" y="8696"/>
                    <a:pt x="1561" y="8927"/>
                  </a:cubicBezTo>
                  <a:cubicBezTo>
                    <a:pt x="1561" y="8927"/>
                    <a:pt x="1561" y="8940"/>
                    <a:pt x="1548" y="8940"/>
                  </a:cubicBezTo>
                  <a:cubicBezTo>
                    <a:pt x="1492" y="8901"/>
                    <a:pt x="1440" y="8875"/>
                    <a:pt x="1372" y="8845"/>
                  </a:cubicBezTo>
                  <a:cubicBezTo>
                    <a:pt x="1222" y="8793"/>
                    <a:pt x="1072" y="8764"/>
                    <a:pt x="922" y="8751"/>
                  </a:cubicBezTo>
                  <a:cubicBezTo>
                    <a:pt x="721" y="8712"/>
                    <a:pt x="502" y="8683"/>
                    <a:pt x="284" y="8644"/>
                  </a:cubicBezTo>
                  <a:cubicBezTo>
                    <a:pt x="245" y="8644"/>
                    <a:pt x="203" y="8631"/>
                    <a:pt x="164" y="8631"/>
                  </a:cubicBezTo>
                  <a:cubicBezTo>
                    <a:pt x="177" y="8644"/>
                    <a:pt x="177" y="8644"/>
                    <a:pt x="177" y="8657"/>
                  </a:cubicBezTo>
                  <a:cubicBezTo>
                    <a:pt x="245" y="8670"/>
                    <a:pt x="313" y="8683"/>
                    <a:pt x="382" y="8683"/>
                  </a:cubicBezTo>
                  <a:cubicBezTo>
                    <a:pt x="558" y="8725"/>
                    <a:pt x="747" y="8751"/>
                    <a:pt x="922" y="8777"/>
                  </a:cubicBezTo>
                  <a:cubicBezTo>
                    <a:pt x="1072" y="8806"/>
                    <a:pt x="1222" y="8832"/>
                    <a:pt x="1359" y="8875"/>
                  </a:cubicBezTo>
                  <a:cubicBezTo>
                    <a:pt x="1424" y="8901"/>
                    <a:pt x="1479" y="8927"/>
                    <a:pt x="1548" y="8969"/>
                  </a:cubicBezTo>
                  <a:cubicBezTo>
                    <a:pt x="1479" y="9171"/>
                    <a:pt x="1411" y="9389"/>
                    <a:pt x="1330" y="9578"/>
                  </a:cubicBezTo>
                  <a:cubicBezTo>
                    <a:pt x="1209" y="9904"/>
                    <a:pt x="1059" y="10243"/>
                    <a:pt x="978" y="10598"/>
                  </a:cubicBezTo>
                  <a:cubicBezTo>
                    <a:pt x="952" y="10718"/>
                    <a:pt x="922" y="10842"/>
                    <a:pt x="909" y="10962"/>
                  </a:cubicBezTo>
                  <a:lnTo>
                    <a:pt x="909" y="11005"/>
                  </a:lnTo>
                  <a:cubicBezTo>
                    <a:pt x="922" y="11031"/>
                    <a:pt x="935" y="11044"/>
                    <a:pt x="952" y="11057"/>
                  </a:cubicBezTo>
                  <a:lnTo>
                    <a:pt x="952" y="11073"/>
                  </a:lnTo>
                  <a:cubicBezTo>
                    <a:pt x="965" y="11073"/>
                    <a:pt x="965" y="11073"/>
                    <a:pt x="965" y="11057"/>
                  </a:cubicBezTo>
                  <a:cubicBezTo>
                    <a:pt x="978" y="11044"/>
                    <a:pt x="991" y="11031"/>
                    <a:pt x="1004" y="11005"/>
                  </a:cubicBezTo>
                  <a:cubicBezTo>
                    <a:pt x="1072" y="10842"/>
                    <a:pt x="1072" y="10650"/>
                    <a:pt x="1128" y="10487"/>
                  </a:cubicBezTo>
                  <a:cubicBezTo>
                    <a:pt x="1222" y="10190"/>
                    <a:pt x="1343" y="9904"/>
                    <a:pt x="1453" y="9634"/>
                  </a:cubicBezTo>
                  <a:cubicBezTo>
                    <a:pt x="1535" y="9415"/>
                    <a:pt x="1603" y="9184"/>
                    <a:pt x="1684" y="8956"/>
                  </a:cubicBezTo>
                  <a:cubicBezTo>
                    <a:pt x="1698" y="8875"/>
                    <a:pt x="1724" y="8793"/>
                    <a:pt x="1750" y="8712"/>
                  </a:cubicBezTo>
                  <a:lnTo>
                    <a:pt x="1766" y="8712"/>
                  </a:lnTo>
                  <a:cubicBezTo>
                    <a:pt x="1886" y="8631"/>
                    <a:pt x="2010" y="8614"/>
                    <a:pt x="2131" y="8631"/>
                  </a:cubicBezTo>
                  <a:cubicBezTo>
                    <a:pt x="2349" y="8657"/>
                    <a:pt x="2580" y="8751"/>
                    <a:pt x="2769" y="8793"/>
                  </a:cubicBezTo>
                  <a:cubicBezTo>
                    <a:pt x="2906" y="8819"/>
                    <a:pt x="3026" y="8832"/>
                    <a:pt x="3150" y="8832"/>
                  </a:cubicBezTo>
                  <a:cubicBezTo>
                    <a:pt x="3270" y="8845"/>
                    <a:pt x="3394" y="8832"/>
                    <a:pt x="3515" y="8832"/>
                  </a:cubicBezTo>
                  <a:lnTo>
                    <a:pt x="3515" y="8819"/>
                  </a:lnTo>
                  <a:lnTo>
                    <a:pt x="3150" y="8819"/>
                  </a:lnTo>
                  <a:cubicBezTo>
                    <a:pt x="3026" y="8806"/>
                    <a:pt x="2906" y="8806"/>
                    <a:pt x="2782" y="8777"/>
                  </a:cubicBezTo>
                  <a:cubicBezTo>
                    <a:pt x="2580" y="8725"/>
                    <a:pt x="2349" y="8631"/>
                    <a:pt x="2144" y="8601"/>
                  </a:cubicBezTo>
                  <a:cubicBezTo>
                    <a:pt x="2010" y="8588"/>
                    <a:pt x="1873" y="8601"/>
                    <a:pt x="1766" y="8670"/>
                  </a:cubicBezTo>
                  <a:cubicBezTo>
                    <a:pt x="1779" y="8601"/>
                    <a:pt x="1792" y="8533"/>
                    <a:pt x="1818" y="8468"/>
                  </a:cubicBezTo>
                  <a:lnTo>
                    <a:pt x="1831" y="8468"/>
                  </a:lnTo>
                  <a:cubicBezTo>
                    <a:pt x="1994" y="8412"/>
                    <a:pt x="2131" y="8399"/>
                    <a:pt x="2280" y="8399"/>
                  </a:cubicBezTo>
                  <a:cubicBezTo>
                    <a:pt x="2538" y="8399"/>
                    <a:pt x="2782" y="8468"/>
                    <a:pt x="3039" y="8494"/>
                  </a:cubicBezTo>
                  <a:cubicBezTo>
                    <a:pt x="3189" y="8520"/>
                    <a:pt x="3339" y="8520"/>
                    <a:pt x="3502" y="8533"/>
                  </a:cubicBezTo>
                  <a:lnTo>
                    <a:pt x="3652" y="8533"/>
                  </a:lnTo>
                  <a:cubicBezTo>
                    <a:pt x="3652" y="8520"/>
                    <a:pt x="3652" y="8520"/>
                    <a:pt x="3665" y="8507"/>
                  </a:cubicBezTo>
                  <a:cubicBezTo>
                    <a:pt x="3570" y="8507"/>
                    <a:pt x="3476" y="8494"/>
                    <a:pt x="3378" y="8494"/>
                  </a:cubicBezTo>
                  <a:cubicBezTo>
                    <a:pt x="3270" y="8481"/>
                    <a:pt x="3163" y="8481"/>
                    <a:pt x="3052" y="8468"/>
                  </a:cubicBezTo>
                  <a:cubicBezTo>
                    <a:pt x="2795" y="8425"/>
                    <a:pt x="2538" y="8370"/>
                    <a:pt x="2280" y="8370"/>
                  </a:cubicBezTo>
                  <a:cubicBezTo>
                    <a:pt x="2131" y="8370"/>
                    <a:pt x="1981" y="8386"/>
                    <a:pt x="1831" y="8438"/>
                  </a:cubicBezTo>
                  <a:lnTo>
                    <a:pt x="1818" y="8438"/>
                  </a:lnTo>
                  <a:cubicBezTo>
                    <a:pt x="1831" y="8386"/>
                    <a:pt x="1860" y="8331"/>
                    <a:pt x="1873" y="8276"/>
                  </a:cubicBezTo>
                  <a:cubicBezTo>
                    <a:pt x="1968" y="7881"/>
                    <a:pt x="2062" y="7474"/>
                    <a:pt x="2144" y="7067"/>
                  </a:cubicBezTo>
                  <a:cubicBezTo>
                    <a:pt x="2173" y="7054"/>
                    <a:pt x="2186" y="7041"/>
                    <a:pt x="2212" y="7028"/>
                  </a:cubicBezTo>
                  <a:cubicBezTo>
                    <a:pt x="2349" y="6973"/>
                    <a:pt x="2482" y="6947"/>
                    <a:pt x="2632" y="6960"/>
                  </a:cubicBezTo>
                  <a:cubicBezTo>
                    <a:pt x="2889" y="6973"/>
                    <a:pt x="3176" y="7067"/>
                    <a:pt x="3407" y="7136"/>
                  </a:cubicBezTo>
                  <a:cubicBezTo>
                    <a:pt x="3596" y="7191"/>
                    <a:pt x="3801" y="7230"/>
                    <a:pt x="4003" y="7246"/>
                  </a:cubicBezTo>
                  <a:cubicBezTo>
                    <a:pt x="4046" y="7259"/>
                    <a:pt x="4085" y="7259"/>
                    <a:pt x="4127" y="7259"/>
                  </a:cubicBezTo>
                  <a:cubicBezTo>
                    <a:pt x="4127" y="7246"/>
                    <a:pt x="4140" y="7246"/>
                    <a:pt x="4140" y="7230"/>
                  </a:cubicBezTo>
                  <a:cubicBezTo>
                    <a:pt x="4059" y="7217"/>
                    <a:pt x="3977" y="7217"/>
                    <a:pt x="3883" y="7204"/>
                  </a:cubicBezTo>
                  <a:cubicBezTo>
                    <a:pt x="3733" y="7178"/>
                    <a:pt x="3570" y="7149"/>
                    <a:pt x="3420" y="7110"/>
                  </a:cubicBezTo>
                  <a:cubicBezTo>
                    <a:pt x="3176" y="7041"/>
                    <a:pt x="2889" y="6947"/>
                    <a:pt x="2632" y="6934"/>
                  </a:cubicBezTo>
                  <a:cubicBezTo>
                    <a:pt x="2482" y="6921"/>
                    <a:pt x="2336" y="6947"/>
                    <a:pt x="2199" y="7015"/>
                  </a:cubicBezTo>
                  <a:cubicBezTo>
                    <a:pt x="2186" y="7028"/>
                    <a:pt x="2173" y="7041"/>
                    <a:pt x="2144" y="7054"/>
                  </a:cubicBezTo>
                  <a:cubicBezTo>
                    <a:pt x="2254" y="6553"/>
                    <a:pt x="2362" y="6064"/>
                    <a:pt x="2482" y="5576"/>
                  </a:cubicBezTo>
                  <a:cubicBezTo>
                    <a:pt x="2538" y="5318"/>
                    <a:pt x="2606" y="5061"/>
                    <a:pt x="2688" y="4804"/>
                  </a:cubicBezTo>
                  <a:lnTo>
                    <a:pt x="2688" y="4804"/>
                  </a:lnTo>
                  <a:cubicBezTo>
                    <a:pt x="2782" y="4749"/>
                    <a:pt x="2889" y="4736"/>
                    <a:pt x="2987" y="4736"/>
                  </a:cubicBezTo>
                  <a:cubicBezTo>
                    <a:pt x="3163" y="4749"/>
                    <a:pt x="3339" y="4830"/>
                    <a:pt x="3515" y="4869"/>
                  </a:cubicBezTo>
                  <a:cubicBezTo>
                    <a:pt x="3557" y="4885"/>
                    <a:pt x="3596" y="4885"/>
                    <a:pt x="3638" y="4885"/>
                  </a:cubicBezTo>
                  <a:cubicBezTo>
                    <a:pt x="3746" y="4898"/>
                    <a:pt x="3840" y="4898"/>
                    <a:pt x="3948" y="4911"/>
                  </a:cubicBezTo>
                  <a:cubicBezTo>
                    <a:pt x="3990" y="4911"/>
                    <a:pt x="4029" y="4911"/>
                    <a:pt x="4072" y="4924"/>
                  </a:cubicBezTo>
                  <a:cubicBezTo>
                    <a:pt x="4166" y="4937"/>
                    <a:pt x="4261" y="4950"/>
                    <a:pt x="4371" y="4967"/>
                  </a:cubicBezTo>
                  <a:cubicBezTo>
                    <a:pt x="4505" y="4980"/>
                    <a:pt x="4655" y="4993"/>
                    <a:pt x="4791" y="5006"/>
                  </a:cubicBezTo>
                  <a:cubicBezTo>
                    <a:pt x="4804" y="5006"/>
                    <a:pt x="4830" y="5006"/>
                    <a:pt x="4860" y="5019"/>
                  </a:cubicBezTo>
                  <a:lnTo>
                    <a:pt x="4860" y="4993"/>
                  </a:lnTo>
                  <a:cubicBezTo>
                    <a:pt x="4697" y="4967"/>
                    <a:pt x="4534" y="4950"/>
                    <a:pt x="4371" y="4937"/>
                  </a:cubicBezTo>
                  <a:cubicBezTo>
                    <a:pt x="4274" y="4924"/>
                    <a:pt x="4179" y="4911"/>
                    <a:pt x="4085" y="4898"/>
                  </a:cubicBezTo>
                  <a:cubicBezTo>
                    <a:pt x="4029" y="4885"/>
                    <a:pt x="3990" y="4885"/>
                    <a:pt x="3948" y="4869"/>
                  </a:cubicBezTo>
                  <a:cubicBezTo>
                    <a:pt x="3853" y="4869"/>
                    <a:pt x="3746" y="4869"/>
                    <a:pt x="3652" y="4856"/>
                  </a:cubicBezTo>
                  <a:cubicBezTo>
                    <a:pt x="3609" y="4856"/>
                    <a:pt x="3557" y="4843"/>
                    <a:pt x="3515" y="4843"/>
                  </a:cubicBezTo>
                  <a:cubicBezTo>
                    <a:pt x="3339" y="4804"/>
                    <a:pt x="3163" y="4723"/>
                    <a:pt x="2987" y="4706"/>
                  </a:cubicBezTo>
                  <a:cubicBezTo>
                    <a:pt x="2889" y="4693"/>
                    <a:pt x="2795" y="4723"/>
                    <a:pt x="2688" y="4775"/>
                  </a:cubicBezTo>
                  <a:cubicBezTo>
                    <a:pt x="2727" y="4654"/>
                    <a:pt x="2756" y="4543"/>
                    <a:pt x="2795" y="4423"/>
                  </a:cubicBezTo>
                  <a:cubicBezTo>
                    <a:pt x="2824" y="4368"/>
                    <a:pt x="2837" y="4299"/>
                    <a:pt x="2863" y="4234"/>
                  </a:cubicBezTo>
                  <a:lnTo>
                    <a:pt x="3082" y="4234"/>
                  </a:lnTo>
                  <a:cubicBezTo>
                    <a:pt x="3176" y="4247"/>
                    <a:pt x="3257" y="4260"/>
                    <a:pt x="3339" y="4260"/>
                  </a:cubicBezTo>
                  <a:cubicBezTo>
                    <a:pt x="3596" y="4299"/>
                    <a:pt x="3853" y="4341"/>
                    <a:pt x="4111" y="4381"/>
                  </a:cubicBezTo>
                  <a:cubicBezTo>
                    <a:pt x="4290" y="4397"/>
                    <a:pt x="4466" y="4410"/>
                    <a:pt x="4655" y="4423"/>
                  </a:cubicBezTo>
                  <a:lnTo>
                    <a:pt x="4912" y="4423"/>
                  </a:lnTo>
                  <a:lnTo>
                    <a:pt x="4912" y="4397"/>
                  </a:lnTo>
                  <a:lnTo>
                    <a:pt x="4547" y="4397"/>
                  </a:lnTo>
                  <a:cubicBezTo>
                    <a:pt x="4397" y="4381"/>
                    <a:pt x="4261" y="4368"/>
                    <a:pt x="4111" y="4355"/>
                  </a:cubicBezTo>
                  <a:cubicBezTo>
                    <a:pt x="3853" y="4328"/>
                    <a:pt x="3596" y="4273"/>
                    <a:pt x="3339" y="4234"/>
                  </a:cubicBezTo>
                  <a:cubicBezTo>
                    <a:pt x="3257" y="4234"/>
                    <a:pt x="3176" y="4218"/>
                    <a:pt x="3082" y="4218"/>
                  </a:cubicBezTo>
                  <a:lnTo>
                    <a:pt x="2863" y="4218"/>
                  </a:lnTo>
                  <a:cubicBezTo>
                    <a:pt x="2919" y="4084"/>
                    <a:pt x="2958" y="3947"/>
                    <a:pt x="3013" y="3811"/>
                  </a:cubicBezTo>
                  <a:cubicBezTo>
                    <a:pt x="3163" y="3433"/>
                    <a:pt x="3339" y="3052"/>
                    <a:pt x="3489" y="2671"/>
                  </a:cubicBezTo>
                  <a:lnTo>
                    <a:pt x="3489" y="2658"/>
                  </a:lnTo>
                  <a:cubicBezTo>
                    <a:pt x="3622" y="2495"/>
                    <a:pt x="3801" y="2427"/>
                    <a:pt x="3990" y="2401"/>
                  </a:cubicBezTo>
                  <a:cubicBezTo>
                    <a:pt x="4303" y="2361"/>
                    <a:pt x="4655" y="2443"/>
                    <a:pt x="4941" y="2469"/>
                  </a:cubicBezTo>
                  <a:cubicBezTo>
                    <a:pt x="5062" y="2482"/>
                    <a:pt x="5169" y="2495"/>
                    <a:pt x="5280" y="2495"/>
                  </a:cubicBezTo>
                  <a:cubicBezTo>
                    <a:pt x="5319" y="2495"/>
                    <a:pt x="5348" y="2482"/>
                    <a:pt x="5374" y="2482"/>
                  </a:cubicBezTo>
                  <a:lnTo>
                    <a:pt x="5374" y="2469"/>
                  </a:lnTo>
                  <a:lnTo>
                    <a:pt x="5211" y="2469"/>
                  </a:lnTo>
                  <a:cubicBezTo>
                    <a:pt x="5130" y="2469"/>
                    <a:pt x="5036" y="2456"/>
                    <a:pt x="4954" y="2456"/>
                  </a:cubicBezTo>
                  <a:cubicBezTo>
                    <a:pt x="4655" y="2414"/>
                    <a:pt x="4303" y="2332"/>
                    <a:pt x="3977" y="2374"/>
                  </a:cubicBezTo>
                  <a:cubicBezTo>
                    <a:pt x="3801" y="2401"/>
                    <a:pt x="3638" y="2469"/>
                    <a:pt x="3515" y="2606"/>
                  </a:cubicBezTo>
                  <a:cubicBezTo>
                    <a:pt x="3541" y="2537"/>
                    <a:pt x="3570" y="2456"/>
                    <a:pt x="3596" y="2387"/>
                  </a:cubicBezTo>
                  <a:lnTo>
                    <a:pt x="3596" y="2361"/>
                  </a:lnTo>
                  <a:cubicBezTo>
                    <a:pt x="3609" y="2361"/>
                    <a:pt x="3622" y="2345"/>
                    <a:pt x="3638" y="2345"/>
                  </a:cubicBezTo>
                  <a:cubicBezTo>
                    <a:pt x="3733" y="2319"/>
                    <a:pt x="3827" y="2293"/>
                    <a:pt x="3922" y="2280"/>
                  </a:cubicBezTo>
                  <a:cubicBezTo>
                    <a:pt x="4127" y="2238"/>
                    <a:pt x="4329" y="2238"/>
                    <a:pt x="4534" y="2238"/>
                  </a:cubicBezTo>
                  <a:cubicBezTo>
                    <a:pt x="4791" y="2238"/>
                    <a:pt x="5049" y="2238"/>
                    <a:pt x="5306" y="2212"/>
                  </a:cubicBezTo>
                  <a:cubicBezTo>
                    <a:pt x="5348" y="2212"/>
                    <a:pt x="5387" y="2212"/>
                    <a:pt x="5430" y="2199"/>
                  </a:cubicBezTo>
                  <a:cubicBezTo>
                    <a:pt x="5443" y="2199"/>
                    <a:pt x="5443" y="2182"/>
                    <a:pt x="5443" y="2182"/>
                  </a:cubicBezTo>
                  <a:cubicBezTo>
                    <a:pt x="5387" y="2182"/>
                    <a:pt x="5348" y="2182"/>
                    <a:pt x="5306" y="2199"/>
                  </a:cubicBezTo>
                  <a:cubicBezTo>
                    <a:pt x="5049" y="2212"/>
                    <a:pt x="4791" y="2225"/>
                    <a:pt x="4534" y="2225"/>
                  </a:cubicBezTo>
                  <a:cubicBezTo>
                    <a:pt x="4329" y="2225"/>
                    <a:pt x="4127" y="2212"/>
                    <a:pt x="3909" y="2251"/>
                  </a:cubicBezTo>
                  <a:cubicBezTo>
                    <a:pt x="3814" y="2264"/>
                    <a:pt x="3720" y="2293"/>
                    <a:pt x="3638" y="2332"/>
                  </a:cubicBezTo>
                  <a:cubicBezTo>
                    <a:pt x="3622" y="2332"/>
                    <a:pt x="3622" y="2332"/>
                    <a:pt x="3609" y="2345"/>
                  </a:cubicBezTo>
                  <a:cubicBezTo>
                    <a:pt x="3652" y="2225"/>
                    <a:pt x="3691" y="2117"/>
                    <a:pt x="3720" y="1993"/>
                  </a:cubicBezTo>
                  <a:cubicBezTo>
                    <a:pt x="3827" y="1925"/>
                    <a:pt x="3909" y="1857"/>
                    <a:pt x="4016" y="1805"/>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1526175" y="3249492"/>
              <a:ext cx="238543" cy="75508"/>
            </a:xfrm>
            <a:custGeom>
              <a:avLst/>
              <a:gdLst/>
              <a:ahLst/>
              <a:cxnLst/>
              <a:rect l="l" t="t" r="r" b="b"/>
              <a:pathLst>
                <a:path w="1548" h="490" extrusionOk="0">
                  <a:moveTo>
                    <a:pt x="883" y="176"/>
                  </a:moveTo>
                  <a:cubicBezTo>
                    <a:pt x="1020" y="219"/>
                    <a:pt x="1166" y="245"/>
                    <a:pt x="1303" y="313"/>
                  </a:cubicBezTo>
                  <a:cubicBezTo>
                    <a:pt x="1372" y="352"/>
                    <a:pt x="1440" y="395"/>
                    <a:pt x="1508" y="447"/>
                  </a:cubicBezTo>
                  <a:cubicBezTo>
                    <a:pt x="1521" y="463"/>
                    <a:pt x="1534" y="476"/>
                    <a:pt x="1547" y="489"/>
                  </a:cubicBezTo>
                  <a:lnTo>
                    <a:pt x="1547" y="489"/>
                  </a:lnTo>
                  <a:lnTo>
                    <a:pt x="1547" y="476"/>
                  </a:lnTo>
                  <a:cubicBezTo>
                    <a:pt x="1534" y="463"/>
                    <a:pt x="1534" y="447"/>
                    <a:pt x="1521" y="434"/>
                  </a:cubicBezTo>
                  <a:cubicBezTo>
                    <a:pt x="1466" y="365"/>
                    <a:pt x="1385" y="326"/>
                    <a:pt x="1316" y="284"/>
                  </a:cubicBezTo>
                  <a:cubicBezTo>
                    <a:pt x="1183" y="232"/>
                    <a:pt x="1033" y="189"/>
                    <a:pt x="883" y="163"/>
                  </a:cubicBezTo>
                  <a:cubicBezTo>
                    <a:pt x="802" y="137"/>
                    <a:pt x="707" y="121"/>
                    <a:pt x="626" y="108"/>
                  </a:cubicBezTo>
                  <a:cubicBezTo>
                    <a:pt x="421" y="69"/>
                    <a:pt x="219" y="40"/>
                    <a:pt x="0" y="1"/>
                  </a:cubicBezTo>
                  <a:lnTo>
                    <a:pt x="0" y="14"/>
                  </a:lnTo>
                  <a:cubicBezTo>
                    <a:pt x="206" y="56"/>
                    <a:pt x="408" y="82"/>
                    <a:pt x="613" y="121"/>
                  </a:cubicBezTo>
                  <a:cubicBezTo>
                    <a:pt x="707" y="137"/>
                    <a:pt x="789" y="163"/>
                    <a:pt x="883" y="176"/>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76"/>
        <p:cNvGrpSpPr/>
        <p:nvPr/>
      </p:nvGrpSpPr>
      <p:grpSpPr>
        <a:xfrm>
          <a:off x="0" y="0"/>
          <a:ext cx="0" cy="0"/>
          <a:chOff x="0" y="0"/>
          <a:chExt cx="0" cy="0"/>
        </a:xfrm>
      </p:grpSpPr>
      <p:sp>
        <p:nvSpPr>
          <p:cNvPr id="377" name="Google Shape;377;p23"/>
          <p:cNvSpPr txBox="1">
            <a:spLocks noGrp="1"/>
          </p:cNvSpPr>
          <p:nvPr>
            <p:ph type="title"/>
          </p:nvPr>
        </p:nvSpPr>
        <p:spPr>
          <a:xfrm>
            <a:off x="4134375" y="1765313"/>
            <a:ext cx="3593400" cy="72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8" name="Google Shape;378;p23"/>
          <p:cNvSpPr txBox="1">
            <a:spLocks noGrp="1"/>
          </p:cNvSpPr>
          <p:nvPr>
            <p:ph type="subTitle" idx="1"/>
          </p:nvPr>
        </p:nvSpPr>
        <p:spPr>
          <a:xfrm>
            <a:off x="4134550" y="2464535"/>
            <a:ext cx="3593400" cy="89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79" name="Google Shape;379;p23"/>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380" name="Google Shape;380;p23"/>
          <p:cNvGrpSpPr/>
          <p:nvPr/>
        </p:nvGrpSpPr>
        <p:grpSpPr>
          <a:xfrm rot="-1682693" flipH="1">
            <a:off x="-1723271" y="-2244824"/>
            <a:ext cx="3317220" cy="4273547"/>
            <a:chOff x="-1681867" y="-5344499"/>
            <a:chExt cx="4683588" cy="4978240"/>
          </a:xfrm>
        </p:grpSpPr>
        <p:sp>
          <p:nvSpPr>
            <p:cNvPr id="381" name="Google Shape;381;p23"/>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23"/>
          <p:cNvSpPr/>
          <p:nvPr/>
        </p:nvSpPr>
        <p:spPr>
          <a:xfrm rot="8379403" flipH="1">
            <a:off x="7359678" y="4307777"/>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rot="-5400000">
            <a:off x="7345916" y="-1270986"/>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rot="513767">
            <a:off x="4209229" y="4103895"/>
            <a:ext cx="4014091" cy="3614722"/>
            <a:chOff x="7236706" y="307387"/>
            <a:chExt cx="4013901" cy="3614551"/>
          </a:xfrm>
        </p:grpSpPr>
        <p:sp>
          <p:nvSpPr>
            <p:cNvPr id="387" name="Google Shape;387;p23"/>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23"/>
          <p:cNvGrpSpPr/>
          <p:nvPr/>
        </p:nvGrpSpPr>
        <p:grpSpPr>
          <a:xfrm rot="-7047710">
            <a:off x="8144585" y="592445"/>
            <a:ext cx="1695999" cy="1969394"/>
            <a:chOff x="2803051" y="2937905"/>
            <a:chExt cx="1695843" cy="1969212"/>
          </a:xfrm>
        </p:grpSpPr>
        <p:sp>
          <p:nvSpPr>
            <p:cNvPr id="391" name="Google Shape;391;p23"/>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CUSTOM_4_2_1">
    <p:spTree>
      <p:nvGrpSpPr>
        <p:cNvPr id="1" name="Shape 393"/>
        <p:cNvGrpSpPr/>
        <p:nvPr/>
      </p:nvGrpSpPr>
      <p:grpSpPr>
        <a:xfrm>
          <a:off x="0" y="0"/>
          <a:ext cx="0" cy="0"/>
          <a:chOff x="0" y="0"/>
          <a:chExt cx="0" cy="0"/>
        </a:xfrm>
      </p:grpSpPr>
      <p:sp>
        <p:nvSpPr>
          <p:cNvPr id="394" name="Google Shape;394;p24"/>
          <p:cNvSpPr txBox="1">
            <a:spLocks noGrp="1"/>
          </p:cNvSpPr>
          <p:nvPr>
            <p:ph type="title"/>
          </p:nvPr>
        </p:nvSpPr>
        <p:spPr>
          <a:xfrm>
            <a:off x="1276075" y="1795350"/>
            <a:ext cx="3597900" cy="74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24"/>
          <p:cNvSpPr txBox="1">
            <a:spLocks noGrp="1"/>
          </p:cNvSpPr>
          <p:nvPr>
            <p:ph type="subTitle" idx="1"/>
          </p:nvPr>
        </p:nvSpPr>
        <p:spPr>
          <a:xfrm>
            <a:off x="1276075" y="2515147"/>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96" name="Google Shape;396;p24"/>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397" name="Google Shape;397;p24"/>
          <p:cNvGrpSpPr/>
          <p:nvPr/>
        </p:nvGrpSpPr>
        <p:grpSpPr>
          <a:xfrm rot="-1682693" flipH="1">
            <a:off x="-1565296" y="-2106087"/>
            <a:ext cx="3317220" cy="4273547"/>
            <a:chOff x="-1681867" y="-5344499"/>
            <a:chExt cx="4683588" cy="4978240"/>
          </a:xfrm>
        </p:grpSpPr>
        <p:sp>
          <p:nvSpPr>
            <p:cNvPr id="398" name="Google Shape;398;p24"/>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24"/>
          <p:cNvSpPr/>
          <p:nvPr/>
        </p:nvSpPr>
        <p:spPr>
          <a:xfrm rot="8379403" flipH="1">
            <a:off x="7099253" y="-854773"/>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rot="5212420">
            <a:off x="-891273" y="3022226"/>
            <a:ext cx="3209000" cy="2709011"/>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4"/>
          <p:cNvGrpSpPr/>
          <p:nvPr/>
        </p:nvGrpSpPr>
        <p:grpSpPr>
          <a:xfrm rot="513767">
            <a:off x="7638229" y="465345"/>
            <a:ext cx="4014091" cy="3614722"/>
            <a:chOff x="7236706" y="307387"/>
            <a:chExt cx="4013901" cy="3614551"/>
          </a:xfrm>
        </p:grpSpPr>
        <p:sp>
          <p:nvSpPr>
            <p:cNvPr id="404" name="Google Shape;404;p24"/>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4"/>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24"/>
          <p:cNvGrpSpPr/>
          <p:nvPr/>
        </p:nvGrpSpPr>
        <p:grpSpPr>
          <a:xfrm rot="-2820842">
            <a:off x="8123111" y="3702632"/>
            <a:ext cx="1204546" cy="1802736"/>
            <a:chOff x="744575" y="539511"/>
            <a:chExt cx="1204580" cy="1802787"/>
          </a:xfrm>
        </p:grpSpPr>
        <p:sp>
          <p:nvSpPr>
            <p:cNvPr id="408" name="Google Shape;408;p24"/>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4"/>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_AND_BODY_1">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2" name="Google Shape;412;p25"/>
          <p:cNvSpPr txBox="1">
            <a:spLocks noGrp="1"/>
          </p:cNvSpPr>
          <p:nvPr>
            <p:ph type="body" idx="1"/>
          </p:nvPr>
        </p:nvSpPr>
        <p:spPr>
          <a:xfrm>
            <a:off x="720000" y="1215750"/>
            <a:ext cx="7704000" cy="1323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413" name="Google Shape;413;p25"/>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414" name="Google Shape;414;p25"/>
          <p:cNvGrpSpPr/>
          <p:nvPr/>
        </p:nvGrpSpPr>
        <p:grpSpPr>
          <a:xfrm rot="2684898" flipH="1">
            <a:off x="7472826" y="2775912"/>
            <a:ext cx="3317128" cy="4273458"/>
            <a:chOff x="-1681867" y="-5344499"/>
            <a:chExt cx="4683588" cy="4978240"/>
          </a:xfrm>
        </p:grpSpPr>
        <p:sp>
          <p:nvSpPr>
            <p:cNvPr id="415" name="Google Shape;415;p25"/>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5"/>
          <p:cNvSpPr/>
          <p:nvPr/>
        </p:nvSpPr>
        <p:spPr>
          <a:xfrm rot="1704300" flipH="1">
            <a:off x="7316478" y="-1314360"/>
            <a:ext cx="3543405"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25"/>
          <p:cNvGrpSpPr/>
          <p:nvPr/>
        </p:nvGrpSpPr>
        <p:grpSpPr>
          <a:xfrm rot="513767">
            <a:off x="-2101808" y="-2157467"/>
            <a:ext cx="4014091" cy="3614722"/>
            <a:chOff x="7236706" y="307387"/>
            <a:chExt cx="4013901" cy="3614551"/>
          </a:xfrm>
        </p:grpSpPr>
        <p:sp>
          <p:nvSpPr>
            <p:cNvPr id="421" name="Google Shape;421;p25"/>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24"/>
        <p:cNvGrpSpPr/>
        <p:nvPr/>
      </p:nvGrpSpPr>
      <p:grpSpPr>
        <a:xfrm>
          <a:off x="0" y="0"/>
          <a:ext cx="0" cy="0"/>
          <a:chOff x="0" y="0"/>
          <a:chExt cx="0" cy="0"/>
        </a:xfrm>
      </p:grpSpPr>
      <p:sp>
        <p:nvSpPr>
          <p:cNvPr id="425" name="Google Shape;42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6" name="Google Shape;426;p26"/>
          <p:cNvSpPr txBox="1">
            <a:spLocks noGrp="1"/>
          </p:cNvSpPr>
          <p:nvPr>
            <p:ph type="subTitle" idx="1"/>
          </p:nvPr>
        </p:nvSpPr>
        <p:spPr>
          <a:xfrm>
            <a:off x="4747500" y="2711303"/>
            <a:ext cx="2640000" cy="111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6"/>
          <p:cNvSpPr txBox="1">
            <a:spLocks noGrp="1"/>
          </p:cNvSpPr>
          <p:nvPr>
            <p:ph type="subTitle" idx="2"/>
          </p:nvPr>
        </p:nvSpPr>
        <p:spPr>
          <a:xfrm>
            <a:off x="1756425" y="2711303"/>
            <a:ext cx="2640000" cy="111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6"/>
          <p:cNvSpPr txBox="1">
            <a:spLocks noGrp="1"/>
          </p:cNvSpPr>
          <p:nvPr>
            <p:ph type="subTitle" idx="3"/>
          </p:nvPr>
        </p:nvSpPr>
        <p:spPr>
          <a:xfrm>
            <a:off x="1756436" y="22911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9" name="Google Shape;429;p26"/>
          <p:cNvSpPr txBox="1">
            <a:spLocks noGrp="1"/>
          </p:cNvSpPr>
          <p:nvPr>
            <p:ph type="subTitle" idx="4"/>
          </p:nvPr>
        </p:nvSpPr>
        <p:spPr>
          <a:xfrm>
            <a:off x="4747514" y="22911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430" name="Google Shape;430;p26"/>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431" name="Google Shape;431;p26"/>
          <p:cNvGrpSpPr/>
          <p:nvPr/>
        </p:nvGrpSpPr>
        <p:grpSpPr>
          <a:xfrm rot="-1682693" flipH="1">
            <a:off x="8364704" y="1551013"/>
            <a:ext cx="3317220" cy="4273547"/>
            <a:chOff x="-1681867" y="-5344499"/>
            <a:chExt cx="4683588" cy="4978240"/>
          </a:xfrm>
        </p:grpSpPr>
        <p:sp>
          <p:nvSpPr>
            <p:cNvPr id="432" name="Google Shape;432;p26"/>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6"/>
          <p:cNvSpPr/>
          <p:nvPr/>
        </p:nvSpPr>
        <p:spPr>
          <a:xfrm>
            <a:off x="6680364" y="310029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rot="-5400000">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6"/>
          <p:cNvGrpSpPr/>
          <p:nvPr/>
        </p:nvGrpSpPr>
        <p:grpSpPr>
          <a:xfrm rot="513767">
            <a:off x="-2679921" y="1915920"/>
            <a:ext cx="4014091" cy="3614722"/>
            <a:chOff x="7236706" y="307387"/>
            <a:chExt cx="4013901" cy="3614551"/>
          </a:xfrm>
        </p:grpSpPr>
        <p:sp>
          <p:nvSpPr>
            <p:cNvPr id="438" name="Google Shape;438;p26"/>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6"/>
          <p:cNvGrpSpPr/>
          <p:nvPr/>
        </p:nvGrpSpPr>
        <p:grpSpPr>
          <a:xfrm rot="-8100000">
            <a:off x="8180008" y="-357472"/>
            <a:ext cx="1695827" cy="1969193"/>
            <a:chOff x="2803051" y="2937905"/>
            <a:chExt cx="1695843" cy="1969212"/>
          </a:xfrm>
        </p:grpSpPr>
        <p:sp>
          <p:nvSpPr>
            <p:cNvPr id="442" name="Google Shape;442;p26"/>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44"/>
        <p:cNvGrpSpPr/>
        <p:nvPr/>
      </p:nvGrpSpPr>
      <p:grpSpPr>
        <a:xfrm>
          <a:off x="0" y="0"/>
          <a:ext cx="0" cy="0"/>
          <a:chOff x="0" y="0"/>
          <a:chExt cx="0" cy="0"/>
        </a:xfrm>
      </p:grpSpPr>
      <p:pic>
        <p:nvPicPr>
          <p:cNvPr id="445" name="Google Shape;445;p27"/>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446" name="Google Shape;446;p27"/>
          <p:cNvGrpSpPr/>
          <p:nvPr/>
        </p:nvGrpSpPr>
        <p:grpSpPr>
          <a:xfrm rot="513767">
            <a:off x="-2727921" y="1695183"/>
            <a:ext cx="4014091" cy="3614722"/>
            <a:chOff x="7236706" y="307387"/>
            <a:chExt cx="4013901" cy="3614551"/>
          </a:xfrm>
        </p:grpSpPr>
        <p:sp>
          <p:nvSpPr>
            <p:cNvPr id="447" name="Google Shape;447;p27"/>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27"/>
          <p:cNvGrpSpPr/>
          <p:nvPr/>
        </p:nvGrpSpPr>
        <p:grpSpPr>
          <a:xfrm rot="-9653511">
            <a:off x="7111461" y="2360778"/>
            <a:ext cx="4615762" cy="4218409"/>
            <a:chOff x="2429923" y="-1294349"/>
            <a:chExt cx="4999936" cy="4569511"/>
          </a:xfrm>
        </p:grpSpPr>
        <p:sp>
          <p:nvSpPr>
            <p:cNvPr id="451" name="Google Shape;451;p27"/>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7"/>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27"/>
          <p:cNvSpPr/>
          <p:nvPr/>
        </p:nvSpPr>
        <p:spPr>
          <a:xfrm rot="5400000" flipH="1">
            <a:off x="3220022" y="3855719"/>
            <a:ext cx="2636163" cy="345405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6" name="Google Shape;456;p27"/>
          <p:cNvSpPr txBox="1">
            <a:spLocks noGrp="1"/>
          </p:cNvSpPr>
          <p:nvPr>
            <p:ph type="subTitle" idx="1"/>
          </p:nvPr>
        </p:nvSpPr>
        <p:spPr>
          <a:xfrm>
            <a:off x="4832078" y="1667625"/>
            <a:ext cx="3254100" cy="199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27"/>
          <p:cNvSpPr txBox="1">
            <a:spLocks noGrp="1"/>
          </p:cNvSpPr>
          <p:nvPr>
            <p:ph type="subTitle" idx="2"/>
          </p:nvPr>
        </p:nvSpPr>
        <p:spPr>
          <a:xfrm>
            <a:off x="1057900" y="1667625"/>
            <a:ext cx="3254100" cy="199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58"/>
        <p:cNvGrpSpPr/>
        <p:nvPr/>
      </p:nvGrpSpPr>
      <p:grpSpPr>
        <a:xfrm>
          <a:off x="0" y="0"/>
          <a:ext cx="0" cy="0"/>
          <a:chOff x="0" y="0"/>
          <a:chExt cx="0" cy="0"/>
        </a:xfrm>
      </p:grpSpPr>
      <p:sp>
        <p:nvSpPr>
          <p:cNvPr id="459" name="Google Shape;4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0" name="Google Shape;460;p28"/>
          <p:cNvSpPr txBox="1">
            <a:spLocks noGrp="1"/>
          </p:cNvSpPr>
          <p:nvPr>
            <p:ph type="subTitle" idx="1"/>
          </p:nvPr>
        </p:nvSpPr>
        <p:spPr>
          <a:xfrm>
            <a:off x="937625" y="2445099"/>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28"/>
          <p:cNvSpPr txBox="1">
            <a:spLocks noGrp="1"/>
          </p:cNvSpPr>
          <p:nvPr>
            <p:ph type="subTitle" idx="2"/>
          </p:nvPr>
        </p:nvSpPr>
        <p:spPr>
          <a:xfrm>
            <a:off x="3484347" y="2445099"/>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28"/>
          <p:cNvSpPr txBox="1">
            <a:spLocks noGrp="1"/>
          </p:cNvSpPr>
          <p:nvPr>
            <p:ph type="subTitle" idx="3"/>
          </p:nvPr>
        </p:nvSpPr>
        <p:spPr>
          <a:xfrm>
            <a:off x="6031075" y="2445099"/>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28"/>
          <p:cNvSpPr txBox="1">
            <a:spLocks noGrp="1"/>
          </p:cNvSpPr>
          <p:nvPr>
            <p:ph type="subTitle" idx="4"/>
          </p:nvPr>
        </p:nvSpPr>
        <p:spPr>
          <a:xfrm>
            <a:off x="937625" y="1875190"/>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4" name="Google Shape;464;p28"/>
          <p:cNvSpPr txBox="1">
            <a:spLocks noGrp="1"/>
          </p:cNvSpPr>
          <p:nvPr>
            <p:ph type="subTitle" idx="5"/>
          </p:nvPr>
        </p:nvSpPr>
        <p:spPr>
          <a:xfrm>
            <a:off x="3484350" y="1875190"/>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5" name="Google Shape;465;p28"/>
          <p:cNvSpPr txBox="1">
            <a:spLocks noGrp="1"/>
          </p:cNvSpPr>
          <p:nvPr>
            <p:ph type="subTitle" idx="6"/>
          </p:nvPr>
        </p:nvSpPr>
        <p:spPr>
          <a:xfrm>
            <a:off x="6031075" y="1875190"/>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466" name="Google Shape;466;p28"/>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467" name="Google Shape;467;p28"/>
          <p:cNvGrpSpPr/>
          <p:nvPr/>
        </p:nvGrpSpPr>
        <p:grpSpPr>
          <a:xfrm rot="-1682693" flipH="1">
            <a:off x="4764129" y="3774476"/>
            <a:ext cx="3317220" cy="4273547"/>
            <a:chOff x="-1681867" y="-5344499"/>
            <a:chExt cx="4683588" cy="4978240"/>
          </a:xfrm>
        </p:grpSpPr>
        <p:sp>
          <p:nvSpPr>
            <p:cNvPr id="468" name="Google Shape;468;p28"/>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28"/>
          <p:cNvSpPr/>
          <p:nvPr/>
        </p:nvSpPr>
        <p:spPr>
          <a:xfrm rot="8379403" flipH="1">
            <a:off x="7359678" y="3907727"/>
            <a:ext cx="3543404" cy="20423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rot="-10221749">
            <a:off x="-1436120" y="-1613884"/>
            <a:ext cx="2797026" cy="2917157"/>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8"/>
          <p:cNvGrpSpPr/>
          <p:nvPr/>
        </p:nvGrpSpPr>
        <p:grpSpPr>
          <a:xfrm rot="3654620">
            <a:off x="-2179880" y="3550926"/>
            <a:ext cx="4014085" cy="3614717"/>
            <a:chOff x="7236706" y="307387"/>
            <a:chExt cx="4013901" cy="3614551"/>
          </a:xfrm>
        </p:grpSpPr>
        <p:sp>
          <p:nvSpPr>
            <p:cNvPr id="474" name="Google Shape;474;p28"/>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28"/>
          <p:cNvGrpSpPr/>
          <p:nvPr/>
        </p:nvGrpSpPr>
        <p:grpSpPr>
          <a:xfrm flipH="1">
            <a:off x="825176" y="4175542"/>
            <a:ext cx="1695843" cy="1969212"/>
            <a:chOff x="2803051" y="2937905"/>
            <a:chExt cx="1695843" cy="1969212"/>
          </a:xfrm>
        </p:grpSpPr>
        <p:sp>
          <p:nvSpPr>
            <p:cNvPr id="478" name="Google Shape;478;p28"/>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80"/>
        <p:cNvGrpSpPr/>
        <p:nvPr/>
      </p:nvGrpSpPr>
      <p:grpSpPr>
        <a:xfrm>
          <a:off x="0" y="0"/>
          <a:ext cx="0" cy="0"/>
          <a:chOff x="0" y="0"/>
          <a:chExt cx="0" cy="0"/>
        </a:xfrm>
      </p:grpSpPr>
      <p:sp>
        <p:nvSpPr>
          <p:cNvPr id="481" name="Google Shape;481;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29"/>
          <p:cNvSpPr txBox="1">
            <a:spLocks noGrp="1"/>
          </p:cNvSpPr>
          <p:nvPr>
            <p:ph type="subTitle" idx="1"/>
          </p:nvPr>
        </p:nvSpPr>
        <p:spPr>
          <a:xfrm>
            <a:off x="1686700" y="1629076"/>
            <a:ext cx="3432600" cy="416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 name="Google Shape;483;p29"/>
          <p:cNvSpPr txBox="1">
            <a:spLocks noGrp="1"/>
          </p:cNvSpPr>
          <p:nvPr>
            <p:ph type="subTitle" idx="2"/>
          </p:nvPr>
        </p:nvSpPr>
        <p:spPr>
          <a:xfrm>
            <a:off x="1686701" y="2484134"/>
            <a:ext cx="3432600" cy="416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9"/>
          <p:cNvSpPr txBox="1">
            <a:spLocks noGrp="1"/>
          </p:cNvSpPr>
          <p:nvPr>
            <p:ph type="subTitle" idx="3"/>
          </p:nvPr>
        </p:nvSpPr>
        <p:spPr>
          <a:xfrm>
            <a:off x="1686700" y="3339192"/>
            <a:ext cx="3432600" cy="416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5" name="Google Shape;485;p29"/>
          <p:cNvSpPr txBox="1">
            <a:spLocks noGrp="1"/>
          </p:cNvSpPr>
          <p:nvPr>
            <p:ph type="subTitle" idx="4"/>
          </p:nvPr>
        </p:nvSpPr>
        <p:spPr>
          <a:xfrm>
            <a:off x="1686701" y="4194251"/>
            <a:ext cx="3432600" cy="416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9"/>
          <p:cNvSpPr txBox="1">
            <a:spLocks noGrp="1"/>
          </p:cNvSpPr>
          <p:nvPr>
            <p:ph type="subTitle" idx="5"/>
          </p:nvPr>
        </p:nvSpPr>
        <p:spPr>
          <a:xfrm>
            <a:off x="1686701" y="1268925"/>
            <a:ext cx="34326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7" name="Google Shape;487;p29"/>
          <p:cNvSpPr txBox="1">
            <a:spLocks noGrp="1"/>
          </p:cNvSpPr>
          <p:nvPr>
            <p:ph type="subTitle" idx="6"/>
          </p:nvPr>
        </p:nvSpPr>
        <p:spPr>
          <a:xfrm>
            <a:off x="1686701" y="2979108"/>
            <a:ext cx="34326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8" name="Google Shape;488;p29"/>
          <p:cNvSpPr txBox="1">
            <a:spLocks noGrp="1"/>
          </p:cNvSpPr>
          <p:nvPr>
            <p:ph type="subTitle" idx="7"/>
          </p:nvPr>
        </p:nvSpPr>
        <p:spPr>
          <a:xfrm>
            <a:off x="1686697" y="2124017"/>
            <a:ext cx="34326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9" name="Google Shape;489;p29"/>
          <p:cNvSpPr txBox="1">
            <a:spLocks noGrp="1"/>
          </p:cNvSpPr>
          <p:nvPr>
            <p:ph type="subTitle" idx="8"/>
          </p:nvPr>
        </p:nvSpPr>
        <p:spPr>
          <a:xfrm>
            <a:off x="1686697" y="3834200"/>
            <a:ext cx="34326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490" name="Google Shape;490;p29"/>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491" name="Google Shape;491;p29"/>
          <p:cNvGrpSpPr/>
          <p:nvPr/>
        </p:nvGrpSpPr>
        <p:grpSpPr>
          <a:xfrm rot="-1682693" flipH="1">
            <a:off x="8054954" y="434976"/>
            <a:ext cx="3317220" cy="4273547"/>
            <a:chOff x="-1681867" y="-5344499"/>
            <a:chExt cx="4683588" cy="4978240"/>
          </a:xfrm>
        </p:grpSpPr>
        <p:sp>
          <p:nvSpPr>
            <p:cNvPr id="492" name="Google Shape;492;p29"/>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9"/>
          <p:cNvSpPr/>
          <p:nvPr/>
        </p:nvSpPr>
        <p:spPr>
          <a:xfrm>
            <a:off x="6680364" y="310029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rot="-4361861">
            <a:off x="7663313" y="-1511683"/>
            <a:ext cx="2797026" cy="2917156"/>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29"/>
          <p:cNvGrpSpPr/>
          <p:nvPr/>
        </p:nvGrpSpPr>
        <p:grpSpPr>
          <a:xfrm rot="513767">
            <a:off x="4437829" y="4141995"/>
            <a:ext cx="4014091" cy="3614722"/>
            <a:chOff x="7236706" y="307387"/>
            <a:chExt cx="4013901" cy="3614551"/>
          </a:xfrm>
        </p:grpSpPr>
        <p:sp>
          <p:nvSpPr>
            <p:cNvPr id="498" name="Google Shape;498;p29"/>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01"/>
        <p:cNvGrpSpPr/>
        <p:nvPr/>
      </p:nvGrpSpPr>
      <p:grpSpPr>
        <a:xfrm>
          <a:off x="0" y="0"/>
          <a:ext cx="0" cy="0"/>
          <a:chOff x="0" y="0"/>
          <a:chExt cx="0" cy="0"/>
        </a:xfrm>
      </p:grpSpPr>
      <p:sp>
        <p:nvSpPr>
          <p:cNvPr id="502" name="Google Shape;502;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3" name="Google Shape;503;p30"/>
          <p:cNvSpPr txBox="1">
            <a:spLocks noGrp="1"/>
          </p:cNvSpPr>
          <p:nvPr>
            <p:ph type="subTitle" idx="1"/>
          </p:nvPr>
        </p:nvSpPr>
        <p:spPr>
          <a:xfrm>
            <a:off x="730900" y="1687900"/>
            <a:ext cx="37581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0"/>
          <p:cNvSpPr txBox="1">
            <a:spLocks noGrp="1"/>
          </p:cNvSpPr>
          <p:nvPr>
            <p:ph type="subTitle" idx="2"/>
          </p:nvPr>
        </p:nvSpPr>
        <p:spPr>
          <a:xfrm>
            <a:off x="4658075" y="1687900"/>
            <a:ext cx="37584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30"/>
          <p:cNvSpPr txBox="1">
            <a:spLocks noGrp="1"/>
          </p:cNvSpPr>
          <p:nvPr>
            <p:ph type="subTitle" idx="3"/>
          </p:nvPr>
        </p:nvSpPr>
        <p:spPr>
          <a:xfrm>
            <a:off x="730900" y="2806453"/>
            <a:ext cx="37581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0"/>
          <p:cNvSpPr txBox="1">
            <a:spLocks noGrp="1"/>
          </p:cNvSpPr>
          <p:nvPr>
            <p:ph type="subTitle" idx="4"/>
          </p:nvPr>
        </p:nvSpPr>
        <p:spPr>
          <a:xfrm>
            <a:off x="4658075" y="2806449"/>
            <a:ext cx="37584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30"/>
          <p:cNvSpPr txBox="1">
            <a:spLocks noGrp="1"/>
          </p:cNvSpPr>
          <p:nvPr>
            <p:ph type="subTitle" idx="5"/>
          </p:nvPr>
        </p:nvSpPr>
        <p:spPr>
          <a:xfrm>
            <a:off x="738257" y="3925024"/>
            <a:ext cx="37581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8" name="Google Shape;508;p30"/>
          <p:cNvSpPr txBox="1">
            <a:spLocks noGrp="1"/>
          </p:cNvSpPr>
          <p:nvPr>
            <p:ph type="subTitle" idx="6"/>
          </p:nvPr>
        </p:nvSpPr>
        <p:spPr>
          <a:xfrm>
            <a:off x="4658363" y="3925026"/>
            <a:ext cx="37584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30"/>
          <p:cNvSpPr txBox="1">
            <a:spLocks noGrp="1"/>
          </p:cNvSpPr>
          <p:nvPr>
            <p:ph type="subTitle" idx="7"/>
          </p:nvPr>
        </p:nvSpPr>
        <p:spPr>
          <a:xfrm>
            <a:off x="727409" y="1354650"/>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0" name="Google Shape;510;p30"/>
          <p:cNvSpPr txBox="1">
            <a:spLocks noGrp="1"/>
          </p:cNvSpPr>
          <p:nvPr>
            <p:ph type="subTitle" idx="8"/>
          </p:nvPr>
        </p:nvSpPr>
        <p:spPr>
          <a:xfrm>
            <a:off x="4658143" y="1354650"/>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1" name="Google Shape;511;p30"/>
          <p:cNvSpPr txBox="1">
            <a:spLocks noGrp="1"/>
          </p:cNvSpPr>
          <p:nvPr>
            <p:ph type="subTitle" idx="9"/>
          </p:nvPr>
        </p:nvSpPr>
        <p:spPr>
          <a:xfrm>
            <a:off x="734816" y="3591760"/>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2" name="Google Shape;512;p30"/>
          <p:cNvSpPr txBox="1">
            <a:spLocks noGrp="1"/>
          </p:cNvSpPr>
          <p:nvPr>
            <p:ph type="subTitle" idx="13"/>
          </p:nvPr>
        </p:nvSpPr>
        <p:spPr>
          <a:xfrm>
            <a:off x="727409" y="2473180"/>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3" name="Google Shape;513;p30"/>
          <p:cNvSpPr txBox="1">
            <a:spLocks noGrp="1"/>
          </p:cNvSpPr>
          <p:nvPr>
            <p:ph type="subTitle" idx="14"/>
          </p:nvPr>
        </p:nvSpPr>
        <p:spPr>
          <a:xfrm>
            <a:off x="4658143" y="2473180"/>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4" name="Google Shape;514;p30"/>
          <p:cNvSpPr txBox="1">
            <a:spLocks noGrp="1"/>
          </p:cNvSpPr>
          <p:nvPr>
            <p:ph type="subTitle" idx="15"/>
          </p:nvPr>
        </p:nvSpPr>
        <p:spPr>
          <a:xfrm>
            <a:off x="4658431" y="3591748"/>
            <a:ext cx="3758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515" name="Google Shape;515;p30"/>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516" name="Google Shape;516;p30"/>
          <p:cNvGrpSpPr/>
          <p:nvPr/>
        </p:nvGrpSpPr>
        <p:grpSpPr>
          <a:xfrm rot="-1682693" flipH="1">
            <a:off x="7955291" y="3105038"/>
            <a:ext cx="3317220" cy="4273547"/>
            <a:chOff x="-1681867" y="-5344499"/>
            <a:chExt cx="4683588" cy="4978240"/>
          </a:xfrm>
        </p:grpSpPr>
        <p:sp>
          <p:nvSpPr>
            <p:cNvPr id="517" name="Google Shape;517;p30"/>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30"/>
          <p:cNvSpPr/>
          <p:nvPr/>
        </p:nvSpPr>
        <p:spPr>
          <a:xfrm rot="-6854533" flipH="1">
            <a:off x="7338068" y="-1280926"/>
            <a:ext cx="3543413" cy="2042315"/>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rot="659204">
            <a:off x="-1645678" y="3516984"/>
            <a:ext cx="2797018" cy="2917148"/>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30"/>
          <p:cNvGrpSpPr/>
          <p:nvPr/>
        </p:nvGrpSpPr>
        <p:grpSpPr>
          <a:xfrm rot="513767">
            <a:off x="-2020121" y="-2236805"/>
            <a:ext cx="4014091" cy="3614722"/>
            <a:chOff x="7236706" y="307387"/>
            <a:chExt cx="4013901" cy="3614551"/>
          </a:xfrm>
        </p:grpSpPr>
        <p:sp>
          <p:nvSpPr>
            <p:cNvPr id="523" name="Google Shape;523;p30"/>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0"/>
          <p:cNvGrpSpPr/>
          <p:nvPr/>
        </p:nvGrpSpPr>
        <p:grpSpPr>
          <a:xfrm>
            <a:off x="-469750" y="2473186"/>
            <a:ext cx="1204580" cy="1802787"/>
            <a:chOff x="744575" y="539511"/>
            <a:chExt cx="1204580" cy="1802787"/>
          </a:xfrm>
        </p:grpSpPr>
        <p:sp>
          <p:nvSpPr>
            <p:cNvPr id="527" name="Google Shape;527;p30"/>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0"/>
          <p:cNvGrpSpPr/>
          <p:nvPr/>
        </p:nvGrpSpPr>
        <p:grpSpPr>
          <a:xfrm rot="-6240780">
            <a:off x="7089265" y="-927991"/>
            <a:ext cx="1216509" cy="1412610"/>
            <a:chOff x="2803051" y="2937905"/>
            <a:chExt cx="1695843" cy="1969212"/>
          </a:xfrm>
        </p:grpSpPr>
        <p:sp>
          <p:nvSpPr>
            <p:cNvPr id="530" name="Google Shape;530;p30"/>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pic>
        <p:nvPicPr>
          <p:cNvPr id="49" name="Google Shape;49;p4"/>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50" name="Google Shape;50;p4"/>
          <p:cNvSpPr/>
          <p:nvPr/>
        </p:nvSpPr>
        <p:spPr>
          <a:xfrm rot="5400000" flipH="1">
            <a:off x="7639622" y="3284219"/>
            <a:ext cx="2636163" cy="345405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10800000" flipH="1">
            <a:off x="6826267" y="-533551"/>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54" name="Google Shape;54;p4"/>
          <p:cNvGrpSpPr/>
          <p:nvPr/>
        </p:nvGrpSpPr>
        <p:grpSpPr>
          <a:xfrm rot="7441463">
            <a:off x="7871989" y="787145"/>
            <a:ext cx="3317166" cy="4273594"/>
            <a:chOff x="-1681867" y="-5344499"/>
            <a:chExt cx="4683588" cy="4978240"/>
          </a:xfrm>
        </p:grpSpPr>
        <p:sp>
          <p:nvSpPr>
            <p:cNvPr id="55" name="Google Shape;55;p4"/>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4"/>
          <p:cNvGrpSpPr/>
          <p:nvPr/>
        </p:nvGrpSpPr>
        <p:grpSpPr>
          <a:xfrm>
            <a:off x="-2213057" y="3942200"/>
            <a:ext cx="4013901" cy="3614551"/>
            <a:chOff x="7236706" y="307387"/>
            <a:chExt cx="4013901" cy="3614551"/>
          </a:xfrm>
        </p:grpSpPr>
        <p:sp>
          <p:nvSpPr>
            <p:cNvPr id="59" name="Google Shape;59;p4"/>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4"/>
          <p:cNvGrpSpPr/>
          <p:nvPr/>
        </p:nvGrpSpPr>
        <p:grpSpPr>
          <a:xfrm rot="1685950">
            <a:off x="5451378" y="4199712"/>
            <a:ext cx="1640249" cy="1896462"/>
            <a:chOff x="2582603" y="736349"/>
            <a:chExt cx="1352514" cy="1563781"/>
          </a:xfrm>
        </p:grpSpPr>
        <p:sp>
          <p:nvSpPr>
            <p:cNvPr id="63" name="Google Shape;63;p4"/>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32"/>
        <p:cNvGrpSpPr/>
        <p:nvPr/>
      </p:nvGrpSpPr>
      <p:grpSpPr>
        <a:xfrm>
          <a:off x="0" y="0"/>
          <a:ext cx="0" cy="0"/>
          <a:chOff x="0" y="0"/>
          <a:chExt cx="0" cy="0"/>
        </a:xfrm>
      </p:grpSpPr>
      <p:pic>
        <p:nvPicPr>
          <p:cNvPr id="533" name="Google Shape;533;p31"/>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534" name="Google Shape;534;p31"/>
          <p:cNvSpPr txBox="1">
            <a:spLocks noGrp="1"/>
          </p:cNvSpPr>
          <p:nvPr>
            <p:ph type="title" hasCustomPrompt="1"/>
          </p:nvPr>
        </p:nvSpPr>
        <p:spPr>
          <a:xfrm>
            <a:off x="2223600" y="598912"/>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35" name="Google Shape;535;p31"/>
          <p:cNvSpPr txBox="1">
            <a:spLocks noGrp="1"/>
          </p:cNvSpPr>
          <p:nvPr>
            <p:ph type="subTitle" idx="1"/>
          </p:nvPr>
        </p:nvSpPr>
        <p:spPr>
          <a:xfrm>
            <a:off x="2223600" y="1334875"/>
            <a:ext cx="4696800" cy="50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36" name="Google Shape;536;p31"/>
          <p:cNvSpPr txBox="1">
            <a:spLocks noGrp="1"/>
          </p:cNvSpPr>
          <p:nvPr>
            <p:ph type="title" idx="2" hasCustomPrompt="1"/>
          </p:nvPr>
        </p:nvSpPr>
        <p:spPr>
          <a:xfrm>
            <a:off x="2223600" y="1951168"/>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37" name="Google Shape;537;p31"/>
          <p:cNvSpPr txBox="1">
            <a:spLocks noGrp="1"/>
          </p:cNvSpPr>
          <p:nvPr>
            <p:ph type="subTitle" idx="3"/>
          </p:nvPr>
        </p:nvSpPr>
        <p:spPr>
          <a:xfrm>
            <a:off x="2223600" y="2687137"/>
            <a:ext cx="4696800" cy="50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38" name="Google Shape;538;p31"/>
          <p:cNvSpPr txBox="1">
            <a:spLocks noGrp="1"/>
          </p:cNvSpPr>
          <p:nvPr>
            <p:ph type="title" idx="4" hasCustomPrompt="1"/>
          </p:nvPr>
        </p:nvSpPr>
        <p:spPr>
          <a:xfrm>
            <a:off x="2223600" y="3303424"/>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39" name="Google Shape;539;p31"/>
          <p:cNvSpPr txBox="1">
            <a:spLocks noGrp="1"/>
          </p:cNvSpPr>
          <p:nvPr>
            <p:ph type="subTitle" idx="5"/>
          </p:nvPr>
        </p:nvSpPr>
        <p:spPr>
          <a:xfrm>
            <a:off x="2223600" y="4039398"/>
            <a:ext cx="4696800" cy="50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540" name="Google Shape;540;p31"/>
          <p:cNvGrpSpPr/>
          <p:nvPr/>
        </p:nvGrpSpPr>
        <p:grpSpPr>
          <a:xfrm rot="-1682693" flipH="1">
            <a:off x="-2041546" y="802951"/>
            <a:ext cx="3317220" cy="4273547"/>
            <a:chOff x="-1681867" y="-5344499"/>
            <a:chExt cx="4683588" cy="4978240"/>
          </a:xfrm>
        </p:grpSpPr>
        <p:sp>
          <p:nvSpPr>
            <p:cNvPr id="541" name="Google Shape;541;p31"/>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31"/>
          <p:cNvSpPr/>
          <p:nvPr/>
        </p:nvSpPr>
        <p:spPr>
          <a:xfrm rot="5400000" flipH="1">
            <a:off x="-1866457" y="-221108"/>
            <a:ext cx="3543401" cy="2042308"/>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6680364" y="3100299"/>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1"/>
          <p:cNvSpPr/>
          <p:nvPr/>
        </p:nvSpPr>
        <p:spPr>
          <a:xfrm rot="-5400000">
            <a:off x="-1493284" y="3739164"/>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31"/>
          <p:cNvGrpSpPr/>
          <p:nvPr/>
        </p:nvGrpSpPr>
        <p:grpSpPr>
          <a:xfrm rot="1903342">
            <a:off x="7570853" y="1054924"/>
            <a:ext cx="4013873" cy="3614526"/>
            <a:chOff x="7236706" y="307387"/>
            <a:chExt cx="4013901" cy="3614551"/>
          </a:xfrm>
        </p:grpSpPr>
        <p:sp>
          <p:nvSpPr>
            <p:cNvPr id="548" name="Google Shape;548;p31"/>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1"/>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1"/>
          <p:cNvSpPr/>
          <p:nvPr/>
        </p:nvSpPr>
        <p:spPr>
          <a:xfrm rot="-1869985" flipH="1">
            <a:off x="7563299" y="-602100"/>
            <a:ext cx="3543409" cy="2042312"/>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552"/>
        <p:cNvGrpSpPr/>
        <p:nvPr/>
      </p:nvGrpSpPr>
      <p:grpSpPr>
        <a:xfrm>
          <a:off x="0" y="0"/>
          <a:ext cx="0" cy="0"/>
          <a:chOff x="0" y="0"/>
          <a:chExt cx="0" cy="0"/>
        </a:xfrm>
      </p:grpSpPr>
      <p:sp>
        <p:nvSpPr>
          <p:cNvPr id="553" name="Google Shape;553;p32"/>
          <p:cNvSpPr txBox="1">
            <a:spLocks noGrp="1"/>
          </p:cNvSpPr>
          <p:nvPr>
            <p:ph type="title" hasCustomPrompt="1"/>
          </p:nvPr>
        </p:nvSpPr>
        <p:spPr>
          <a:xfrm>
            <a:off x="1327113" y="2521700"/>
            <a:ext cx="1398900" cy="5055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4" name="Google Shape;554;p32"/>
          <p:cNvSpPr txBox="1">
            <a:spLocks noGrp="1"/>
          </p:cNvSpPr>
          <p:nvPr>
            <p:ph type="subTitle" idx="1"/>
          </p:nvPr>
        </p:nvSpPr>
        <p:spPr>
          <a:xfrm>
            <a:off x="938500" y="3615801"/>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555" name="Google Shape;555;p32"/>
          <p:cNvSpPr txBox="1">
            <a:spLocks noGrp="1"/>
          </p:cNvSpPr>
          <p:nvPr>
            <p:ph type="subTitle" idx="2"/>
          </p:nvPr>
        </p:nvSpPr>
        <p:spPr>
          <a:xfrm>
            <a:off x="938500" y="3257275"/>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6" name="Google Shape;556;p32"/>
          <p:cNvSpPr txBox="1">
            <a:spLocks noGrp="1"/>
          </p:cNvSpPr>
          <p:nvPr>
            <p:ph type="title" idx="3" hasCustomPrompt="1"/>
          </p:nvPr>
        </p:nvSpPr>
        <p:spPr>
          <a:xfrm>
            <a:off x="3874563" y="2521700"/>
            <a:ext cx="1397700" cy="5055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7" name="Google Shape;557;p32"/>
          <p:cNvSpPr txBox="1">
            <a:spLocks noGrp="1"/>
          </p:cNvSpPr>
          <p:nvPr>
            <p:ph type="subTitle" idx="4"/>
          </p:nvPr>
        </p:nvSpPr>
        <p:spPr>
          <a:xfrm>
            <a:off x="3485400" y="3615801"/>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558" name="Google Shape;558;p32"/>
          <p:cNvSpPr txBox="1">
            <a:spLocks noGrp="1"/>
          </p:cNvSpPr>
          <p:nvPr>
            <p:ph type="subTitle" idx="5"/>
          </p:nvPr>
        </p:nvSpPr>
        <p:spPr>
          <a:xfrm>
            <a:off x="3485400" y="3257275"/>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9" name="Google Shape;559;p32"/>
          <p:cNvSpPr txBox="1">
            <a:spLocks noGrp="1"/>
          </p:cNvSpPr>
          <p:nvPr>
            <p:ph type="title" idx="6" hasCustomPrompt="1"/>
          </p:nvPr>
        </p:nvSpPr>
        <p:spPr>
          <a:xfrm>
            <a:off x="6419138" y="2521700"/>
            <a:ext cx="1397700" cy="5055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60" name="Google Shape;560;p32"/>
          <p:cNvSpPr txBox="1">
            <a:spLocks noGrp="1"/>
          </p:cNvSpPr>
          <p:nvPr>
            <p:ph type="subTitle" idx="7"/>
          </p:nvPr>
        </p:nvSpPr>
        <p:spPr>
          <a:xfrm>
            <a:off x="6032300" y="3615801"/>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561" name="Google Shape;561;p32"/>
          <p:cNvSpPr txBox="1">
            <a:spLocks noGrp="1"/>
          </p:cNvSpPr>
          <p:nvPr>
            <p:ph type="subTitle" idx="8"/>
          </p:nvPr>
        </p:nvSpPr>
        <p:spPr>
          <a:xfrm>
            <a:off x="6032300" y="3257275"/>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62" name="Google Shape;562;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563" name="Google Shape;563;p32"/>
          <p:cNvPicPr preferRelativeResize="0"/>
          <p:nvPr/>
        </p:nvPicPr>
        <p:blipFill>
          <a:blip r:embed="rId2">
            <a:alphaModFix amt="7000"/>
          </a:blip>
          <a:stretch>
            <a:fillRect/>
          </a:stretch>
        </p:blipFill>
        <p:spPr>
          <a:xfrm>
            <a:off x="0" y="7204"/>
            <a:ext cx="9144003" cy="5143501"/>
          </a:xfrm>
          <a:prstGeom prst="rect">
            <a:avLst/>
          </a:prstGeom>
          <a:noFill/>
          <a:ln>
            <a:noFill/>
          </a:ln>
        </p:spPr>
      </p:pic>
      <p:grpSp>
        <p:nvGrpSpPr>
          <p:cNvPr id="564" name="Google Shape;564;p32"/>
          <p:cNvGrpSpPr/>
          <p:nvPr/>
        </p:nvGrpSpPr>
        <p:grpSpPr>
          <a:xfrm rot="-1682693" flipH="1">
            <a:off x="8255054" y="1815738"/>
            <a:ext cx="3317220" cy="4273547"/>
            <a:chOff x="-1681867" y="-5344499"/>
            <a:chExt cx="4683588" cy="4978240"/>
          </a:xfrm>
        </p:grpSpPr>
        <p:sp>
          <p:nvSpPr>
            <p:cNvPr id="565" name="Google Shape;565;p32"/>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2"/>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2"/>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32"/>
          <p:cNvSpPr/>
          <p:nvPr/>
        </p:nvSpPr>
        <p:spPr>
          <a:xfrm rot="3400125" flipH="1">
            <a:off x="7329100" y="4333574"/>
            <a:ext cx="3543359" cy="2042284"/>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2"/>
          <p:cNvSpPr/>
          <p:nvPr/>
        </p:nvSpPr>
        <p:spPr>
          <a:xfrm rot="6974244">
            <a:off x="-1455188" y="3415311"/>
            <a:ext cx="2797036" cy="2917167"/>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2"/>
          <p:cNvGrpSpPr/>
          <p:nvPr/>
        </p:nvGrpSpPr>
        <p:grpSpPr>
          <a:xfrm rot="4124151">
            <a:off x="-2728849" y="2000985"/>
            <a:ext cx="4014253" cy="3614868"/>
            <a:chOff x="7236706" y="307387"/>
            <a:chExt cx="4013901" cy="3614551"/>
          </a:xfrm>
        </p:grpSpPr>
        <p:sp>
          <p:nvSpPr>
            <p:cNvPr id="571" name="Google Shape;571;p32"/>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2"/>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2"/>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32"/>
          <p:cNvGrpSpPr/>
          <p:nvPr/>
        </p:nvGrpSpPr>
        <p:grpSpPr>
          <a:xfrm>
            <a:off x="-398350" y="1386686"/>
            <a:ext cx="1204580" cy="1802787"/>
            <a:chOff x="744575" y="539511"/>
            <a:chExt cx="1204580" cy="1802787"/>
          </a:xfrm>
        </p:grpSpPr>
        <p:sp>
          <p:nvSpPr>
            <p:cNvPr id="575" name="Google Shape;575;p32"/>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2"/>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32"/>
          <p:cNvGrpSpPr/>
          <p:nvPr/>
        </p:nvGrpSpPr>
        <p:grpSpPr>
          <a:xfrm rot="-769551">
            <a:off x="8299179" y="1181388"/>
            <a:ext cx="1695931" cy="1969315"/>
            <a:chOff x="2803051" y="2937905"/>
            <a:chExt cx="1695843" cy="1969212"/>
          </a:xfrm>
        </p:grpSpPr>
        <p:sp>
          <p:nvSpPr>
            <p:cNvPr id="578" name="Google Shape;578;p32"/>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2"/>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580"/>
        <p:cNvGrpSpPr/>
        <p:nvPr/>
      </p:nvGrpSpPr>
      <p:grpSpPr>
        <a:xfrm>
          <a:off x="0" y="0"/>
          <a:ext cx="0" cy="0"/>
          <a:chOff x="0" y="0"/>
          <a:chExt cx="0" cy="0"/>
        </a:xfrm>
      </p:grpSpPr>
      <p:pic>
        <p:nvPicPr>
          <p:cNvPr id="581" name="Google Shape;581;p33"/>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582" name="Google Shape;582;p33"/>
          <p:cNvGrpSpPr/>
          <p:nvPr/>
        </p:nvGrpSpPr>
        <p:grpSpPr>
          <a:xfrm rot="10800000" flipH="1">
            <a:off x="-2370879" y="-138988"/>
            <a:ext cx="4013901" cy="3614551"/>
            <a:chOff x="7236706" y="307387"/>
            <a:chExt cx="4013901" cy="3614551"/>
          </a:xfrm>
        </p:grpSpPr>
        <p:sp>
          <p:nvSpPr>
            <p:cNvPr id="583" name="Google Shape;583;p33"/>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33"/>
          <p:cNvSpPr/>
          <p:nvPr/>
        </p:nvSpPr>
        <p:spPr>
          <a:xfrm flipH="1">
            <a:off x="-417415" y="2675048"/>
            <a:ext cx="3147523" cy="2657115"/>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txBox="1">
            <a:spLocks noGrp="1"/>
          </p:cNvSpPr>
          <p:nvPr>
            <p:ph type="title"/>
          </p:nvPr>
        </p:nvSpPr>
        <p:spPr>
          <a:xfrm>
            <a:off x="4572006" y="573274"/>
            <a:ext cx="38589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8" name="Google Shape;588;p33"/>
          <p:cNvSpPr txBox="1">
            <a:spLocks noGrp="1"/>
          </p:cNvSpPr>
          <p:nvPr>
            <p:ph type="subTitle" idx="1"/>
          </p:nvPr>
        </p:nvSpPr>
        <p:spPr>
          <a:xfrm>
            <a:off x="4571973" y="1625023"/>
            <a:ext cx="3858900" cy="1058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9" name="Google Shape;589;p33"/>
          <p:cNvSpPr txBox="1"/>
          <p:nvPr/>
        </p:nvSpPr>
        <p:spPr>
          <a:xfrm>
            <a:off x="4571975" y="3407400"/>
            <a:ext cx="3858900" cy="760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Actor"/>
                <a:ea typeface="Actor"/>
                <a:cs typeface="Actor"/>
                <a:sym typeface="Actor"/>
              </a:rPr>
              <a:t>CREDITS:</a:t>
            </a:r>
            <a:r>
              <a:rPr lang="en" sz="1200">
                <a:solidFill>
                  <a:schemeClr val="dk1"/>
                </a:solidFill>
                <a:latin typeface="Actor"/>
                <a:ea typeface="Actor"/>
                <a:cs typeface="Actor"/>
                <a:sym typeface="Actor"/>
              </a:rPr>
              <a:t> This presentation template was created by </a:t>
            </a:r>
            <a:r>
              <a:rPr lang="en" sz="12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Slidesgo</a:t>
            </a:r>
            <a:r>
              <a:rPr lang="en" sz="1200">
                <a:solidFill>
                  <a:schemeClr val="dk1"/>
                </a:solidFill>
                <a:latin typeface="Actor"/>
                <a:ea typeface="Actor"/>
                <a:cs typeface="Actor"/>
                <a:sym typeface="Actor"/>
              </a:rPr>
              <a:t>, and includes icons by </a:t>
            </a:r>
            <a:r>
              <a:rPr lang="en" sz="1200" b="1">
                <a:solidFill>
                  <a:schemeClr val="dk1"/>
                </a:solidFill>
                <a:uFill>
                  <a:noFill/>
                </a:uFill>
                <a:latin typeface="Actor"/>
                <a:ea typeface="Actor"/>
                <a:cs typeface="Actor"/>
                <a:sym typeface="Actor"/>
                <a:hlinkClick r:id="rId4">
                  <a:extLst>
                    <a:ext uri="{A12FA001-AC4F-418D-AE19-62706E023703}">
                      <ahyp:hlinkClr xmlns:ahyp="http://schemas.microsoft.com/office/drawing/2018/hyperlinkcolor" val="tx"/>
                    </a:ext>
                  </a:extLst>
                </a:hlinkClick>
              </a:rPr>
              <a:t>Flaticon</a:t>
            </a:r>
            <a:r>
              <a:rPr lang="en" sz="1200">
                <a:solidFill>
                  <a:schemeClr val="dk1"/>
                </a:solidFill>
                <a:latin typeface="Actor"/>
                <a:ea typeface="Actor"/>
                <a:cs typeface="Actor"/>
                <a:sym typeface="Actor"/>
              </a:rPr>
              <a:t>, and infographics &amp; images by </a:t>
            </a:r>
            <a:r>
              <a:rPr lang="en" sz="1200" b="1">
                <a:solidFill>
                  <a:schemeClr val="dk1"/>
                </a:solidFill>
                <a:uFill>
                  <a:noFill/>
                </a:uFill>
                <a:latin typeface="Actor"/>
                <a:ea typeface="Actor"/>
                <a:cs typeface="Actor"/>
                <a:sym typeface="Actor"/>
                <a:hlinkClick r:id="rId5">
                  <a:extLst>
                    <a:ext uri="{A12FA001-AC4F-418D-AE19-62706E023703}">
                      <ahyp:hlinkClr xmlns:ahyp="http://schemas.microsoft.com/office/drawing/2018/hyperlinkcolor" val="tx"/>
                    </a:ext>
                  </a:extLst>
                </a:hlinkClick>
              </a:rPr>
              <a:t>Freepik</a:t>
            </a:r>
            <a:r>
              <a:rPr lang="en" sz="1200">
                <a:solidFill>
                  <a:schemeClr val="dk1"/>
                </a:solidFill>
                <a:latin typeface="Actor"/>
                <a:ea typeface="Actor"/>
                <a:cs typeface="Actor"/>
                <a:sym typeface="Actor"/>
              </a:rPr>
              <a:t> </a:t>
            </a:r>
            <a:endParaRPr sz="1200" b="1">
              <a:solidFill>
                <a:schemeClr val="dk1"/>
              </a:solidFill>
              <a:latin typeface="Actor"/>
              <a:ea typeface="Actor"/>
              <a:cs typeface="Actor"/>
              <a:sym typeface="Actor"/>
            </a:endParaRPr>
          </a:p>
        </p:txBody>
      </p:sp>
      <p:grpSp>
        <p:nvGrpSpPr>
          <p:cNvPr id="590" name="Google Shape;590;p33"/>
          <p:cNvGrpSpPr/>
          <p:nvPr/>
        </p:nvGrpSpPr>
        <p:grpSpPr>
          <a:xfrm rot="-134000">
            <a:off x="-233717" y="2597701"/>
            <a:ext cx="1372457" cy="2054033"/>
            <a:chOff x="744575" y="539511"/>
            <a:chExt cx="1204580" cy="1802787"/>
          </a:xfrm>
        </p:grpSpPr>
        <p:sp>
          <p:nvSpPr>
            <p:cNvPr id="591" name="Google Shape;591;p33"/>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93"/>
        <p:cNvGrpSpPr/>
        <p:nvPr/>
      </p:nvGrpSpPr>
      <p:grpSpPr>
        <a:xfrm>
          <a:off x="0" y="0"/>
          <a:ext cx="0" cy="0"/>
          <a:chOff x="0" y="0"/>
          <a:chExt cx="0" cy="0"/>
        </a:xfrm>
      </p:grpSpPr>
      <p:pic>
        <p:nvPicPr>
          <p:cNvPr id="594" name="Google Shape;594;p34"/>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595" name="Google Shape;595;p34"/>
          <p:cNvGrpSpPr/>
          <p:nvPr/>
        </p:nvGrpSpPr>
        <p:grpSpPr>
          <a:xfrm rot="-1682693" flipH="1">
            <a:off x="485791" y="-2422374"/>
            <a:ext cx="3317220" cy="4273547"/>
            <a:chOff x="-1681867" y="-5344499"/>
            <a:chExt cx="4683588" cy="4978240"/>
          </a:xfrm>
        </p:grpSpPr>
        <p:sp>
          <p:nvSpPr>
            <p:cNvPr id="596" name="Google Shape;596;p34"/>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34"/>
          <p:cNvSpPr/>
          <p:nvPr/>
        </p:nvSpPr>
        <p:spPr>
          <a:xfrm rot="1483436" flipH="1">
            <a:off x="-1930658" y="3633774"/>
            <a:ext cx="3772599" cy="21744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rot="6569216" flipH="1">
            <a:off x="-2004946" y="-692485"/>
            <a:ext cx="4274977" cy="2463966"/>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6350026" y="2747224"/>
            <a:ext cx="3209020" cy="2709029"/>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34"/>
          <p:cNvGrpSpPr/>
          <p:nvPr/>
        </p:nvGrpSpPr>
        <p:grpSpPr>
          <a:xfrm rot="-9065311">
            <a:off x="7360664" y="-823013"/>
            <a:ext cx="1372370" cy="2053902"/>
            <a:chOff x="744575" y="539511"/>
            <a:chExt cx="1204580" cy="1802787"/>
          </a:xfrm>
        </p:grpSpPr>
        <p:sp>
          <p:nvSpPr>
            <p:cNvPr id="603" name="Google Shape;603;p34"/>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34"/>
          <p:cNvGrpSpPr/>
          <p:nvPr/>
        </p:nvGrpSpPr>
        <p:grpSpPr>
          <a:xfrm rot="1507812">
            <a:off x="1452436" y="3761736"/>
            <a:ext cx="1541129" cy="1781859"/>
            <a:chOff x="2582603" y="736349"/>
            <a:chExt cx="1352514" cy="1563781"/>
          </a:xfrm>
        </p:grpSpPr>
        <p:sp>
          <p:nvSpPr>
            <p:cNvPr id="606" name="Google Shape;606;p34"/>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4"/>
          <p:cNvGrpSpPr/>
          <p:nvPr/>
        </p:nvGrpSpPr>
        <p:grpSpPr>
          <a:xfrm rot="8100000">
            <a:off x="-163437" y="217182"/>
            <a:ext cx="1932058" cy="2243505"/>
            <a:chOff x="2803051" y="2937905"/>
            <a:chExt cx="1695843" cy="1969212"/>
          </a:xfrm>
        </p:grpSpPr>
        <p:sp>
          <p:nvSpPr>
            <p:cNvPr id="609" name="Google Shape;609;p34"/>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4"/>
          <p:cNvGrpSpPr/>
          <p:nvPr/>
        </p:nvGrpSpPr>
        <p:grpSpPr>
          <a:xfrm flipH="1">
            <a:off x="-349416" y="2571751"/>
            <a:ext cx="1999179" cy="2160527"/>
            <a:chOff x="3815701" y="1663698"/>
            <a:chExt cx="2720712" cy="2940292"/>
          </a:xfrm>
        </p:grpSpPr>
        <p:sp>
          <p:nvSpPr>
            <p:cNvPr id="612" name="Google Shape;612;p34"/>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4"/>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4"/>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34"/>
          <p:cNvGrpSpPr/>
          <p:nvPr/>
        </p:nvGrpSpPr>
        <p:grpSpPr>
          <a:xfrm rot="-1682693" flipH="1">
            <a:off x="7495066" y="797101"/>
            <a:ext cx="3317220" cy="4273547"/>
            <a:chOff x="-1681867" y="-5344499"/>
            <a:chExt cx="4683588" cy="4978240"/>
          </a:xfrm>
        </p:grpSpPr>
        <p:sp>
          <p:nvSpPr>
            <p:cNvPr id="705" name="Google Shape;705;p34"/>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34"/>
          <p:cNvGrpSpPr/>
          <p:nvPr/>
        </p:nvGrpSpPr>
        <p:grpSpPr>
          <a:xfrm rot="-918430" flipH="1">
            <a:off x="7383422" y="3291415"/>
            <a:ext cx="1008192" cy="2276073"/>
            <a:chOff x="1164351" y="2828957"/>
            <a:chExt cx="884828" cy="1997568"/>
          </a:xfrm>
        </p:grpSpPr>
        <p:sp>
          <p:nvSpPr>
            <p:cNvPr id="709" name="Google Shape;709;p34"/>
            <p:cNvSpPr/>
            <p:nvPr/>
          </p:nvSpPr>
          <p:spPr>
            <a:xfrm>
              <a:off x="1164351" y="2828957"/>
              <a:ext cx="884828" cy="1781675"/>
            </a:xfrm>
            <a:custGeom>
              <a:avLst/>
              <a:gdLst/>
              <a:ahLst/>
              <a:cxnLst/>
              <a:rect l="l" t="t" r="r" b="b"/>
              <a:pathLst>
                <a:path w="5742" h="11562" extrusionOk="0">
                  <a:moveTo>
                    <a:pt x="3951" y="531"/>
                  </a:moveTo>
                  <a:cubicBezTo>
                    <a:pt x="4019" y="505"/>
                    <a:pt x="4084" y="463"/>
                    <a:pt x="4166" y="408"/>
                  </a:cubicBezTo>
                  <a:cubicBezTo>
                    <a:pt x="4247" y="355"/>
                    <a:pt x="4452" y="0"/>
                    <a:pt x="4521" y="43"/>
                  </a:cubicBezTo>
                  <a:cubicBezTo>
                    <a:pt x="4547" y="56"/>
                    <a:pt x="4573" y="193"/>
                    <a:pt x="4589" y="219"/>
                  </a:cubicBezTo>
                  <a:cubicBezTo>
                    <a:pt x="4654" y="342"/>
                    <a:pt x="4736" y="424"/>
                    <a:pt x="4859" y="476"/>
                  </a:cubicBezTo>
                  <a:cubicBezTo>
                    <a:pt x="5104" y="587"/>
                    <a:pt x="5566" y="733"/>
                    <a:pt x="5647" y="1046"/>
                  </a:cubicBezTo>
                  <a:cubicBezTo>
                    <a:pt x="5700" y="1251"/>
                    <a:pt x="5742" y="1727"/>
                    <a:pt x="5618" y="1902"/>
                  </a:cubicBezTo>
                  <a:cubicBezTo>
                    <a:pt x="5566" y="1984"/>
                    <a:pt x="5361" y="1928"/>
                    <a:pt x="5348" y="2010"/>
                  </a:cubicBezTo>
                  <a:cubicBezTo>
                    <a:pt x="5335" y="2065"/>
                    <a:pt x="5442" y="2078"/>
                    <a:pt x="5468" y="2091"/>
                  </a:cubicBezTo>
                  <a:cubicBezTo>
                    <a:pt x="5592" y="2117"/>
                    <a:pt x="5713" y="2147"/>
                    <a:pt x="5713" y="2280"/>
                  </a:cubicBezTo>
                  <a:cubicBezTo>
                    <a:pt x="5742" y="2905"/>
                    <a:pt x="5618" y="3583"/>
                    <a:pt x="5455" y="4195"/>
                  </a:cubicBezTo>
                  <a:cubicBezTo>
                    <a:pt x="5416" y="4358"/>
                    <a:pt x="5416" y="4547"/>
                    <a:pt x="5361" y="4710"/>
                  </a:cubicBezTo>
                  <a:cubicBezTo>
                    <a:pt x="5335" y="4778"/>
                    <a:pt x="5117" y="5048"/>
                    <a:pt x="5091" y="5048"/>
                  </a:cubicBezTo>
                  <a:cubicBezTo>
                    <a:pt x="4996" y="5048"/>
                    <a:pt x="4641" y="5048"/>
                    <a:pt x="4628" y="5091"/>
                  </a:cubicBezTo>
                  <a:cubicBezTo>
                    <a:pt x="4602" y="5172"/>
                    <a:pt x="5224" y="5130"/>
                    <a:pt x="5266" y="5267"/>
                  </a:cubicBezTo>
                  <a:cubicBezTo>
                    <a:pt x="5279" y="5322"/>
                    <a:pt x="5104" y="5742"/>
                    <a:pt x="5078" y="5836"/>
                  </a:cubicBezTo>
                  <a:cubicBezTo>
                    <a:pt x="5048" y="6081"/>
                    <a:pt x="4941" y="6312"/>
                    <a:pt x="4915" y="6543"/>
                  </a:cubicBezTo>
                  <a:cubicBezTo>
                    <a:pt x="4885" y="6921"/>
                    <a:pt x="4954" y="7247"/>
                    <a:pt x="4804" y="7628"/>
                  </a:cubicBezTo>
                  <a:cubicBezTo>
                    <a:pt x="4736" y="7816"/>
                    <a:pt x="4573" y="7696"/>
                    <a:pt x="4426" y="7654"/>
                  </a:cubicBezTo>
                  <a:cubicBezTo>
                    <a:pt x="4329" y="7641"/>
                    <a:pt x="4247" y="7654"/>
                    <a:pt x="4153" y="7641"/>
                  </a:cubicBezTo>
                  <a:cubicBezTo>
                    <a:pt x="3977" y="7615"/>
                    <a:pt x="3827" y="7546"/>
                    <a:pt x="3664" y="7491"/>
                  </a:cubicBezTo>
                  <a:cubicBezTo>
                    <a:pt x="3596" y="7478"/>
                    <a:pt x="3381" y="7478"/>
                    <a:pt x="3368" y="7520"/>
                  </a:cubicBezTo>
                  <a:cubicBezTo>
                    <a:pt x="3352" y="7559"/>
                    <a:pt x="3677" y="7696"/>
                    <a:pt x="3746" y="7683"/>
                  </a:cubicBezTo>
                  <a:cubicBezTo>
                    <a:pt x="3938" y="7670"/>
                    <a:pt x="4628" y="7872"/>
                    <a:pt x="4654" y="8090"/>
                  </a:cubicBezTo>
                  <a:cubicBezTo>
                    <a:pt x="4723" y="8631"/>
                    <a:pt x="4195" y="9025"/>
                    <a:pt x="3977" y="9461"/>
                  </a:cubicBezTo>
                  <a:cubicBezTo>
                    <a:pt x="3827" y="9744"/>
                    <a:pt x="3840" y="10083"/>
                    <a:pt x="3720" y="10383"/>
                  </a:cubicBezTo>
                  <a:cubicBezTo>
                    <a:pt x="3612" y="10640"/>
                    <a:pt x="3433" y="11047"/>
                    <a:pt x="3231" y="11236"/>
                  </a:cubicBezTo>
                  <a:cubicBezTo>
                    <a:pt x="2863" y="11562"/>
                    <a:pt x="1941" y="11428"/>
                    <a:pt x="1479" y="11386"/>
                  </a:cubicBezTo>
                  <a:lnTo>
                    <a:pt x="1466" y="11441"/>
                  </a:lnTo>
                  <a:cubicBezTo>
                    <a:pt x="1277" y="11278"/>
                    <a:pt x="1072" y="11115"/>
                    <a:pt x="857" y="10979"/>
                  </a:cubicBezTo>
                  <a:cubicBezTo>
                    <a:pt x="681" y="10884"/>
                    <a:pt x="450" y="10816"/>
                    <a:pt x="313" y="10653"/>
                  </a:cubicBezTo>
                  <a:cubicBezTo>
                    <a:pt x="150" y="10477"/>
                    <a:pt x="163" y="10275"/>
                    <a:pt x="111" y="10044"/>
                  </a:cubicBezTo>
                  <a:cubicBezTo>
                    <a:pt x="13" y="9526"/>
                    <a:pt x="0" y="9067"/>
                    <a:pt x="124" y="8549"/>
                  </a:cubicBezTo>
                  <a:cubicBezTo>
                    <a:pt x="193" y="8279"/>
                    <a:pt x="206" y="7996"/>
                    <a:pt x="463" y="7859"/>
                  </a:cubicBezTo>
                  <a:cubicBezTo>
                    <a:pt x="570" y="7790"/>
                    <a:pt x="694" y="7777"/>
                    <a:pt x="815" y="7751"/>
                  </a:cubicBezTo>
                  <a:cubicBezTo>
                    <a:pt x="870" y="7735"/>
                    <a:pt x="990" y="7764"/>
                    <a:pt x="977" y="7709"/>
                  </a:cubicBezTo>
                  <a:cubicBezTo>
                    <a:pt x="938" y="7615"/>
                    <a:pt x="531" y="7709"/>
                    <a:pt x="502" y="7615"/>
                  </a:cubicBezTo>
                  <a:cubicBezTo>
                    <a:pt x="421" y="7370"/>
                    <a:pt x="544" y="6813"/>
                    <a:pt x="665" y="6595"/>
                  </a:cubicBezTo>
                  <a:cubicBezTo>
                    <a:pt x="733" y="6488"/>
                    <a:pt x="844" y="6406"/>
                    <a:pt x="909" y="6270"/>
                  </a:cubicBezTo>
                  <a:cubicBezTo>
                    <a:pt x="1033" y="6025"/>
                    <a:pt x="1072" y="5755"/>
                    <a:pt x="1196" y="5511"/>
                  </a:cubicBezTo>
                  <a:cubicBezTo>
                    <a:pt x="1290" y="5309"/>
                    <a:pt x="1466" y="5185"/>
                    <a:pt x="1577" y="4996"/>
                  </a:cubicBezTo>
                  <a:cubicBezTo>
                    <a:pt x="1658" y="4859"/>
                    <a:pt x="1684" y="4697"/>
                    <a:pt x="1805" y="4560"/>
                  </a:cubicBezTo>
                  <a:cubicBezTo>
                    <a:pt x="1873" y="4465"/>
                    <a:pt x="1967" y="4521"/>
                    <a:pt x="2078" y="4547"/>
                  </a:cubicBezTo>
                  <a:cubicBezTo>
                    <a:pt x="2309" y="4615"/>
                    <a:pt x="2511" y="4641"/>
                    <a:pt x="2743" y="4615"/>
                  </a:cubicBezTo>
                  <a:cubicBezTo>
                    <a:pt x="2811" y="4602"/>
                    <a:pt x="3013" y="4602"/>
                    <a:pt x="3013" y="4534"/>
                  </a:cubicBezTo>
                  <a:cubicBezTo>
                    <a:pt x="3013" y="4478"/>
                    <a:pt x="2944" y="4495"/>
                    <a:pt x="2730" y="4426"/>
                  </a:cubicBezTo>
                  <a:cubicBezTo>
                    <a:pt x="2593" y="4371"/>
                    <a:pt x="1967" y="4465"/>
                    <a:pt x="1902" y="4221"/>
                  </a:cubicBezTo>
                  <a:cubicBezTo>
                    <a:pt x="1821" y="3925"/>
                    <a:pt x="2130" y="3355"/>
                    <a:pt x="2228" y="3055"/>
                  </a:cubicBezTo>
                  <a:cubicBezTo>
                    <a:pt x="2267" y="2948"/>
                    <a:pt x="2293" y="2756"/>
                    <a:pt x="2391" y="2687"/>
                  </a:cubicBezTo>
                  <a:cubicBezTo>
                    <a:pt x="2524" y="2606"/>
                    <a:pt x="3026" y="2717"/>
                    <a:pt x="3013" y="2606"/>
                  </a:cubicBezTo>
                  <a:cubicBezTo>
                    <a:pt x="3013" y="2580"/>
                    <a:pt x="2944" y="2485"/>
                    <a:pt x="2879" y="2485"/>
                  </a:cubicBezTo>
                  <a:cubicBezTo>
                    <a:pt x="2743" y="2472"/>
                    <a:pt x="2485" y="2554"/>
                    <a:pt x="2472" y="2378"/>
                  </a:cubicBezTo>
                  <a:cubicBezTo>
                    <a:pt x="2443" y="2147"/>
                    <a:pt x="2580" y="1684"/>
                    <a:pt x="2716" y="1495"/>
                  </a:cubicBezTo>
                  <a:cubicBezTo>
                    <a:pt x="2782" y="1401"/>
                    <a:pt x="2918" y="1414"/>
                    <a:pt x="2987" y="1303"/>
                  </a:cubicBezTo>
                  <a:cubicBezTo>
                    <a:pt x="3163" y="1007"/>
                    <a:pt x="3231" y="720"/>
                    <a:pt x="3583" y="557"/>
                  </a:cubicBezTo>
                  <a:cubicBezTo>
                    <a:pt x="3707" y="518"/>
                    <a:pt x="3827" y="518"/>
                    <a:pt x="3951" y="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595365" y="3795002"/>
              <a:ext cx="328382" cy="40374"/>
            </a:xfrm>
            <a:custGeom>
              <a:avLst/>
              <a:gdLst/>
              <a:ahLst/>
              <a:cxnLst/>
              <a:rect l="l" t="t" r="r" b="b"/>
              <a:pathLst>
                <a:path w="2131" h="262" extrusionOk="0">
                  <a:moveTo>
                    <a:pt x="1261" y="150"/>
                  </a:moveTo>
                  <a:cubicBezTo>
                    <a:pt x="1004" y="98"/>
                    <a:pt x="734" y="1"/>
                    <a:pt x="473" y="17"/>
                  </a:cubicBezTo>
                  <a:cubicBezTo>
                    <a:pt x="310" y="30"/>
                    <a:pt x="164" y="69"/>
                    <a:pt x="27" y="206"/>
                  </a:cubicBezTo>
                  <a:cubicBezTo>
                    <a:pt x="27" y="206"/>
                    <a:pt x="14" y="206"/>
                    <a:pt x="14" y="219"/>
                  </a:cubicBezTo>
                  <a:cubicBezTo>
                    <a:pt x="14" y="219"/>
                    <a:pt x="1" y="232"/>
                    <a:pt x="1" y="245"/>
                  </a:cubicBezTo>
                  <a:lnTo>
                    <a:pt x="1" y="245"/>
                  </a:lnTo>
                  <a:lnTo>
                    <a:pt x="1" y="245"/>
                  </a:lnTo>
                  <a:cubicBezTo>
                    <a:pt x="14" y="245"/>
                    <a:pt x="14" y="232"/>
                    <a:pt x="27" y="232"/>
                  </a:cubicBezTo>
                  <a:cubicBezTo>
                    <a:pt x="27" y="219"/>
                    <a:pt x="40" y="219"/>
                    <a:pt x="40" y="219"/>
                  </a:cubicBezTo>
                  <a:cubicBezTo>
                    <a:pt x="177" y="98"/>
                    <a:pt x="327" y="43"/>
                    <a:pt x="473" y="43"/>
                  </a:cubicBezTo>
                  <a:cubicBezTo>
                    <a:pt x="734" y="30"/>
                    <a:pt x="1004" y="124"/>
                    <a:pt x="1261" y="180"/>
                  </a:cubicBezTo>
                  <a:cubicBezTo>
                    <a:pt x="1437" y="219"/>
                    <a:pt x="1613" y="232"/>
                    <a:pt x="1805" y="245"/>
                  </a:cubicBezTo>
                  <a:cubicBezTo>
                    <a:pt x="1913" y="245"/>
                    <a:pt x="2020" y="261"/>
                    <a:pt x="2131" y="261"/>
                  </a:cubicBezTo>
                  <a:lnTo>
                    <a:pt x="2131" y="232"/>
                  </a:lnTo>
                  <a:cubicBezTo>
                    <a:pt x="2020" y="232"/>
                    <a:pt x="1913" y="219"/>
                    <a:pt x="1805" y="219"/>
                  </a:cubicBezTo>
                  <a:cubicBezTo>
                    <a:pt x="1613" y="206"/>
                    <a:pt x="1437" y="193"/>
                    <a:pt x="1261" y="15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172826" y="3120049"/>
              <a:ext cx="857398" cy="1706476"/>
            </a:xfrm>
            <a:custGeom>
              <a:avLst/>
              <a:gdLst/>
              <a:ahLst/>
              <a:cxnLst/>
              <a:rect l="l" t="t" r="r" b="b"/>
              <a:pathLst>
                <a:path w="5564" h="11074" extrusionOk="0">
                  <a:moveTo>
                    <a:pt x="4016" y="1805"/>
                  </a:moveTo>
                  <a:cubicBezTo>
                    <a:pt x="4098" y="1749"/>
                    <a:pt x="4179" y="1723"/>
                    <a:pt x="4261" y="1694"/>
                  </a:cubicBezTo>
                  <a:cubicBezTo>
                    <a:pt x="4410" y="1655"/>
                    <a:pt x="4573" y="1629"/>
                    <a:pt x="4723" y="1629"/>
                  </a:cubicBezTo>
                  <a:cubicBezTo>
                    <a:pt x="5006" y="1629"/>
                    <a:pt x="5280" y="1655"/>
                    <a:pt x="5550" y="1668"/>
                  </a:cubicBezTo>
                  <a:cubicBezTo>
                    <a:pt x="5550" y="1655"/>
                    <a:pt x="5550" y="1655"/>
                    <a:pt x="5563" y="1642"/>
                  </a:cubicBezTo>
                  <a:cubicBezTo>
                    <a:pt x="5280" y="1642"/>
                    <a:pt x="5006" y="1599"/>
                    <a:pt x="4723" y="1599"/>
                  </a:cubicBezTo>
                  <a:cubicBezTo>
                    <a:pt x="4573" y="1599"/>
                    <a:pt x="4410" y="1629"/>
                    <a:pt x="4261" y="1668"/>
                  </a:cubicBezTo>
                  <a:cubicBezTo>
                    <a:pt x="4153" y="1710"/>
                    <a:pt x="4046" y="1749"/>
                    <a:pt x="3948" y="1818"/>
                  </a:cubicBezTo>
                  <a:cubicBezTo>
                    <a:pt x="3866" y="1857"/>
                    <a:pt x="3801" y="1912"/>
                    <a:pt x="3733" y="1967"/>
                  </a:cubicBezTo>
                  <a:cubicBezTo>
                    <a:pt x="3759" y="1886"/>
                    <a:pt x="3772" y="1818"/>
                    <a:pt x="3801" y="1749"/>
                  </a:cubicBezTo>
                  <a:cubicBezTo>
                    <a:pt x="3948" y="1248"/>
                    <a:pt x="4072" y="746"/>
                    <a:pt x="4208" y="245"/>
                  </a:cubicBezTo>
                  <a:cubicBezTo>
                    <a:pt x="4208" y="245"/>
                    <a:pt x="4208" y="228"/>
                    <a:pt x="4192" y="228"/>
                  </a:cubicBezTo>
                  <a:cubicBezTo>
                    <a:pt x="4179" y="228"/>
                    <a:pt x="4179" y="228"/>
                    <a:pt x="4179" y="245"/>
                  </a:cubicBezTo>
                  <a:cubicBezTo>
                    <a:pt x="4140" y="352"/>
                    <a:pt x="4098" y="473"/>
                    <a:pt x="4072" y="596"/>
                  </a:cubicBezTo>
                  <a:cubicBezTo>
                    <a:pt x="4046" y="570"/>
                    <a:pt x="4029" y="541"/>
                    <a:pt x="4016" y="515"/>
                  </a:cubicBezTo>
                  <a:cubicBezTo>
                    <a:pt x="3909" y="391"/>
                    <a:pt x="3759" y="297"/>
                    <a:pt x="3609" y="245"/>
                  </a:cubicBezTo>
                  <a:cubicBezTo>
                    <a:pt x="3270" y="108"/>
                    <a:pt x="2863" y="95"/>
                    <a:pt x="2499" y="13"/>
                  </a:cubicBezTo>
                  <a:cubicBezTo>
                    <a:pt x="2499" y="0"/>
                    <a:pt x="2482" y="0"/>
                    <a:pt x="2482" y="0"/>
                  </a:cubicBezTo>
                  <a:cubicBezTo>
                    <a:pt x="2482" y="13"/>
                    <a:pt x="2482" y="13"/>
                    <a:pt x="2469" y="26"/>
                  </a:cubicBezTo>
                  <a:lnTo>
                    <a:pt x="2499" y="26"/>
                  </a:lnTo>
                  <a:cubicBezTo>
                    <a:pt x="2863" y="121"/>
                    <a:pt x="3270" y="121"/>
                    <a:pt x="3609" y="258"/>
                  </a:cubicBezTo>
                  <a:cubicBezTo>
                    <a:pt x="3746" y="326"/>
                    <a:pt x="3883" y="407"/>
                    <a:pt x="4003" y="528"/>
                  </a:cubicBezTo>
                  <a:cubicBezTo>
                    <a:pt x="4016" y="554"/>
                    <a:pt x="4046" y="583"/>
                    <a:pt x="4059" y="609"/>
                  </a:cubicBezTo>
                  <a:cubicBezTo>
                    <a:pt x="3977" y="896"/>
                    <a:pt x="3883" y="1192"/>
                    <a:pt x="3801" y="1492"/>
                  </a:cubicBezTo>
                  <a:cubicBezTo>
                    <a:pt x="3746" y="1437"/>
                    <a:pt x="3691" y="1384"/>
                    <a:pt x="3638" y="1355"/>
                  </a:cubicBezTo>
                  <a:cubicBezTo>
                    <a:pt x="3515" y="1274"/>
                    <a:pt x="3365" y="1248"/>
                    <a:pt x="3215" y="1222"/>
                  </a:cubicBezTo>
                  <a:cubicBezTo>
                    <a:pt x="2863" y="1179"/>
                    <a:pt x="2525" y="1192"/>
                    <a:pt x="2186" y="1153"/>
                  </a:cubicBezTo>
                  <a:lnTo>
                    <a:pt x="2173" y="1166"/>
                  </a:lnTo>
                  <a:lnTo>
                    <a:pt x="2173" y="1166"/>
                  </a:lnTo>
                  <a:lnTo>
                    <a:pt x="2173" y="1166"/>
                  </a:lnTo>
                  <a:cubicBezTo>
                    <a:pt x="2525" y="1222"/>
                    <a:pt x="2863" y="1205"/>
                    <a:pt x="3215" y="1248"/>
                  </a:cubicBezTo>
                  <a:cubicBezTo>
                    <a:pt x="3352" y="1261"/>
                    <a:pt x="3502" y="1303"/>
                    <a:pt x="3622" y="1368"/>
                  </a:cubicBezTo>
                  <a:cubicBezTo>
                    <a:pt x="3691" y="1410"/>
                    <a:pt x="3746" y="1450"/>
                    <a:pt x="3785" y="1505"/>
                  </a:cubicBezTo>
                  <a:cubicBezTo>
                    <a:pt x="3772" y="1573"/>
                    <a:pt x="3746" y="1655"/>
                    <a:pt x="3720" y="1723"/>
                  </a:cubicBezTo>
                  <a:cubicBezTo>
                    <a:pt x="3652" y="1938"/>
                    <a:pt x="3583" y="2143"/>
                    <a:pt x="3502" y="2345"/>
                  </a:cubicBezTo>
                  <a:cubicBezTo>
                    <a:pt x="3378" y="2700"/>
                    <a:pt x="3244" y="3039"/>
                    <a:pt x="3095" y="3378"/>
                  </a:cubicBezTo>
                  <a:cubicBezTo>
                    <a:pt x="3069" y="3338"/>
                    <a:pt x="3026" y="3322"/>
                    <a:pt x="2987" y="3296"/>
                  </a:cubicBezTo>
                  <a:cubicBezTo>
                    <a:pt x="2769" y="3133"/>
                    <a:pt x="2525" y="3013"/>
                    <a:pt x="2267" y="2931"/>
                  </a:cubicBezTo>
                  <a:cubicBezTo>
                    <a:pt x="2075" y="2863"/>
                    <a:pt x="1873" y="2821"/>
                    <a:pt x="1668" y="2808"/>
                  </a:cubicBezTo>
                  <a:lnTo>
                    <a:pt x="1655" y="2808"/>
                  </a:lnTo>
                  <a:cubicBezTo>
                    <a:pt x="1655" y="2821"/>
                    <a:pt x="1655" y="2821"/>
                    <a:pt x="1642" y="2821"/>
                  </a:cubicBezTo>
                  <a:cubicBezTo>
                    <a:pt x="1655" y="2821"/>
                    <a:pt x="1655" y="2821"/>
                    <a:pt x="1668" y="2834"/>
                  </a:cubicBezTo>
                  <a:cubicBezTo>
                    <a:pt x="1873" y="2850"/>
                    <a:pt x="2062" y="2889"/>
                    <a:pt x="2267" y="2944"/>
                  </a:cubicBezTo>
                  <a:cubicBezTo>
                    <a:pt x="2525" y="3026"/>
                    <a:pt x="2769" y="3146"/>
                    <a:pt x="2987" y="3309"/>
                  </a:cubicBezTo>
                  <a:cubicBezTo>
                    <a:pt x="3013" y="3338"/>
                    <a:pt x="3052" y="3364"/>
                    <a:pt x="3095" y="3391"/>
                  </a:cubicBezTo>
                  <a:cubicBezTo>
                    <a:pt x="3069" y="3446"/>
                    <a:pt x="3039" y="3514"/>
                    <a:pt x="3013" y="3566"/>
                  </a:cubicBezTo>
                  <a:cubicBezTo>
                    <a:pt x="3013" y="3566"/>
                    <a:pt x="3013" y="3553"/>
                    <a:pt x="3000" y="3553"/>
                  </a:cubicBezTo>
                  <a:cubicBezTo>
                    <a:pt x="2889" y="3364"/>
                    <a:pt x="2743" y="3257"/>
                    <a:pt x="2580" y="3176"/>
                  </a:cubicBezTo>
                  <a:cubicBezTo>
                    <a:pt x="2320" y="3065"/>
                    <a:pt x="2010" y="3052"/>
                    <a:pt x="1711" y="3026"/>
                  </a:cubicBezTo>
                  <a:cubicBezTo>
                    <a:pt x="1655" y="3026"/>
                    <a:pt x="1616" y="3026"/>
                    <a:pt x="1561" y="3013"/>
                  </a:cubicBezTo>
                  <a:lnTo>
                    <a:pt x="1561" y="3039"/>
                  </a:lnTo>
                  <a:cubicBezTo>
                    <a:pt x="1603" y="3039"/>
                    <a:pt x="1655" y="3052"/>
                    <a:pt x="1698" y="3052"/>
                  </a:cubicBezTo>
                  <a:cubicBezTo>
                    <a:pt x="2010" y="3078"/>
                    <a:pt x="2307" y="3094"/>
                    <a:pt x="2564" y="3202"/>
                  </a:cubicBezTo>
                  <a:cubicBezTo>
                    <a:pt x="2727" y="3270"/>
                    <a:pt x="2876" y="3391"/>
                    <a:pt x="2987" y="3566"/>
                  </a:cubicBezTo>
                  <a:cubicBezTo>
                    <a:pt x="2987" y="3583"/>
                    <a:pt x="3000" y="3596"/>
                    <a:pt x="3000" y="3596"/>
                  </a:cubicBezTo>
                  <a:cubicBezTo>
                    <a:pt x="2987" y="3664"/>
                    <a:pt x="2958" y="3716"/>
                    <a:pt x="2932" y="3785"/>
                  </a:cubicBezTo>
                  <a:cubicBezTo>
                    <a:pt x="2850" y="3990"/>
                    <a:pt x="2782" y="4192"/>
                    <a:pt x="2714" y="4410"/>
                  </a:cubicBezTo>
                  <a:cubicBezTo>
                    <a:pt x="2645" y="4641"/>
                    <a:pt x="2580" y="4869"/>
                    <a:pt x="2512" y="5113"/>
                  </a:cubicBezTo>
                  <a:lnTo>
                    <a:pt x="2512" y="5113"/>
                  </a:lnTo>
                  <a:cubicBezTo>
                    <a:pt x="2430" y="5032"/>
                    <a:pt x="2349" y="4967"/>
                    <a:pt x="2238" y="4911"/>
                  </a:cubicBezTo>
                  <a:cubicBezTo>
                    <a:pt x="2049" y="4830"/>
                    <a:pt x="1847" y="4775"/>
                    <a:pt x="1642" y="4723"/>
                  </a:cubicBezTo>
                  <a:cubicBezTo>
                    <a:pt x="1587" y="4693"/>
                    <a:pt x="1535" y="4667"/>
                    <a:pt x="1479" y="4641"/>
                  </a:cubicBezTo>
                  <a:cubicBezTo>
                    <a:pt x="1359" y="4573"/>
                    <a:pt x="1248" y="4491"/>
                    <a:pt x="1115" y="4436"/>
                  </a:cubicBezTo>
                  <a:cubicBezTo>
                    <a:pt x="1059" y="4410"/>
                    <a:pt x="1004" y="4397"/>
                    <a:pt x="952" y="4381"/>
                  </a:cubicBezTo>
                  <a:cubicBezTo>
                    <a:pt x="922" y="4368"/>
                    <a:pt x="896" y="4368"/>
                    <a:pt x="870" y="4355"/>
                  </a:cubicBezTo>
                  <a:cubicBezTo>
                    <a:pt x="854" y="4368"/>
                    <a:pt x="854" y="4368"/>
                    <a:pt x="854" y="4381"/>
                  </a:cubicBezTo>
                  <a:lnTo>
                    <a:pt x="854" y="4381"/>
                  </a:lnTo>
                  <a:cubicBezTo>
                    <a:pt x="935" y="4410"/>
                    <a:pt x="1033" y="4423"/>
                    <a:pt x="1115" y="4462"/>
                  </a:cubicBezTo>
                  <a:cubicBezTo>
                    <a:pt x="1235" y="4517"/>
                    <a:pt x="1343" y="4599"/>
                    <a:pt x="1479" y="4667"/>
                  </a:cubicBezTo>
                  <a:cubicBezTo>
                    <a:pt x="1522" y="4693"/>
                    <a:pt x="1574" y="4723"/>
                    <a:pt x="1642" y="4749"/>
                  </a:cubicBezTo>
                  <a:cubicBezTo>
                    <a:pt x="1831" y="4804"/>
                    <a:pt x="2049" y="4856"/>
                    <a:pt x="2225" y="4937"/>
                  </a:cubicBezTo>
                  <a:cubicBezTo>
                    <a:pt x="2320" y="4993"/>
                    <a:pt x="2417" y="5048"/>
                    <a:pt x="2499" y="5130"/>
                  </a:cubicBezTo>
                  <a:lnTo>
                    <a:pt x="2512" y="5130"/>
                  </a:lnTo>
                  <a:cubicBezTo>
                    <a:pt x="2499" y="5156"/>
                    <a:pt x="2499" y="5182"/>
                    <a:pt x="2482" y="5211"/>
                  </a:cubicBezTo>
                  <a:cubicBezTo>
                    <a:pt x="2469" y="5195"/>
                    <a:pt x="2469" y="5195"/>
                    <a:pt x="2456" y="5182"/>
                  </a:cubicBezTo>
                  <a:cubicBezTo>
                    <a:pt x="2443" y="5182"/>
                    <a:pt x="2430" y="5169"/>
                    <a:pt x="2417" y="5169"/>
                  </a:cubicBezTo>
                  <a:cubicBezTo>
                    <a:pt x="2307" y="5100"/>
                    <a:pt x="2199" y="5061"/>
                    <a:pt x="2092" y="5032"/>
                  </a:cubicBezTo>
                  <a:cubicBezTo>
                    <a:pt x="1847" y="4980"/>
                    <a:pt x="1574" y="4967"/>
                    <a:pt x="1330" y="4924"/>
                  </a:cubicBezTo>
                  <a:cubicBezTo>
                    <a:pt x="1180" y="4885"/>
                    <a:pt x="1033" y="4843"/>
                    <a:pt x="883" y="4804"/>
                  </a:cubicBezTo>
                  <a:cubicBezTo>
                    <a:pt x="802" y="4762"/>
                    <a:pt x="708" y="4736"/>
                    <a:pt x="626" y="4693"/>
                  </a:cubicBezTo>
                  <a:lnTo>
                    <a:pt x="610" y="4706"/>
                  </a:lnTo>
                  <a:lnTo>
                    <a:pt x="610" y="4723"/>
                  </a:lnTo>
                  <a:cubicBezTo>
                    <a:pt x="691" y="4749"/>
                    <a:pt x="789" y="4788"/>
                    <a:pt x="883" y="4817"/>
                  </a:cubicBezTo>
                  <a:cubicBezTo>
                    <a:pt x="1017" y="4869"/>
                    <a:pt x="1167" y="4911"/>
                    <a:pt x="1330" y="4937"/>
                  </a:cubicBezTo>
                  <a:cubicBezTo>
                    <a:pt x="1574" y="4993"/>
                    <a:pt x="1831" y="5006"/>
                    <a:pt x="2075" y="5061"/>
                  </a:cubicBezTo>
                  <a:cubicBezTo>
                    <a:pt x="2199" y="5087"/>
                    <a:pt x="2307" y="5130"/>
                    <a:pt x="2401" y="5182"/>
                  </a:cubicBezTo>
                  <a:cubicBezTo>
                    <a:pt x="2417" y="5182"/>
                    <a:pt x="2430" y="5195"/>
                    <a:pt x="2443" y="5211"/>
                  </a:cubicBezTo>
                  <a:cubicBezTo>
                    <a:pt x="2456" y="5211"/>
                    <a:pt x="2469" y="5224"/>
                    <a:pt x="2482" y="5224"/>
                  </a:cubicBezTo>
                  <a:cubicBezTo>
                    <a:pt x="2456" y="5332"/>
                    <a:pt x="2430" y="5439"/>
                    <a:pt x="2401" y="5550"/>
                  </a:cubicBezTo>
                  <a:cubicBezTo>
                    <a:pt x="2254" y="6120"/>
                    <a:pt x="2131" y="6690"/>
                    <a:pt x="1994" y="7259"/>
                  </a:cubicBezTo>
                  <a:cubicBezTo>
                    <a:pt x="1981" y="7246"/>
                    <a:pt x="1968" y="7230"/>
                    <a:pt x="1942" y="7217"/>
                  </a:cubicBezTo>
                  <a:cubicBezTo>
                    <a:pt x="1805" y="7123"/>
                    <a:pt x="1655" y="7054"/>
                    <a:pt x="1492" y="6986"/>
                  </a:cubicBezTo>
                  <a:cubicBezTo>
                    <a:pt x="1303" y="6921"/>
                    <a:pt x="1098" y="6865"/>
                    <a:pt x="883" y="6839"/>
                  </a:cubicBezTo>
                  <a:cubicBezTo>
                    <a:pt x="760" y="6823"/>
                    <a:pt x="639" y="6823"/>
                    <a:pt x="528" y="6810"/>
                  </a:cubicBezTo>
                  <a:lnTo>
                    <a:pt x="40" y="6810"/>
                  </a:lnTo>
                  <a:cubicBezTo>
                    <a:pt x="40" y="6823"/>
                    <a:pt x="27" y="6823"/>
                    <a:pt x="27" y="6839"/>
                  </a:cubicBezTo>
                  <a:lnTo>
                    <a:pt x="69" y="6839"/>
                  </a:lnTo>
                  <a:cubicBezTo>
                    <a:pt x="258" y="6839"/>
                    <a:pt x="447" y="6839"/>
                    <a:pt x="639" y="6852"/>
                  </a:cubicBezTo>
                  <a:cubicBezTo>
                    <a:pt x="721" y="6852"/>
                    <a:pt x="802" y="6852"/>
                    <a:pt x="883" y="6865"/>
                  </a:cubicBezTo>
                  <a:cubicBezTo>
                    <a:pt x="1085" y="6891"/>
                    <a:pt x="1290" y="6947"/>
                    <a:pt x="1479" y="7015"/>
                  </a:cubicBezTo>
                  <a:cubicBezTo>
                    <a:pt x="1642" y="7084"/>
                    <a:pt x="1792" y="7149"/>
                    <a:pt x="1929" y="7246"/>
                  </a:cubicBezTo>
                  <a:cubicBezTo>
                    <a:pt x="1955" y="7259"/>
                    <a:pt x="1968" y="7259"/>
                    <a:pt x="1994" y="7272"/>
                  </a:cubicBezTo>
                  <a:cubicBezTo>
                    <a:pt x="1981" y="7354"/>
                    <a:pt x="1955" y="7422"/>
                    <a:pt x="1942" y="7504"/>
                  </a:cubicBezTo>
                  <a:cubicBezTo>
                    <a:pt x="1942" y="7504"/>
                    <a:pt x="1929" y="7491"/>
                    <a:pt x="1929" y="7474"/>
                  </a:cubicBezTo>
                  <a:cubicBezTo>
                    <a:pt x="1886" y="7435"/>
                    <a:pt x="1831" y="7409"/>
                    <a:pt x="1779" y="7367"/>
                  </a:cubicBezTo>
                  <a:cubicBezTo>
                    <a:pt x="1724" y="7328"/>
                    <a:pt x="1655" y="7286"/>
                    <a:pt x="1587" y="7259"/>
                  </a:cubicBezTo>
                  <a:cubicBezTo>
                    <a:pt x="1440" y="7204"/>
                    <a:pt x="1277" y="7165"/>
                    <a:pt x="1115" y="7149"/>
                  </a:cubicBezTo>
                  <a:cubicBezTo>
                    <a:pt x="854" y="7136"/>
                    <a:pt x="597" y="7149"/>
                    <a:pt x="366" y="7136"/>
                  </a:cubicBezTo>
                  <a:cubicBezTo>
                    <a:pt x="271" y="7136"/>
                    <a:pt x="177" y="7123"/>
                    <a:pt x="82" y="7110"/>
                  </a:cubicBezTo>
                  <a:cubicBezTo>
                    <a:pt x="56" y="7110"/>
                    <a:pt x="27" y="7110"/>
                    <a:pt x="1" y="7097"/>
                  </a:cubicBezTo>
                  <a:lnTo>
                    <a:pt x="1" y="7123"/>
                  </a:lnTo>
                  <a:cubicBezTo>
                    <a:pt x="27" y="7123"/>
                    <a:pt x="56" y="7136"/>
                    <a:pt x="82" y="7136"/>
                  </a:cubicBezTo>
                  <a:cubicBezTo>
                    <a:pt x="177" y="7149"/>
                    <a:pt x="271" y="7165"/>
                    <a:pt x="366" y="7165"/>
                  </a:cubicBezTo>
                  <a:cubicBezTo>
                    <a:pt x="597" y="7178"/>
                    <a:pt x="854" y="7165"/>
                    <a:pt x="1098" y="7191"/>
                  </a:cubicBezTo>
                  <a:cubicBezTo>
                    <a:pt x="1277" y="7204"/>
                    <a:pt x="1440" y="7230"/>
                    <a:pt x="1574" y="7286"/>
                  </a:cubicBezTo>
                  <a:cubicBezTo>
                    <a:pt x="1629" y="7312"/>
                    <a:pt x="1684" y="7341"/>
                    <a:pt x="1737" y="7367"/>
                  </a:cubicBezTo>
                  <a:cubicBezTo>
                    <a:pt x="1792" y="7409"/>
                    <a:pt x="1847" y="7448"/>
                    <a:pt x="1899" y="7491"/>
                  </a:cubicBezTo>
                  <a:cubicBezTo>
                    <a:pt x="1899" y="7504"/>
                    <a:pt x="1912" y="7504"/>
                    <a:pt x="1912" y="7504"/>
                  </a:cubicBezTo>
                  <a:cubicBezTo>
                    <a:pt x="1929" y="7504"/>
                    <a:pt x="1929" y="7517"/>
                    <a:pt x="1942" y="7517"/>
                  </a:cubicBezTo>
                  <a:cubicBezTo>
                    <a:pt x="1886" y="7761"/>
                    <a:pt x="1818" y="8005"/>
                    <a:pt x="1750" y="8249"/>
                  </a:cubicBezTo>
                  <a:cubicBezTo>
                    <a:pt x="1698" y="8481"/>
                    <a:pt x="1629" y="8696"/>
                    <a:pt x="1561" y="8927"/>
                  </a:cubicBezTo>
                  <a:cubicBezTo>
                    <a:pt x="1561" y="8927"/>
                    <a:pt x="1561" y="8940"/>
                    <a:pt x="1548" y="8940"/>
                  </a:cubicBezTo>
                  <a:cubicBezTo>
                    <a:pt x="1492" y="8901"/>
                    <a:pt x="1440" y="8875"/>
                    <a:pt x="1372" y="8845"/>
                  </a:cubicBezTo>
                  <a:cubicBezTo>
                    <a:pt x="1222" y="8793"/>
                    <a:pt x="1072" y="8764"/>
                    <a:pt x="922" y="8751"/>
                  </a:cubicBezTo>
                  <a:cubicBezTo>
                    <a:pt x="721" y="8712"/>
                    <a:pt x="502" y="8683"/>
                    <a:pt x="284" y="8644"/>
                  </a:cubicBezTo>
                  <a:cubicBezTo>
                    <a:pt x="245" y="8644"/>
                    <a:pt x="203" y="8631"/>
                    <a:pt x="164" y="8631"/>
                  </a:cubicBezTo>
                  <a:cubicBezTo>
                    <a:pt x="177" y="8644"/>
                    <a:pt x="177" y="8644"/>
                    <a:pt x="177" y="8657"/>
                  </a:cubicBezTo>
                  <a:cubicBezTo>
                    <a:pt x="245" y="8670"/>
                    <a:pt x="313" y="8683"/>
                    <a:pt x="382" y="8683"/>
                  </a:cubicBezTo>
                  <a:cubicBezTo>
                    <a:pt x="558" y="8725"/>
                    <a:pt x="747" y="8751"/>
                    <a:pt x="922" y="8777"/>
                  </a:cubicBezTo>
                  <a:cubicBezTo>
                    <a:pt x="1072" y="8806"/>
                    <a:pt x="1222" y="8832"/>
                    <a:pt x="1359" y="8875"/>
                  </a:cubicBezTo>
                  <a:cubicBezTo>
                    <a:pt x="1424" y="8901"/>
                    <a:pt x="1479" y="8927"/>
                    <a:pt x="1548" y="8969"/>
                  </a:cubicBezTo>
                  <a:cubicBezTo>
                    <a:pt x="1479" y="9171"/>
                    <a:pt x="1411" y="9389"/>
                    <a:pt x="1330" y="9578"/>
                  </a:cubicBezTo>
                  <a:cubicBezTo>
                    <a:pt x="1209" y="9904"/>
                    <a:pt x="1059" y="10243"/>
                    <a:pt x="978" y="10598"/>
                  </a:cubicBezTo>
                  <a:cubicBezTo>
                    <a:pt x="952" y="10718"/>
                    <a:pt x="922" y="10842"/>
                    <a:pt x="909" y="10962"/>
                  </a:cubicBezTo>
                  <a:lnTo>
                    <a:pt x="909" y="11005"/>
                  </a:lnTo>
                  <a:cubicBezTo>
                    <a:pt x="922" y="11031"/>
                    <a:pt x="935" y="11044"/>
                    <a:pt x="952" y="11057"/>
                  </a:cubicBezTo>
                  <a:lnTo>
                    <a:pt x="952" y="11073"/>
                  </a:lnTo>
                  <a:cubicBezTo>
                    <a:pt x="965" y="11073"/>
                    <a:pt x="965" y="11073"/>
                    <a:pt x="965" y="11057"/>
                  </a:cubicBezTo>
                  <a:cubicBezTo>
                    <a:pt x="978" y="11044"/>
                    <a:pt x="991" y="11031"/>
                    <a:pt x="1004" y="11005"/>
                  </a:cubicBezTo>
                  <a:cubicBezTo>
                    <a:pt x="1072" y="10842"/>
                    <a:pt x="1072" y="10650"/>
                    <a:pt x="1128" y="10487"/>
                  </a:cubicBezTo>
                  <a:cubicBezTo>
                    <a:pt x="1222" y="10190"/>
                    <a:pt x="1343" y="9904"/>
                    <a:pt x="1453" y="9634"/>
                  </a:cubicBezTo>
                  <a:cubicBezTo>
                    <a:pt x="1535" y="9415"/>
                    <a:pt x="1603" y="9184"/>
                    <a:pt x="1684" y="8956"/>
                  </a:cubicBezTo>
                  <a:cubicBezTo>
                    <a:pt x="1698" y="8875"/>
                    <a:pt x="1724" y="8793"/>
                    <a:pt x="1750" y="8712"/>
                  </a:cubicBezTo>
                  <a:lnTo>
                    <a:pt x="1766" y="8712"/>
                  </a:lnTo>
                  <a:cubicBezTo>
                    <a:pt x="1886" y="8631"/>
                    <a:pt x="2010" y="8614"/>
                    <a:pt x="2131" y="8631"/>
                  </a:cubicBezTo>
                  <a:cubicBezTo>
                    <a:pt x="2349" y="8657"/>
                    <a:pt x="2580" y="8751"/>
                    <a:pt x="2769" y="8793"/>
                  </a:cubicBezTo>
                  <a:cubicBezTo>
                    <a:pt x="2906" y="8819"/>
                    <a:pt x="3026" y="8832"/>
                    <a:pt x="3150" y="8832"/>
                  </a:cubicBezTo>
                  <a:cubicBezTo>
                    <a:pt x="3270" y="8845"/>
                    <a:pt x="3394" y="8832"/>
                    <a:pt x="3515" y="8832"/>
                  </a:cubicBezTo>
                  <a:lnTo>
                    <a:pt x="3515" y="8819"/>
                  </a:lnTo>
                  <a:lnTo>
                    <a:pt x="3150" y="8819"/>
                  </a:lnTo>
                  <a:cubicBezTo>
                    <a:pt x="3026" y="8806"/>
                    <a:pt x="2906" y="8806"/>
                    <a:pt x="2782" y="8777"/>
                  </a:cubicBezTo>
                  <a:cubicBezTo>
                    <a:pt x="2580" y="8725"/>
                    <a:pt x="2349" y="8631"/>
                    <a:pt x="2144" y="8601"/>
                  </a:cubicBezTo>
                  <a:cubicBezTo>
                    <a:pt x="2010" y="8588"/>
                    <a:pt x="1873" y="8601"/>
                    <a:pt x="1766" y="8670"/>
                  </a:cubicBezTo>
                  <a:cubicBezTo>
                    <a:pt x="1779" y="8601"/>
                    <a:pt x="1792" y="8533"/>
                    <a:pt x="1818" y="8468"/>
                  </a:cubicBezTo>
                  <a:lnTo>
                    <a:pt x="1831" y="8468"/>
                  </a:lnTo>
                  <a:cubicBezTo>
                    <a:pt x="1994" y="8412"/>
                    <a:pt x="2131" y="8399"/>
                    <a:pt x="2280" y="8399"/>
                  </a:cubicBezTo>
                  <a:cubicBezTo>
                    <a:pt x="2538" y="8399"/>
                    <a:pt x="2782" y="8468"/>
                    <a:pt x="3039" y="8494"/>
                  </a:cubicBezTo>
                  <a:cubicBezTo>
                    <a:pt x="3189" y="8520"/>
                    <a:pt x="3339" y="8520"/>
                    <a:pt x="3502" y="8533"/>
                  </a:cubicBezTo>
                  <a:lnTo>
                    <a:pt x="3652" y="8533"/>
                  </a:lnTo>
                  <a:cubicBezTo>
                    <a:pt x="3652" y="8520"/>
                    <a:pt x="3652" y="8520"/>
                    <a:pt x="3665" y="8507"/>
                  </a:cubicBezTo>
                  <a:cubicBezTo>
                    <a:pt x="3570" y="8507"/>
                    <a:pt x="3476" y="8494"/>
                    <a:pt x="3378" y="8494"/>
                  </a:cubicBezTo>
                  <a:cubicBezTo>
                    <a:pt x="3270" y="8481"/>
                    <a:pt x="3163" y="8481"/>
                    <a:pt x="3052" y="8468"/>
                  </a:cubicBezTo>
                  <a:cubicBezTo>
                    <a:pt x="2795" y="8425"/>
                    <a:pt x="2538" y="8370"/>
                    <a:pt x="2280" y="8370"/>
                  </a:cubicBezTo>
                  <a:cubicBezTo>
                    <a:pt x="2131" y="8370"/>
                    <a:pt x="1981" y="8386"/>
                    <a:pt x="1831" y="8438"/>
                  </a:cubicBezTo>
                  <a:lnTo>
                    <a:pt x="1818" y="8438"/>
                  </a:lnTo>
                  <a:cubicBezTo>
                    <a:pt x="1831" y="8386"/>
                    <a:pt x="1860" y="8331"/>
                    <a:pt x="1873" y="8276"/>
                  </a:cubicBezTo>
                  <a:cubicBezTo>
                    <a:pt x="1968" y="7881"/>
                    <a:pt x="2062" y="7474"/>
                    <a:pt x="2144" y="7067"/>
                  </a:cubicBezTo>
                  <a:cubicBezTo>
                    <a:pt x="2173" y="7054"/>
                    <a:pt x="2186" y="7041"/>
                    <a:pt x="2212" y="7028"/>
                  </a:cubicBezTo>
                  <a:cubicBezTo>
                    <a:pt x="2349" y="6973"/>
                    <a:pt x="2482" y="6947"/>
                    <a:pt x="2632" y="6960"/>
                  </a:cubicBezTo>
                  <a:cubicBezTo>
                    <a:pt x="2889" y="6973"/>
                    <a:pt x="3176" y="7067"/>
                    <a:pt x="3407" y="7136"/>
                  </a:cubicBezTo>
                  <a:cubicBezTo>
                    <a:pt x="3596" y="7191"/>
                    <a:pt x="3801" y="7230"/>
                    <a:pt x="4003" y="7246"/>
                  </a:cubicBezTo>
                  <a:cubicBezTo>
                    <a:pt x="4046" y="7259"/>
                    <a:pt x="4085" y="7259"/>
                    <a:pt x="4127" y="7259"/>
                  </a:cubicBezTo>
                  <a:cubicBezTo>
                    <a:pt x="4127" y="7246"/>
                    <a:pt x="4140" y="7246"/>
                    <a:pt x="4140" y="7230"/>
                  </a:cubicBezTo>
                  <a:cubicBezTo>
                    <a:pt x="4059" y="7217"/>
                    <a:pt x="3977" y="7217"/>
                    <a:pt x="3883" y="7204"/>
                  </a:cubicBezTo>
                  <a:cubicBezTo>
                    <a:pt x="3733" y="7178"/>
                    <a:pt x="3570" y="7149"/>
                    <a:pt x="3420" y="7110"/>
                  </a:cubicBezTo>
                  <a:cubicBezTo>
                    <a:pt x="3176" y="7041"/>
                    <a:pt x="2889" y="6947"/>
                    <a:pt x="2632" y="6934"/>
                  </a:cubicBezTo>
                  <a:cubicBezTo>
                    <a:pt x="2482" y="6921"/>
                    <a:pt x="2336" y="6947"/>
                    <a:pt x="2199" y="7015"/>
                  </a:cubicBezTo>
                  <a:cubicBezTo>
                    <a:pt x="2186" y="7028"/>
                    <a:pt x="2173" y="7041"/>
                    <a:pt x="2144" y="7054"/>
                  </a:cubicBezTo>
                  <a:cubicBezTo>
                    <a:pt x="2254" y="6553"/>
                    <a:pt x="2362" y="6064"/>
                    <a:pt x="2482" y="5576"/>
                  </a:cubicBezTo>
                  <a:cubicBezTo>
                    <a:pt x="2538" y="5318"/>
                    <a:pt x="2606" y="5061"/>
                    <a:pt x="2688" y="4804"/>
                  </a:cubicBezTo>
                  <a:lnTo>
                    <a:pt x="2688" y="4804"/>
                  </a:lnTo>
                  <a:cubicBezTo>
                    <a:pt x="2782" y="4749"/>
                    <a:pt x="2889" y="4736"/>
                    <a:pt x="2987" y="4736"/>
                  </a:cubicBezTo>
                  <a:cubicBezTo>
                    <a:pt x="3163" y="4749"/>
                    <a:pt x="3339" y="4830"/>
                    <a:pt x="3515" y="4869"/>
                  </a:cubicBezTo>
                  <a:cubicBezTo>
                    <a:pt x="3557" y="4885"/>
                    <a:pt x="3596" y="4885"/>
                    <a:pt x="3638" y="4885"/>
                  </a:cubicBezTo>
                  <a:cubicBezTo>
                    <a:pt x="3746" y="4898"/>
                    <a:pt x="3840" y="4898"/>
                    <a:pt x="3948" y="4911"/>
                  </a:cubicBezTo>
                  <a:cubicBezTo>
                    <a:pt x="3990" y="4911"/>
                    <a:pt x="4029" y="4911"/>
                    <a:pt x="4072" y="4924"/>
                  </a:cubicBezTo>
                  <a:cubicBezTo>
                    <a:pt x="4166" y="4937"/>
                    <a:pt x="4261" y="4950"/>
                    <a:pt x="4371" y="4967"/>
                  </a:cubicBezTo>
                  <a:cubicBezTo>
                    <a:pt x="4505" y="4980"/>
                    <a:pt x="4655" y="4993"/>
                    <a:pt x="4791" y="5006"/>
                  </a:cubicBezTo>
                  <a:cubicBezTo>
                    <a:pt x="4804" y="5006"/>
                    <a:pt x="4830" y="5006"/>
                    <a:pt x="4860" y="5019"/>
                  </a:cubicBezTo>
                  <a:lnTo>
                    <a:pt x="4860" y="4993"/>
                  </a:lnTo>
                  <a:cubicBezTo>
                    <a:pt x="4697" y="4967"/>
                    <a:pt x="4534" y="4950"/>
                    <a:pt x="4371" y="4937"/>
                  </a:cubicBezTo>
                  <a:cubicBezTo>
                    <a:pt x="4274" y="4924"/>
                    <a:pt x="4179" y="4911"/>
                    <a:pt x="4085" y="4898"/>
                  </a:cubicBezTo>
                  <a:cubicBezTo>
                    <a:pt x="4029" y="4885"/>
                    <a:pt x="3990" y="4885"/>
                    <a:pt x="3948" y="4869"/>
                  </a:cubicBezTo>
                  <a:cubicBezTo>
                    <a:pt x="3853" y="4869"/>
                    <a:pt x="3746" y="4869"/>
                    <a:pt x="3652" y="4856"/>
                  </a:cubicBezTo>
                  <a:cubicBezTo>
                    <a:pt x="3609" y="4856"/>
                    <a:pt x="3557" y="4843"/>
                    <a:pt x="3515" y="4843"/>
                  </a:cubicBezTo>
                  <a:cubicBezTo>
                    <a:pt x="3339" y="4804"/>
                    <a:pt x="3163" y="4723"/>
                    <a:pt x="2987" y="4706"/>
                  </a:cubicBezTo>
                  <a:cubicBezTo>
                    <a:pt x="2889" y="4693"/>
                    <a:pt x="2795" y="4723"/>
                    <a:pt x="2688" y="4775"/>
                  </a:cubicBezTo>
                  <a:cubicBezTo>
                    <a:pt x="2727" y="4654"/>
                    <a:pt x="2756" y="4543"/>
                    <a:pt x="2795" y="4423"/>
                  </a:cubicBezTo>
                  <a:cubicBezTo>
                    <a:pt x="2824" y="4368"/>
                    <a:pt x="2837" y="4299"/>
                    <a:pt x="2863" y="4234"/>
                  </a:cubicBezTo>
                  <a:lnTo>
                    <a:pt x="3082" y="4234"/>
                  </a:lnTo>
                  <a:cubicBezTo>
                    <a:pt x="3176" y="4247"/>
                    <a:pt x="3257" y="4260"/>
                    <a:pt x="3339" y="4260"/>
                  </a:cubicBezTo>
                  <a:cubicBezTo>
                    <a:pt x="3596" y="4299"/>
                    <a:pt x="3853" y="4341"/>
                    <a:pt x="4111" y="4381"/>
                  </a:cubicBezTo>
                  <a:cubicBezTo>
                    <a:pt x="4290" y="4397"/>
                    <a:pt x="4466" y="4410"/>
                    <a:pt x="4655" y="4423"/>
                  </a:cubicBezTo>
                  <a:lnTo>
                    <a:pt x="4912" y="4423"/>
                  </a:lnTo>
                  <a:lnTo>
                    <a:pt x="4912" y="4397"/>
                  </a:lnTo>
                  <a:lnTo>
                    <a:pt x="4547" y="4397"/>
                  </a:lnTo>
                  <a:cubicBezTo>
                    <a:pt x="4397" y="4381"/>
                    <a:pt x="4261" y="4368"/>
                    <a:pt x="4111" y="4355"/>
                  </a:cubicBezTo>
                  <a:cubicBezTo>
                    <a:pt x="3853" y="4328"/>
                    <a:pt x="3596" y="4273"/>
                    <a:pt x="3339" y="4234"/>
                  </a:cubicBezTo>
                  <a:cubicBezTo>
                    <a:pt x="3257" y="4234"/>
                    <a:pt x="3176" y="4218"/>
                    <a:pt x="3082" y="4218"/>
                  </a:cubicBezTo>
                  <a:lnTo>
                    <a:pt x="2863" y="4218"/>
                  </a:lnTo>
                  <a:cubicBezTo>
                    <a:pt x="2919" y="4084"/>
                    <a:pt x="2958" y="3947"/>
                    <a:pt x="3013" y="3811"/>
                  </a:cubicBezTo>
                  <a:cubicBezTo>
                    <a:pt x="3163" y="3433"/>
                    <a:pt x="3339" y="3052"/>
                    <a:pt x="3489" y="2671"/>
                  </a:cubicBezTo>
                  <a:lnTo>
                    <a:pt x="3489" y="2658"/>
                  </a:lnTo>
                  <a:cubicBezTo>
                    <a:pt x="3622" y="2495"/>
                    <a:pt x="3801" y="2427"/>
                    <a:pt x="3990" y="2401"/>
                  </a:cubicBezTo>
                  <a:cubicBezTo>
                    <a:pt x="4303" y="2361"/>
                    <a:pt x="4655" y="2443"/>
                    <a:pt x="4941" y="2469"/>
                  </a:cubicBezTo>
                  <a:cubicBezTo>
                    <a:pt x="5062" y="2482"/>
                    <a:pt x="5169" y="2495"/>
                    <a:pt x="5280" y="2495"/>
                  </a:cubicBezTo>
                  <a:cubicBezTo>
                    <a:pt x="5319" y="2495"/>
                    <a:pt x="5348" y="2482"/>
                    <a:pt x="5374" y="2482"/>
                  </a:cubicBezTo>
                  <a:lnTo>
                    <a:pt x="5374" y="2469"/>
                  </a:lnTo>
                  <a:lnTo>
                    <a:pt x="5211" y="2469"/>
                  </a:lnTo>
                  <a:cubicBezTo>
                    <a:pt x="5130" y="2469"/>
                    <a:pt x="5036" y="2456"/>
                    <a:pt x="4954" y="2456"/>
                  </a:cubicBezTo>
                  <a:cubicBezTo>
                    <a:pt x="4655" y="2414"/>
                    <a:pt x="4303" y="2332"/>
                    <a:pt x="3977" y="2374"/>
                  </a:cubicBezTo>
                  <a:cubicBezTo>
                    <a:pt x="3801" y="2401"/>
                    <a:pt x="3638" y="2469"/>
                    <a:pt x="3515" y="2606"/>
                  </a:cubicBezTo>
                  <a:cubicBezTo>
                    <a:pt x="3541" y="2537"/>
                    <a:pt x="3570" y="2456"/>
                    <a:pt x="3596" y="2387"/>
                  </a:cubicBezTo>
                  <a:lnTo>
                    <a:pt x="3596" y="2361"/>
                  </a:lnTo>
                  <a:cubicBezTo>
                    <a:pt x="3609" y="2361"/>
                    <a:pt x="3622" y="2345"/>
                    <a:pt x="3638" y="2345"/>
                  </a:cubicBezTo>
                  <a:cubicBezTo>
                    <a:pt x="3733" y="2319"/>
                    <a:pt x="3827" y="2293"/>
                    <a:pt x="3922" y="2280"/>
                  </a:cubicBezTo>
                  <a:cubicBezTo>
                    <a:pt x="4127" y="2238"/>
                    <a:pt x="4329" y="2238"/>
                    <a:pt x="4534" y="2238"/>
                  </a:cubicBezTo>
                  <a:cubicBezTo>
                    <a:pt x="4791" y="2238"/>
                    <a:pt x="5049" y="2238"/>
                    <a:pt x="5306" y="2212"/>
                  </a:cubicBezTo>
                  <a:cubicBezTo>
                    <a:pt x="5348" y="2212"/>
                    <a:pt x="5387" y="2212"/>
                    <a:pt x="5430" y="2199"/>
                  </a:cubicBezTo>
                  <a:cubicBezTo>
                    <a:pt x="5443" y="2199"/>
                    <a:pt x="5443" y="2182"/>
                    <a:pt x="5443" y="2182"/>
                  </a:cubicBezTo>
                  <a:cubicBezTo>
                    <a:pt x="5387" y="2182"/>
                    <a:pt x="5348" y="2182"/>
                    <a:pt x="5306" y="2199"/>
                  </a:cubicBezTo>
                  <a:cubicBezTo>
                    <a:pt x="5049" y="2212"/>
                    <a:pt x="4791" y="2225"/>
                    <a:pt x="4534" y="2225"/>
                  </a:cubicBezTo>
                  <a:cubicBezTo>
                    <a:pt x="4329" y="2225"/>
                    <a:pt x="4127" y="2212"/>
                    <a:pt x="3909" y="2251"/>
                  </a:cubicBezTo>
                  <a:cubicBezTo>
                    <a:pt x="3814" y="2264"/>
                    <a:pt x="3720" y="2293"/>
                    <a:pt x="3638" y="2332"/>
                  </a:cubicBezTo>
                  <a:cubicBezTo>
                    <a:pt x="3622" y="2332"/>
                    <a:pt x="3622" y="2332"/>
                    <a:pt x="3609" y="2345"/>
                  </a:cubicBezTo>
                  <a:cubicBezTo>
                    <a:pt x="3652" y="2225"/>
                    <a:pt x="3691" y="2117"/>
                    <a:pt x="3720" y="1993"/>
                  </a:cubicBezTo>
                  <a:cubicBezTo>
                    <a:pt x="3827" y="1925"/>
                    <a:pt x="3909" y="1857"/>
                    <a:pt x="4016" y="1805"/>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526175" y="3249492"/>
              <a:ext cx="238543" cy="75508"/>
            </a:xfrm>
            <a:custGeom>
              <a:avLst/>
              <a:gdLst/>
              <a:ahLst/>
              <a:cxnLst/>
              <a:rect l="l" t="t" r="r" b="b"/>
              <a:pathLst>
                <a:path w="1548" h="490" extrusionOk="0">
                  <a:moveTo>
                    <a:pt x="883" y="176"/>
                  </a:moveTo>
                  <a:cubicBezTo>
                    <a:pt x="1020" y="219"/>
                    <a:pt x="1166" y="245"/>
                    <a:pt x="1303" y="313"/>
                  </a:cubicBezTo>
                  <a:cubicBezTo>
                    <a:pt x="1372" y="352"/>
                    <a:pt x="1440" y="395"/>
                    <a:pt x="1508" y="447"/>
                  </a:cubicBezTo>
                  <a:cubicBezTo>
                    <a:pt x="1521" y="463"/>
                    <a:pt x="1534" y="476"/>
                    <a:pt x="1547" y="489"/>
                  </a:cubicBezTo>
                  <a:lnTo>
                    <a:pt x="1547" y="489"/>
                  </a:lnTo>
                  <a:lnTo>
                    <a:pt x="1547" y="476"/>
                  </a:lnTo>
                  <a:cubicBezTo>
                    <a:pt x="1534" y="463"/>
                    <a:pt x="1534" y="447"/>
                    <a:pt x="1521" y="434"/>
                  </a:cubicBezTo>
                  <a:cubicBezTo>
                    <a:pt x="1466" y="365"/>
                    <a:pt x="1385" y="326"/>
                    <a:pt x="1316" y="284"/>
                  </a:cubicBezTo>
                  <a:cubicBezTo>
                    <a:pt x="1183" y="232"/>
                    <a:pt x="1033" y="189"/>
                    <a:pt x="883" y="163"/>
                  </a:cubicBezTo>
                  <a:cubicBezTo>
                    <a:pt x="802" y="137"/>
                    <a:pt x="707" y="121"/>
                    <a:pt x="626" y="108"/>
                  </a:cubicBezTo>
                  <a:cubicBezTo>
                    <a:pt x="421" y="69"/>
                    <a:pt x="219" y="40"/>
                    <a:pt x="0" y="1"/>
                  </a:cubicBezTo>
                  <a:lnTo>
                    <a:pt x="0" y="14"/>
                  </a:lnTo>
                  <a:cubicBezTo>
                    <a:pt x="206" y="56"/>
                    <a:pt x="408" y="82"/>
                    <a:pt x="613" y="121"/>
                  </a:cubicBezTo>
                  <a:cubicBezTo>
                    <a:pt x="707" y="137"/>
                    <a:pt x="789" y="163"/>
                    <a:pt x="883" y="176"/>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3"/>
        <p:cNvGrpSpPr/>
        <p:nvPr/>
      </p:nvGrpSpPr>
      <p:grpSpPr>
        <a:xfrm>
          <a:off x="0" y="0"/>
          <a:ext cx="0" cy="0"/>
          <a:chOff x="0" y="0"/>
          <a:chExt cx="0" cy="0"/>
        </a:xfrm>
      </p:grpSpPr>
      <p:pic>
        <p:nvPicPr>
          <p:cNvPr id="714" name="Google Shape;714;p35"/>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715" name="Google Shape;715;p35"/>
          <p:cNvGrpSpPr/>
          <p:nvPr/>
        </p:nvGrpSpPr>
        <p:grpSpPr>
          <a:xfrm rot="3793797">
            <a:off x="6542228" y="-2674693"/>
            <a:ext cx="4683476" cy="4978120"/>
            <a:chOff x="-1681867" y="-5344499"/>
            <a:chExt cx="4683588" cy="4978240"/>
          </a:xfrm>
        </p:grpSpPr>
        <p:sp>
          <p:nvSpPr>
            <p:cNvPr id="716" name="Google Shape;716;p35"/>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35"/>
          <p:cNvGrpSpPr/>
          <p:nvPr/>
        </p:nvGrpSpPr>
        <p:grpSpPr>
          <a:xfrm rot="6193565">
            <a:off x="-2468946" y="3294853"/>
            <a:ext cx="4014005" cy="3614644"/>
            <a:chOff x="7236706" y="307387"/>
            <a:chExt cx="4013901" cy="3614551"/>
          </a:xfrm>
        </p:grpSpPr>
        <p:sp>
          <p:nvSpPr>
            <p:cNvPr id="720" name="Google Shape;720;p35"/>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35"/>
          <p:cNvSpPr/>
          <p:nvPr/>
        </p:nvSpPr>
        <p:spPr>
          <a:xfrm rot="5242336" flipH="1">
            <a:off x="-467539" y="-51116"/>
            <a:ext cx="3270587" cy="2760954"/>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 name="Google Shape;724;p35"/>
          <p:cNvGrpSpPr/>
          <p:nvPr/>
        </p:nvGrpSpPr>
        <p:grpSpPr>
          <a:xfrm rot="10800000">
            <a:off x="377764" y="144312"/>
            <a:ext cx="1741559" cy="2590586"/>
            <a:chOff x="2453375" y="487801"/>
            <a:chExt cx="2937853" cy="4370084"/>
          </a:xfrm>
        </p:grpSpPr>
        <p:sp>
          <p:nvSpPr>
            <p:cNvPr id="725" name="Google Shape;725;p35"/>
            <p:cNvSpPr/>
            <p:nvPr/>
          </p:nvSpPr>
          <p:spPr>
            <a:xfrm>
              <a:off x="2453375" y="505914"/>
              <a:ext cx="2916304" cy="4331670"/>
            </a:xfrm>
            <a:custGeom>
              <a:avLst/>
              <a:gdLst/>
              <a:ahLst/>
              <a:cxnLst/>
              <a:rect l="l" t="t" r="r" b="b"/>
              <a:pathLst>
                <a:path w="9338" h="13870" extrusionOk="0">
                  <a:moveTo>
                    <a:pt x="1929" y="7867"/>
                  </a:moveTo>
                  <a:cubicBezTo>
                    <a:pt x="1916" y="7896"/>
                    <a:pt x="1916" y="7935"/>
                    <a:pt x="1916" y="7962"/>
                  </a:cubicBezTo>
                  <a:lnTo>
                    <a:pt x="1887" y="7962"/>
                  </a:lnTo>
                  <a:lnTo>
                    <a:pt x="1887" y="7867"/>
                  </a:lnTo>
                  <a:close/>
                  <a:moveTo>
                    <a:pt x="4621" y="0"/>
                  </a:moveTo>
                  <a:cubicBezTo>
                    <a:pt x="4590" y="0"/>
                    <a:pt x="4560" y="26"/>
                    <a:pt x="4560" y="64"/>
                  </a:cubicBezTo>
                  <a:cubicBezTo>
                    <a:pt x="4560" y="132"/>
                    <a:pt x="4573" y="175"/>
                    <a:pt x="4603" y="214"/>
                  </a:cubicBezTo>
                  <a:cubicBezTo>
                    <a:pt x="4603" y="243"/>
                    <a:pt x="4573" y="282"/>
                    <a:pt x="4560" y="325"/>
                  </a:cubicBezTo>
                  <a:cubicBezTo>
                    <a:pt x="4547" y="325"/>
                    <a:pt x="4534" y="338"/>
                    <a:pt x="4521" y="351"/>
                  </a:cubicBezTo>
                  <a:cubicBezTo>
                    <a:pt x="4290" y="650"/>
                    <a:pt x="4085" y="960"/>
                    <a:pt x="3909" y="1285"/>
                  </a:cubicBezTo>
                  <a:cubicBezTo>
                    <a:pt x="3887" y="1280"/>
                    <a:pt x="3865" y="1277"/>
                    <a:pt x="3844" y="1277"/>
                  </a:cubicBezTo>
                  <a:cubicBezTo>
                    <a:pt x="3811" y="1277"/>
                    <a:pt x="3779" y="1284"/>
                    <a:pt x="3746" y="1302"/>
                  </a:cubicBezTo>
                  <a:lnTo>
                    <a:pt x="3746" y="540"/>
                  </a:lnTo>
                  <a:cubicBezTo>
                    <a:pt x="3746" y="527"/>
                    <a:pt x="3746" y="500"/>
                    <a:pt x="3733" y="471"/>
                  </a:cubicBezTo>
                  <a:cubicBezTo>
                    <a:pt x="3759" y="458"/>
                    <a:pt x="3772" y="432"/>
                    <a:pt x="3772" y="390"/>
                  </a:cubicBezTo>
                  <a:cubicBezTo>
                    <a:pt x="3783" y="338"/>
                    <a:pt x="3741" y="308"/>
                    <a:pt x="3703" y="308"/>
                  </a:cubicBezTo>
                  <a:cubicBezTo>
                    <a:pt x="3681" y="308"/>
                    <a:pt x="3661" y="318"/>
                    <a:pt x="3652" y="338"/>
                  </a:cubicBezTo>
                  <a:cubicBezTo>
                    <a:pt x="3643" y="338"/>
                    <a:pt x="3627" y="332"/>
                    <a:pt x="3610" y="332"/>
                  </a:cubicBezTo>
                  <a:cubicBezTo>
                    <a:pt x="3601" y="332"/>
                    <a:pt x="3592" y="333"/>
                    <a:pt x="3583" y="338"/>
                  </a:cubicBezTo>
                  <a:cubicBezTo>
                    <a:pt x="3570" y="338"/>
                    <a:pt x="3544" y="338"/>
                    <a:pt x="3528" y="364"/>
                  </a:cubicBezTo>
                  <a:cubicBezTo>
                    <a:pt x="3489" y="471"/>
                    <a:pt x="3544" y="527"/>
                    <a:pt x="3609" y="540"/>
                  </a:cubicBezTo>
                  <a:cubicBezTo>
                    <a:pt x="3583" y="826"/>
                    <a:pt x="3596" y="1109"/>
                    <a:pt x="3609" y="1409"/>
                  </a:cubicBezTo>
                  <a:cubicBezTo>
                    <a:pt x="3544" y="1464"/>
                    <a:pt x="3489" y="1517"/>
                    <a:pt x="3433" y="1585"/>
                  </a:cubicBezTo>
                  <a:cubicBezTo>
                    <a:pt x="3394" y="1761"/>
                    <a:pt x="3326" y="1924"/>
                    <a:pt x="3176" y="2073"/>
                  </a:cubicBezTo>
                  <a:cubicBezTo>
                    <a:pt x="3150" y="2100"/>
                    <a:pt x="3108" y="2116"/>
                    <a:pt x="3082" y="2129"/>
                  </a:cubicBezTo>
                  <a:cubicBezTo>
                    <a:pt x="3069" y="2155"/>
                    <a:pt x="3056" y="2181"/>
                    <a:pt x="3026" y="2210"/>
                  </a:cubicBezTo>
                  <a:cubicBezTo>
                    <a:pt x="2824" y="2575"/>
                    <a:pt x="2619" y="2930"/>
                    <a:pt x="2430" y="3295"/>
                  </a:cubicBezTo>
                  <a:cubicBezTo>
                    <a:pt x="2404" y="3350"/>
                    <a:pt x="2388" y="3402"/>
                    <a:pt x="2404" y="3458"/>
                  </a:cubicBezTo>
                  <a:cubicBezTo>
                    <a:pt x="2388" y="3471"/>
                    <a:pt x="2388" y="3484"/>
                    <a:pt x="2388" y="3513"/>
                  </a:cubicBezTo>
                  <a:cubicBezTo>
                    <a:pt x="2388" y="3581"/>
                    <a:pt x="2417" y="3663"/>
                    <a:pt x="2469" y="3702"/>
                  </a:cubicBezTo>
                  <a:cubicBezTo>
                    <a:pt x="2486" y="3715"/>
                    <a:pt x="2499" y="3715"/>
                    <a:pt x="2499" y="3728"/>
                  </a:cubicBezTo>
                  <a:cubicBezTo>
                    <a:pt x="2486" y="3796"/>
                    <a:pt x="2512" y="3878"/>
                    <a:pt x="2580" y="3946"/>
                  </a:cubicBezTo>
                  <a:cubicBezTo>
                    <a:pt x="2649" y="4014"/>
                    <a:pt x="2714" y="4083"/>
                    <a:pt x="2795" y="4151"/>
                  </a:cubicBezTo>
                  <a:cubicBezTo>
                    <a:pt x="2906" y="4298"/>
                    <a:pt x="2987" y="4461"/>
                    <a:pt x="3095" y="4610"/>
                  </a:cubicBezTo>
                  <a:cubicBezTo>
                    <a:pt x="3258" y="4829"/>
                    <a:pt x="3476" y="4978"/>
                    <a:pt x="3691" y="5112"/>
                  </a:cubicBezTo>
                  <a:cubicBezTo>
                    <a:pt x="3583" y="5236"/>
                    <a:pt x="3476" y="5356"/>
                    <a:pt x="3365" y="5467"/>
                  </a:cubicBezTo>
                  <a:cubicBezTo>
                    <a:pt x="3000" y="5806"/>
                    <a:pt x="2649" y="6089"/>
                    <a:pt x="2388" y="6496"/>
                  </a:cubicBezTo>
                  <a:cubicBezTo>
                    <a:pt x="2388" y="6483"/>
                    <a:pt x="2375" y="6457"/>
                    <a:pt x="2362" y="6444"/>
                  </a:cubicBezTo>
                  <a:cubicBezTo>
                    <a:pt x="2255" y="6307"/>
                    <a:pt x="2118" y="6105"/>
                    <a:pt x="1942" y="6050"/>
                  </a:cubicBezTo>
                  <a:cubicBezTo>
                    <a:pt x="1916" y="6008"/>
                    <a:pt x="1900" y="5968"/>
                    <a:pt x="1887" y="5926"/>
                  </a:cubicBezTo>
                  <a:lnTo>
                    <a:pt x="1887" y="5913"/>
                  </a:lnTo>
                  <a:cubicBezTo>
                    <a:pt x="1913" y="5863"/>
                    <a:pt x="1871" y="5829"/>
                    <a:pt x="1829" y="5829"/>
                  </a:cubicBezTo>
                  <a:cubicBezTo>
                    <a:pt x="1803" y="5829"/>
                    <a:pt x="1776" y="5843"/>
                    <a:pt x="1766" y="5874"/>
                  </a:cubicBezTo>
                  <a:lnTo>
                    <a:pt x="1753" y="5887"/>
                  </a:lnTo>
                  <a:cubicBezTo>
                    <a:pt x="1753" y="5900"/>
                    <a:pt x="1737" y="5913"/>
                    <a:pt x="1737" y="5942"/>
                  </a:cubicBezTo>
                  <a:lnTo>
                    <a:pt x="1737" y="6037"/>
                  </a:lnTo>
                  <a:cubicBezTo>
                    <a:pt x="1672" y="6050"/>
                    <a:pt x="1616" y="6089"/>
                    <a:pt x="1561" y="6131"/>
                  </a:cubicBezTo>
                  <a:cubicBezTo>
                    <a:pt x="1509" y="6187"/>
                    <a:pt x="1453" y="6320"/>
                    <a:pt x="1427" y="6349"/>
                  </a:cubicBezTo>
                  <a:lnTo>
                    <a:pt x="1398" y="6349"/>
                  </a:lnTo>
                  <a:cubicBezTo>
                    <a:pt x="1398" y="6349"/>
                    <a:pt x="1398" y="6333"/>
                    <a:pt x="1385" y="6320"/>
                  </a:cubicBezTo>
                  <a:cubicBezTo>
                    <a:pt x="1398" y="6239"/>
                    <a:pt x="1385" y="6170"/>
                    <a:pt x="1346" y="6089"/>
                  </a:cubicBezTo>
                  <a:cubicBezTo>
                    <a:pt x="1346" y="6089"/>
                    <a:pt x="1330" y="6089"/>
                    <a:pt x="1330" y="6076"/>
                  </a:cubicBezTo>
                  <a:cubicBezTo>
                    <a:pt x="1411" y="5780"/>
                    <a:pt x="1479" y="5480"/>
                    <a:pt x="1548" y="5180"/>
                  </a:cubicBezTo>
                  <a:cubicBezTo>
                    <a:pt x="1561" y="5154"/>
                    <a:pt x="1548" y="5141"/>
                    <a:pt x="1535" y="5128"/>
                  </a:cubicBezTo>
                  <a:cubicBezTo>
                    <a:pt x="1535" y="5099"/>
                    <a:pt x="1535" y="5086"/>
                    <a:pt x="1548" y="5073"/>
                  </a:cubicBezTo>
                  <a:cubicBezTo>
                    <a:pt x="1571" y="5094"/>
                    <a:pt x="1600" y="5109"/>
                    <a:pt x="1634" y="5109"/>
                  </a:cubicBezTo>
                  <a:cubicBezTo>
                    <a:pt x="1662" y="5109"/>
                    <a:pt x="1692" y="5098"/>
                    <a:pt x="1724" y="5073"/>
                  </a:cubicBezTo>
                  <a:cubicBezTo>
                    <a:pt x="1866" y="4971"/>
                    <a:pt x="1777" y="4732"/>
                    <a:pt x="1617" y="4732"/>
                  </a:cubicBezTo>
                  <a:cubicBezTo>
                    <a:pt x="1609" y="4732"/>
                    <a:pt x="1599" y="4733"/>
                    <a:pt x="1590" y="4734"/>
                  </a:cubicBezTo>
                  <a:cubicBezTo>
                    <a:pt x="1479" y="4747"/>
                    <a:pt x="1453" y="4816"/>
                    <a:pt x="1427" y="4910"/>
                  </a:cubicBezTo>
                  <a:cubicBezTo>
                    <a:pt x="1372" y="5141"/>
                    <a:pt x="1346" y="5356"/>
                    <a:pt x="1265" y="5587"/>
                  </a:cubicBezTo>
                  <a:cubicBezTo>
                    <a:pt x="1196" y="5763"/>
                    <a:pt x="1115" y="5955"/>
                    <a:pt x="1128" y="6131"/>
                  </a:cubicBezTo>
                  <a:cubicBezTo>
                    <a:pt x="1059" y="6200"/>
                    <a:pt x="1004" y="6307"/>
                    <a:pt x="991" y="6415"/>
                  </a:cubicBezTo>
                  <a:cubicBezTo>
                    <a:pt x="952" y="6444"/>
                    <a:pt x="897" y="6470"/>
                    <a:pt x="857" y="6496"/>
                  </a:cubicBezTo>
                  <a:cubicBezTo>
                    <a:pt x="841" y="6512"/>
                    <a:pt x="828" y="6538"/>
                    <a:pt x="802" y="6551"/>
                  </a:cubicBezTo>
                  <a:cubicBezTo>
                    <a:pt x="652" y="6268"/>
                    <a:pt x="515" y="5994"/>
                    <a:pt x="395" y="5698"/>
                  </a:cubicBezTo>
                  <a:cubicBezTo>
                    <a:pt x="382" y="5656"/>
                    <a:pt x="369" y="5587"/>
                    <a:pt x="340" y="5519"/>
                  </a:cubicBezTo>
                  <a:cubicBezTo>
                    <a:pt x="353" y="5493"/>
                    <a:pt x="369" y="5467"/>
                    <a:pt x="382" y="5425"/>
                  </a:cubicBezTo>
                  <a:cubicBezTo>
                    <a:pt x="399" y="5373"/>
                    <a:pt x="361" y="5343"/>
                    <a:pt x="320" y="5343"/>
                  </a:cubicBezTo>
                  <a:cubicBezTo>
                    <a:pt x="297" y="5343"/>
                    <a:pt x="273" y="5352"/>
                    <a:pt x="258" y="5372"/>
                  </a:cubicBezTo>
                  <a:cubicBezTo>
                    <a:pt x="242" y="5354"/>
                    <a:pt x="219" y="5342"/>
                    <a:pt x="195" y="5342"/>
                  </a:cubicBezTo>
                  <a:cubicBezTo>
                    <a:pt x="180" y="5342"/>
                    <a:pt x="165" y="5346"/>
                    <a:pt x="151" y="5356"/>
                  </a:cubicBezTo>
                  <a:cubicBezTo>
                    <a:pt x="1" y="5399"/>
                    <a:pt x="108" y="5600"/>
                    <a:pt x="232" y="5600"/>
                  </a:cubicBezTo>
                  <a:cubicBezTo>
                    <a:pt x="232" y="5656"/>
                    <a:pt x="258" y="5724"/>
                    <a:pt x="301" y="5806"/>
                  </a:cubicBezTo>
                  <a:cubicBezTo>
                    <a:pt x="327" y="5900"/>
                    <a:pt x="369" y="5981"/>
                    <a:pt x="408" y="6063"/>
                  </a:cubicBezTo>
                  <a:lnTo>
                    <a:pt x="532" y="6307"/>
                  </a:lnTo>
                  <a:lnTo>
                    <a:pt x="532" y="6349"/>
                  </a:lnTo>
                  <a:cubicBezTo>
                    <a:pt x="571" y="6415"/>
                    <a:pt x="584" y="6470"/>
                    <a:pt x="613" y="6538"/>
                  </a:cubicBezTo>
                  <a:cubicBezTo>
                    <a:pt x="597" y="6551"/>
                    <a:pt x="584" y="6564"/>
                    <a:pt x="571" y="6577"/>
                  </a:cubicBezTo>
                  <a:cubicBezTo>
                    <a:pt x="545" y="6688"/>
                    <a:pt x="558" y="6770"/>
                    <a:pt x="613" y="6851"/>
                  </a:cubicBezTo>
                  <a:cubicBezTo>
                    <a:pt x="571" y="6919"/>
                    <a:pt x="558" y="7001"/>
                    <a:pt x="545" y="7066"/>
                  </a:cubicBezTo>
                  <a:cubicBezTo>
                    <a:pt x="489" y="7353"/>
                    <a:pt x="558" y="7636"/>
                    <a:pt x="532" y="7935"/>
                  </a:cubicBezTo>
                  <a:cubicBezTo>
                    <a:pt x="515" y="8059"/>
                    <a:pt x="502" y="8167"/>
                    <a:pt x="502" y="8287"/>
                  </a:cubicBezTo>
                  <a:cubicBezTo>
                    <a:pt x="532" y="8574"/>
                    <a:pt x="571" y="8844"/>
                    <a:pt x="639" y="9131"/>
                  </a:cubicBezTo>
                  <a:cubicBezTo>
                    <a:pt x="747" y="9551"/>
                    <a:pt x="991" y="9916"/>
                    <a:pt x="1278" y="10241"/>
                  </a:cubicBezTo>
                  <a:cubicBezTo>
                    <a:pt x="1291" y="10270"/>
                    <a:pt x="1317" y="10284"/>
                    <a:pt x="1317" y="10310"/>
                  </a:cubicBezTo>
                  <a:cubicBezTo>
                    <a:pt x="1346" y="10323"/>
                    <a:pt x="1372" y="10323"/>
                    <a:pt x="1398" y="10323"/>
                  </a:cubicBezTo>
                  <a:cubicBezTo>
                    <a:pt x="1398" y="10365"/>
                    <a:pt x="1427" y="10391"/>
                    <a:pt x="1466" y="10391"/>
                  </a:cubicBezTo>
                  <a:lnTo>
                    <a:pt x="1509" y="10391"/>
                  </a:lnTo>
                  <a:cubicBezTo>
                    <a:pt x="1561" y="10391"/>
                    <a:pt x="1574" y="10339"/>
                    <a:pt x="1561" y="10297"/>
                  </a:cubicBezTo>
                  <a:cubicBezTo>
                    <a:pt x="1616" y="10257"/>
                    <a:pt x="1655" y="10202"/>
                    <a:pt x="1672" y="10134"/>
                  </a:cubicBezTo>
                  <a:cubicBezTo>
                    <a:pt x="1698" y="10026"/>
                    <a:pt x="1711" y="9916"/>
                    <a:pt x="1737" y="9808"/>
                  </a:cubicBezTo>
                  <a:cubicBezTo>
                    <a:pt x="1779" y="9889"/>
                    <a:pt x="1860" y="9945"/>
                    <a:pt x="1968" y="9984"/>
                  </a:cubicBezTo>
                  <a:cubicBezTo>
                    <a:pt x="2002" y="9999"/>
                    <a:pt x="2036" y="10006"/>
                    <a:pt x="2069" y="10006"/>
                  </a:cubicBezTo>
                  <a:cubicBezTo>
                    <a:pt x="2101" y="10006"/>
                    <a:pt x="2132" y="9999"/>
                    <a:pt x="2160" y="9984"/>
                  </a:cubicBezTo>
                  <a:cubicBezTo>
                    <a:pt x="2336" y="10202"/>
                    <a:pt x="2580" y="10297"/>
                    <a:pt x="2824" y="10310"/>
                  </a:cubicBezTo>
                  <a:cubicBezTo>
                    <a:pt x="2867" y="10344"/>
                    <a:pt x="2930" y="10368"/>
                    <a:pt x="3006" y="10368"/>
                  </a:cubicBezTo>
                  <a:cubicBezTo>
                    <a:pt x="3022" y="10368"/>
                    <a:pt x="3039" y="10367"/>
                    <a:pt x="3056" y="10365"/>
                  </a:cubicBezTo>
                  <a:lnTo>
                    <a:pt x="3108" y="10365"/>
                  </a:lnTo>
                  <a:cubicBezTo>
                    <a:pt x="3313" y="10502"/>
                    <a:pt x="3528" y="10622"/>
                    <a:pt x="3759" y="10717"/>
                  </a:cubicBezTo>
                  <a:cubicBezTo>
                    <a:pt x="3909" y="10785"/>
                    <a:pt x="4085" y="10866"/>
                    <a:pt x="4261" y="10909"/>
                  </a:cubicBezTo>
                  <a:cubicBezTo>
                    <a:pt x="4248" y="10948"/>
                    <a:pt x="4248" y="10990"/>
                    <a:pt x="4235" y="11029"/>
                  </a:cubicBezTo>
                  <a:cubicBezTo>
                    <a:pt x="4098" y="11166"/>
                    <a:pt x="3951" y="11287"/>
                    <a:pt x="3788" y="11381"/>
                  </a:cubicBezTo>
                  <a:cubicBezTo>
                    <a:pt x="3720" y="11423"/>
                    <a:pt x="3678" y="11479"/>
                    <a:pt x="3665" y="11531"/>
                  </a:cubicBezTo>
                  <a:cubicBezTo>
                    <a:pt x="3446" y="11668"/>
                    <a:pt x="3245" y="11804"/>
                    <a:pt x="3069" y="11993"/>
                  </a:cubicBezTo>
                  <a:cubicBezTo>
                    <a:pt x="2714" y="12400"/>
                    <a:pt x="2538" y="12915"/>
                    <a:pt x="2375" y="13433"/>
                  </a:cubicBezTo>
                  <a:cubicBezTo>
                    <a:pt x="2336" y="13596"/>
                    <a:pt x="2417" y="13703"/>
                    <a:pt x="2538" y="13742"/>
                  </a:cubicBezTo>
                  <a:cubicBezTo>
                    <a:pt x="2593" y="13810"/>
                    <a:pt x="2662" y="13866"/>
                    <a:pt x="2769" y="13866"/>
                  </a:cubicBezTo>
                  <a:cubicBezTo>
                    <a:pt x="2912" y="13868"/>
                    <a:pt x="3054" y="13870"/>
                    <a:pt x="3197" y="13870"/>
                  </a:cubicBezTo>
                  <a:cubicBezTo>
                    <a:pt x="3909" y="13870"/>
                    <a:pt x="4612" y="13825"/>
                    <a:pt x="5280" y="13553"/>
                  </a:cubicBezTo>
                  <a:cubicBezTo>
                    <a:pt x="5293" y="13566"/>
                    <a:pt x="5306" y="13566"/>
                    <a:pt x="5319" y="13566"/>
                  </a:cubicBezTo>
                  <a:cubicBezTo>
                    <a:pt x="5410" y="13557"/>
                    <a:pt x="5500" y="13553"/>
                    <a:pt x="5590" y="13553"/>
                  </a:cubicBezTo>
                  <a:cubicBezTo>
                    <a:pt x="5759" y="13553"/>
                    <a:pt x="5927" y="13568"/>
                    <a:pt x="6094" y="13596"/>
                  </a:cubicBezTo>
                  <a:cubicBezTo>
                    <a:pt x="6120" y="13596"/>
                    <a:pt x="6149" y="13596"/>
                    <a:pt x="6163" y="13566"/>
                  </a:cubicBezTo>
                  <a:cubicBezTo>
                    <a:pt x="6244" y="13596"/>
                    <a:pt x="6312" y="13609"/>
                    <a:pt x="6394" y="13622"/>
                  </a:cubicBezTo>
                  <a:cubicBezTo>
                    <a:pt x="6451" y="13635"/>
                    <a:pt x="6528" y="13654"/>
                    <a:pt x="6599" y="13654"/>
                  </a:cubicBezTo>
                  <a:cubicBezTo>
                    <a:pt x="6662" y="13654"/>
                    <a:pt x="6720" y="13640"/>
                    <a:pt x="6758" y="13596"/>
                  </a:cubicBezTo>
                  <a:cubicBezTo>
                    <a:pt x="6851" y="13503"/>
                    <a:pt x="6767" y="13412"/>
                    <a:pt x="6684" y="13412"/>
                  </a:cubicBezTo>
                  <a:cubicBezTo>
                    <a:pt x="6656" y="13412"/>
                    <a:pt x="6629" y="13422"/>
                    <a:pt x="6609" y="13446"/>
                  </a:cubicBezTo>
                  <a:cubicBezTo>
                    <a:pt x="6446" y="13433"/>
                    <a:pt x="6257" y="13351"/>
                    <a:pt x="6094" y="13322"/>
                  </a:cubicBezTo>
                  <a:cubicBezTo>
                    <a:pt x="5970" y="13296"/>
                    <a:pt x="5863" y="13270"/>
                    <a:pt x="5742" y="13254"/>
                  </a:cubicBezTo>
                  <a:cubicBezTo>
                    <a:pt x="5742" y="13254"/>
                    <a:pt x="5742" y="13241"/>
                    <a:pt x="5755" y="13228"/>
                  </a:cubicBezTo>
                  <a:cubicBezTo>
                    <a:pt x="5850" y="13188"/>
                    <a:pt x="5957" y="13133"/>
                    <a:pt x="6052" y="13078"/>
                  </a:cubicBezTo>
                  <a:cubicBezTo>
                    <a:pt x="6064" y="13110"/>
                    <a:pt x="6089" y="13125"/>
                    <a:pt x="6119" y="13125"/>
                  </a:cubicBezTo>
                  <a:cubicBezTo>
                    <a:pt x="6129" y="13125"/>
                    <a:pt x="6139" y="13123"/>
                    <a:pt x="6149" y="13120"/>
                  </a:cubicBezTo>
                  <a:cubicBezTo>
                    <a:pt x="6433" y="12944"/>
                    <a:pt x="6703" y="12765"/>
                    <a:pt x="6990" y="12602"/>
                  </a:cubicBezTo>
                  <a:cubicBezTo>
                    <a:pt x="7016" y="12589"/>
                    <a:pt x="7016" y="12563"/>
                    <a:pt x="7016" y="12537"/>
                  </a:cubicBezTo>
                  <a:cubicBezTo>
                    <a:pt x="7045" y="12521"/>
                    <a:pt x="7058" y="12508"/>
                    <a:pt x="7071" y="12508"/>
                  </a:cubicBezTo>
                  <a:cubicBezTo>
                    <a:pt x="7110" y="12482"/>
                    <a:pt x="7179" y="12439"/>
                    <a:pt x="7260" y="12387"/>
                  </a:cubicBezTo>
                  <a:cubicBezTo>
                    <a:pt x="7260" y="12387"/>
                    <a:pt x="7273" y="12400"/>
                    <a:pt x="7289" y="12400"/>
                  </a:cubicBezTo>
                  <a:cubicBezTo>
                    <a:pt x="7301" y="12402"/>
                    <a:pt x="7312" y="12403"/>
                    <a:pt x="7322" y="12403"/>
                  </a:cubicBezTo>
                  <a:cubicBezTo>
                    <a:pt x="7444" y="12403"/>
                    <a:pt x="7488" y="12268"/>
                    <a:pt x="7452" y="12169"/>
                  </a:cubicBezTo>
                  <a:cubicBezTo>
                    <a:pt x="7436" y="12156"/>
                    <a:pt x="7423" y="12143"/>
                    <a:pt x="7410" y="12143"/>
                  </a:cubicBezTo>
                  <a:cubicBezTo>
                    <a:pt x="7397" y="12114"/>
                    <a:pt x="7371" y="12088"/>
                    <a:pt x="7328" y="12075"/>
                  </a:cubicBezTo>
                  <a:cubicBezTo>
                    <a:pt x="7312" y="12069"/>
                    <a:pt x="7298" y="12066"/>
                    <a:pt x="7285" y="12066"/>
                  </a:cubicBezTo>
                  <a:cubicBezTo>
                    <a:pt x="7268" y="12066"/>
                    <a:pt x="7255" y="12072"/>
                    <a:pt x="7247" y="12088"/>
                  </a:cubicBezTo>
                  <a:cubicBezTo>
                    <a:pt x="7179" y="12130"/>
                    <a:pt x="7153" y="12224"/>
                    <a:pt x="7179" y="12293"/>
                  </a:cubicBezTo>
                  <a:cubicBezTo>
                    <a:pt x="6947" y="12413"/>
                    <a:pt x="6540" y="12658"/>
                    <a:pt x="6501" y="12684"/>
                  </a:cubicBezTo>
                  <a:cubicBezTo>
                    <a:pt x="6394" y="12739"/>
                    <a:pt x="6283" y="12807"/>
                    <a:pt x="6163" y="12863"/>
                  </a:cubicBezTo>
                  <a:lnTo>
                    <a:pt x="6133" y="12863"/>
                  </a:lnTo>
                  <a:cubicBezTo>
                    <a:pt x="6000" y="12889"/>
                    <a:pt x="5863" y="12915"/>
                    <a:pt x="5742" y="12957"/>
                  </a:cubicBezTo>
                  <a:cubicBezTo>
                    <a:pt x="5713" y="12915"/>
                    <a:pt x="5674" y="12876"/>
                    <a:pt x="5619" y="12847"/>
                  </a:cubicBezTo>
                  <a:cubicBezTo>
                    <a:pt x="5713" y="12726"/>
                    <a:pt x="5795" y="12602"/>
                    <a:pt x="5876" y="12469"/>
                  </a:cubicBezTo>
                  <a:cubicBezTo>
                    <a:pt x="5889" y="12456"/>
                    <a:pt x="5889" y="12426"/>
                    <a:pt x="5876" y="12400"/>
                  </a:cubicBezTo>
                  <a:cubicBezTo>
                    <a:pt x="5931" y="12345"/>
                    <a:pt x="5987" y="12293"/>
                    <a:pt x="6039" y="12224"/>
                  </a:cubicBezTo>
                  <a:cubicBezTo>
                    <a:pt x="6133" y="12143"/>
                    <a:pt x="6215" y="12049"/>
                    <a:pt x="6296" y="11951"/>
                  </a:cubicBezTo>
                  <a:lnTo>
                    <a:pt x="6312" y="11951"/>
                  </a:lnTo>
                  <a:cubicBezTo>
                    <a:pt x="6324" y="11958"/>
                    <a:pt x="6335" y="11962"/>
                    <a:pt x="6346" y="11962"/>
                  </a:cubicBezTo>
                  <a:cubicBezTo>
                    <a:pt x="6398" y="11962"/>
                    <a:pt x="6437" y="11889"/>
                    <a:pt x="6394" y="11843"/>
                  </a:cubicBezTo>
                  <a:cubicBezTo>
                    <a:pt x="6407" y="11817"/>
                    <a:pt x="6433" y="11788"/>
                    <a:pt x="6420" y="11749"/>
                  </a:cubicBezTo>
                  <a:cubicBezTo>
                    <a:pt x="6420" y="11693"/>
                    <a:pt x="6369" y="11656"/>
                    <a:pt x="6315" y="11656"/>
                  </a:cubicBezTo>
                  <a:cubicBezTo>
                    <a:pt x="6291" y="11656"/>
                    <a:pt x="6265" y="11663"/>
                    <a:pt x="6244" y="11681"/>
                  </a:cubicBezTo>
                  <a:cubicBezTo>
                    <a:pt x="6176" y="11736"/>
                    <a:pt x="6176" y="11804"/>
                    <a:pt x="6215" y="11856"/>
                  </a:cubicBezTo>
                  <a:cubicBezTo>
                    <a:pt x="6052" y="11951"/>
                    <a:pt x="5876" y="12211"/>
                    <a:pt x="5795" y="12293"/>
                  </a:cubicBezTo>
                  <a:cubicBezTo>
                    <a:pt x="5700" y="12387"/>
                    <a:pt x="5606" y="12495"/>
                    <a:pt x="5511" y="12589"/>
                  </a:cubicBezTo>
                  <a:cubicBezTo>
                    <a:pt x="5498" y="12550"/>
                    <a:pt x="5498" y="12521"/>
                    <a:pt x="5469" y="12482"/>
                  </a:cubicBezTo>
                  <a:cubicBezTo>
                    <a:pt x="5498" y="12456"/>
                    <a:pt x="5511" y="12439"/>
                    <a:pt x="5498" y="12400"/>
                  </a:cubicBezTo>
                  <a:cubicBezTo>
                    <a:pt x="5489" y="12349"/>
                    <a:pt x="5446" y="12326"/>
                    <a:pt x="5400" y="12326"/>
                  </a:cubicBezTo>
                  <a:cubicBezTo>
                    <a:pt x="5360" y="12326"/>
                    <a:pt x="5318" y="12343"/>
                    <a:pt x="5293" y="12374"/>
                  </a:cubicBezTo>
                  <a:cubicBezTo>
                    <a:pt x="5267" y="12426"/>
                    <a:pt x="5267" y="12482"/>
                    <a:pt x="5267" y="12537"/>
                  </a:cubicBezTo>
                  <a:lnTo>
                    <a:pt x="5267" y="12765"/>
                  </a:lnTo>
                  <a:cubicBezTo>
                    <a:pt x="5267" y="12794"/>
                    <a:pt x="5280" y="12807"/>
                    <a:pt x="5293" y="12820"/>
                  </a:cubicBezTo>
                  <a:cubicBezTo>
                    <a:pt x="5238" y="12863"/>
                    <a:pt x="5186" y="12902"/>
                    <a:pt x="5130" y="12957"/>
                  </a:cubicBezTo>
                  <a:cubicBezTo>
                    <a:pt x="5117" y="12957"/>
                    <a:pt x="5104" y="12970"/>
                    <a:pt x="5104" y="12983"/>
                  </a:cubicBezTo>
                  <a:cubicBezTo>
                    <a:pt x="4804" y="13078"/>
                    <a:pt x="4505" y="13159"/>
                    <a:pt x="4195" y="13228"/>
                  </a:cubicBezTo>
                  <a:cubicBezTo>
                    <a:pt x="4114" y="13254"/>
                    <a:pt x="4016" y="13283"/>
                    <a:pt x="3922" y="13296"/>
                  </a:cubicBezTo>
                  <a:cubicBezTo>
                    <a:pt x="3922" y="13296"/>
                    <a:pt x="3909" y="13283"/>
                    <a:pt x="3896" y="13283"/>
                  </a:cubicBezTo>
                  <a:cubicBezTo>
                    <a:pt x="3665" y="13270"/>
                    <a:pt x="3446" y="13254"/>
                    <a:pt x="3219" y="13228"/>
                  </a:cubicBezTo>
                  <a:cubicBezTo>
                    <a:pt x="3211" y="13224"/>
                    <a:pt x="3203" y="13222"/>
                    <a:pt x="3196" y="13222"/>
                  </a:cubicBezTo>
                  <a:cubicBezTo>
                    <a:pt x="3176" y="13222"/>
                    <a:pt x="3160" y="13235"/>
                    <a:pt x="3150" y="13254"/>
                  </a:cubicBezTo>
                  <a:cubicBezTo>
                    <a:pt x="3121" y="13241"/>
                    <a:pt x="3095" y="13228"/>
                    <a:pt x="3069" y="13228"/>
                  </a:cubicBezTo>
                  <a:cubicBezTo>
                    <a:pt x="3284" y="12915"/>
                    <a:pt x="3609" y="12671"/>
                    <a:pt x="3883" y="12456"/>
                  </a:cubicBezTo>
                  <a:cubicBezTo>
                    <a:pt x="4277" y="12143"/>
                    <a:pt x="4684" y="11830"/>
                    <a:pt x="5036" y="11479"/>
                  </a:cubicBezTo>
                  <a:cubicBezTo>
                    <a:pt x="5417" y="11098"/>
                    <a:pt x="5267" y="10746"/>
                    <a:pt x="4993" y="10339"/>
                  </a:cubicBezTo>
                  <a:cubicBezTo>
                    <a:pt x="4818" y="10065"/>
                    <a:pt x="4616" y="9727"/>
                    <a:pt x="4290" y="9658"/>
                  </a:cubicBezTo>
                  <a:cubicBezTo>
                    <a:pt x="4899" y="9238"/>
                    <a:pt x="5469" y="8711"/>
                    <a:pt x="5824" y="8072"/>
                  </a:cubicBezTo>
                  <a:cubicBezTo>
                    <a:pt x="5931" y="8411"/>
                    <a:pt x="6039" y="8750"/>
                    <a:pt x="6189" y="9088"/>
                  </a:cubicBezTo>
                  <a:cubicBezTo>
                    <a:pt x="6202" y="9118"/>
                    <a:pt x="6215" y="9144"/>
                    <a:pt x="6231" y="9157"/>
                  </a:cubicBezTo>
                  <a:cubicBezTo>
                    <a:pt x="6231" y="9170"/>
                    <a:pt x="6231" y="9183"/>
                    <a:pt x="6244" y="9183"/>
                  </a:cubicBezTo>
                  <a:cubicBezTo>
                    <a:pt x="6338" y="9469"/>
                    <a:pt x="6570" y="9606"/>
                    <a:pt x="6785" y="9782"/>
                  </a:cubicBezTo>
                  <a:cubicBezTo>
                    <a:pt x="6853" y="9889"/>
                    <a:pt x="6921" y="9984"/>
                    <a:pt x="6990" y="10095"/>
                  </a:cubicBezTo>
                  <a:cubicBezTo>
                    <a:pt x="7016" y="10121"/>
                    <a:pt x="7029" y="10147"/>
                    <a:pt x="7058" y="10160"/>
                  </a:cubicBezTo>
                  <a:cubicBezTo>
                    <a:pt x="7058" y="10215"/>
                    <a:pt x="7071" y="10270"/>
                    <a:pt x="7097" y="10323"/>
                  </a:cubicBezTo>
                  <a:cubicBezTo>
                    <a:pt x="7126" y="10391"/>
                    <a:pt x="7166" y="10459"/>
                    <a:pt x="7192" y="10528"/>
                  </a:cubicBezTo>
                  <a:cubicBezTo>
                    <a:pt x="7192" y="10528"/>
                    <a:pt x="7192" y="10541"/>
                    <a:pt x="7179" y="10541"/>
                  </a:cubicBezTo>
                  <a:cubicBezTo>
                    <a:pt x="7126" y="10717"/>
                    <a:pt x="7084" y="11003"/>
                    <a:pt x="6947" y="11153"/>
                  </a:cubicBezTo>
                  <a:lnTo>
                    <a:pt x="6895" y="11153"/>
                  </a:lnTo>
                  <a:cubicBezTo>
                    <a:pt x="6840" y="11192"/>
                    <a:pt x="6827" y="11247"/>
                    <a:pt x="6853" y="11300"/>
                  </a:cubicBezTo>
                  <a:cubicBezTo>
                    <a:pt x="6861" y="11327"/>
                    <a:pt x="6888" y="11342"/>
                    <a:pt x="6912" y="11342"/>
                  </a:cubicBezTo>
                  <a:cubicBezTo>
                    <a:pt x="6926" y="11342"/>
                    <a:pt x="6938" y="11338"/>
                    <a:pt x="6947" y="11329"/>
                  </a:cubicBezTo>
                  <a:cubicBezTo>
                    <a:pt x="7029" y="11274"/>
                    <a:pt x="7097" y="11192"/>
                    <a:pt x="7140" y="11098"/>
                  </a:cubicBezTo>
                  <a:cubicBezTo>
                    <a:pt x="7166" y="11098"/>
                    <a:pt x="7192" y="11085"/>
                    <a:pt x="7192" y="11042"/>
                  </a:cubicBezTo>
                  <a:cubicBezTo>
                    <a:pt x="7221" y="10922"/>
                    <a:pt x="7273" y="10798"/>
                    <a:pt x="7371" y="10691"/>
                  </a:cubicBezTo>
                  <a:cubicBezTo>
                    <a:pt x="7384" y="10704"/>
                    <a:pt x="7410" y="10704"/>
                    <a:pt x="7436" y="10704"/>
                  </a:cubicBezTo>
                  <a:cubicBezTo>
                    <a:pt x="7478" y="10691"/>
                    <a:pt x="7517" y="10678"/>
                    <a:pt x="7560" y="10678"/>
                  </a:cubicBezTo>
                  <a:cubicBezTo>
                    <a:pt x="7628" y="10678"/>
                    <a:pt x="7696" y="10704"/>
                    <a:pt x="7749" y="10759"/>
                  </a:cubicBezTo>
                  <a:lnTo>
                    <a:pt x="7778" y="10759"/>
                  </a:lnTo>
                  <a:cubicBezTo>
                    <a:pt x="7872" y="10866"/>
                    <a:pt x="7980" y="10990"/>
                    <a:pt x="8074" y="11098"/>
                  </a:cubicBezTo>
                  <a:cubicBezTo>
                    <a:pt x="8087" y="11115"/>
                    <a:pt x="8105" y="11122"/>
                    <a:pt x="8122" y="11122"/>
                  </a:cubicBezTo>
                  <a:cubicBezTo>
                    <a:pt x="8143" y="11122"/>
                    <a:pt x="8161" y="11112"/>
                    <a:pt x="8169" y="11098"/>
                  </a:cubicBezTo>
                  <a:cubicBezTo>
                    <a:pt x="8250" y="11218"/>
                    <a:pt x="8318" y="11342"/>
                    <a:pt x="8374" y="11479"/>
                  </a:cubicBezTo>
                  <a:lnTo>
                    <a:pt x="8374" y="11518"/>
                  </a:lnTo>
                  <a:cubicBezTo>
                    <a:pt x="8387" y="11573"/>
                    <a:pt x="8442" y="11612"/>
                    <a:pt x="8494" y="11612"/>
                  </a:cubicBezTo>
                  <a:cubicBezTo>
                    <a:pt x="8550" y="11599"/>
                    <a:pt x="8576" y="11573"/>
                    <a:pt x="8605" y="11531"/>
                  </a:cubicBezTo>
                  <a:cubicBezTo>
                    <a:pt x="8644" y="11518"/>
                    <a:pt x="8657" y="11423"/>
                    <a:pt x="8592" y="11410"/>
                  </a:cubicBezTo>
                  <a:cubicBezTo>
                    <a:pt x="8550" y="11397"/>
                    <a:pt x="8524" y="11397"/>
                    <a:pt x="8481" y="11397"/>
                  </a:cubicBezTo>
                  <a:cubicBezTo>
                    <a:pt x="8413" y="11247"/>
                    <a:pt x="8348" y="11085"/>
                    <a:pt x="8237" y="10948"/>
                  </a:cubicBezTo>
                  <a:cubicBezTo>
                    <a:pt x="8169" y="10866"/>
                    <a:pt x="8087" y="10785"/>
                    <a:pt x="8006" y="10717"/>
                  </a:cubicBezTo>
                  <a:cubicBezTo>
                    <a:pt x="8035" y="10704"/>
                    <a:pt x="8048" y="10665"/>
                    <a:pt x="8022" y="10635"/>
                  </a:cubicBezTo>
                  <a:cubicBezTo>
                    <a:pt x="8006" y="10622"/>
                    <a:pt x="7993" y="10609"/>
                    <a:pt x="7980" y="10583"/>
                  </a:cubicBezTo>
                  <a:lnTo>
                    <a:pt x="7980" y="10583"/>
                  </a:lnTo>
                  <a:cubicBezTo>
                    <a:pt x="8143" y="10717"/>
                    <a:pt x="8305" y="10772"/>
                    <a:pt x="8511" y="10827"/>
                  </a:cubicBezTo>
                  <a:cubicBezTo>
                    <a:pt x="8657" y="10853"/>
                    <a:pt x="8820" y="10879"/>
                    <a:pt x="8931" y="10974"/>
                  </a:cubicBezTo>
                  <a:cubicBezTo>
                    <a:pt x="8983" y="11029"/>
                    <a:pt x="9012" y="11111"/>
                    <a:pt x="9080" y="11166"/>
                  </a:cubicBezTo>
                  <a:cubicBezTo>
                    <a:pt x="9113" y="11190"/>
                    <a:pt x="9145" y="11200"/>
                    <a:pt x="9172" y="11200"/>
                  </a:cubicBezTo>
                  <a:cubicBezTo>
                    <a:pt x="9223" y="11200"/>
                    <a:pt x="9261" y="11164"/>
                    <a:pt x="9269" y="11111"/>
                  </a:cubicBezTo>
                  <a:cubicBezTo>
                    <a:pt x="9338" y="11085"/>
                    <a:pt x="9325" y="10990"/>
                    <a:pt x="9243" y="10990"/>
                  </a:cubicBezTo>
                  <a:cubicBezTo>
                    <a:pt x="9227" y="10961"/>
                    <a:pt x="9201" y="10935"/>
                    <a:pt x="9175" y="10922"/>
                  </a:cubicBezTo>
                  <a:cubicBezTo>
                    <a:pt x="9164" y="10918"/>
                    <a:pt x="9153" y="10917"/>
                    <a:pt x="9144" y="10917"/>
                  </a:cubicBezTo>
                  <a:cubicBezTo>
                    <a:pt x="9119" y="10917"/>
                    <a:pt x="9100" y="10929"/>
                    <a:pt x="9080" y="10948"/>
                  </a:cubicBezTo>
                  <a:cubicBezTo>
                    <a:pt x="9064" y="10922"/>
                    <a:pt x="9051" y="10909"/>
                    <a:pt x="9051" y="10909"/>
                  </a:cubicBezTo>
                  <a:cubicBezTo>
                    <a:pt x="8999" y="10853"/>
                    <a:pt x="8931" y="10798"/>
                    <a:pt x="8849" y="10772"/>
                  </a:cubicBezTo>
                  <a:cubicBezTo>
                    <a:pt x="8592" y="10665"/>
                    <a:pt x="8305" y="10678"/>
                    <a:pt x="8074" y="10485"/>
                  </a:cubicBezTo>
                  <a:cubicBezTo>
                    <a:pt x="8059" y="10470"/>
                    <a:pt x="8044" y="10464"/>
                    <a:pt x="8030" y="10464"/>
                  </a:cubicBezTo>
                  <a:cubicBezTo>
                    <a:pt x="8021" y="10464"/>
                    <a:pt x="8013" y="10467"/>
                    <a:pt x="8006" y="10472"/>
                  </a:cubicBezTo>
                  <a:cubicBezTo>
                    <a:pt x="7993" y="10433"/>
                    <a:pt x="7993" y="10391"/>
                    <a:pt x="7967" y="10365"/>
                  </a:cubicBezTo>
                  <a:cubicBezTo>
                    <a:pt x="7941" y="10310"/>
                    <a:pt x="7911" y="10270"/>
                    <a:pt x="7885" y="10228"/>
                  </a:cubicBezTo>
                  <a:cubicBezTo>
                    <a:pt x="7762" y="10121"/>
                    <a:pt x="7654" y="9984"/>
                    <a:pt x="7560" y="9850"/>
                  </a:cubicBezTo>
                  <a:cubicBezTo>
                    <a:pt x="7547" y="9808"/>
                    <a:pt x="7534" y="9782"/>
                    <a:pt x="7534" y="9740"/>
                  </a:cubicBezTo>
                  <a:cubicBezTo>
                    <a:pt x="7478" y="9688"/>
                    <a:pt x="7423" y="9632"/>
                    <a:pt x="7384" y="9577"/>
                  </a:cubicBezTo>
                  <a:cubicBezTo>
                    <a:pt x="7341" y="9538"/>
                    <a:pt x="7289" y="9495"/>
                    <a:pt x="7221" y="9456"/>
                  </a:cubicBezTo>
                  <a:cubicBezTo>
                    <a:pt x="7140" y="9333"/>
                    <a:pt x="7058" y="9212"/>
                    <a:pt x="6977" y="9075"/>
                  </a:cubicBezTo>
                  <a:cubicBezTo>
                    <a:pt x="6908" y="8981"/>
                    <a:pt x="6827" y="8955"/>
                    <a:pt x="6732" y="8955"/>
                  </a:cubicBezTo>
                  <a:cubicBezTo>
                    <a:pt x="6664" y="8642"/>
                    <a:pt x="6677" y="8303"/>
                    <a:pt x="6622" y="7991"/>
                  </a:cubicBezTo>
                  <a:cubicBezTo>
                    <a:pt x="6570" y="7610"/>
                    <a:pt x="6475" y="7245"/>
                    <a:pt x="6364" y="6877"/>
                  </a:cubicBezTo>
                  <a:cubicBezTo>
                    <a:pt x="6338" y="6796"/>
                    <a:pt x="6296" y="6740"/>
                    <a:pt x="6231" y="6714"/>
                  </a:cubicBezTo>
                  <a:cubicBezTo>
                    <a:pt x="6296" y="6294"/>
                    <a:pt x="6338" y="5874"/>
                    <a:pt x="6459" y="5480"/>
                  </a:cubicBezTo>
                  <a:cubicBezTo>
                    <a:pt x="6501" y="5343"/>
                    <a:pt x="6570" y="5193"/>
                    <a:pt x="6622" y="5047"/>
                  </a:cubicBezTo>
                  <a:cubicBezTo>
                    <a:pt x="6664" y="5017"/>
                    <a:pt x="6703" y="4991"/>
                    <a:pt x="6732" y="4949"/>
                  </a:cubicBezTo>
                  <a:cubicBezTo>
                    <a:pt x="6801" y="4829"/>
                    <a:pt x="6827" y="4666"/>
                    <a:pt x="6772" y="4529"/>
                  </a:cubicBezTo>
                  <a:lnTo>
                    <a:pt x="6772" y="4516"/>
                  </a:lnTo>
                  <a:cubicBezTo>
                    <a:pt x="6785" y="4448"/>
                    <a:pt x="6785" y="4379"/>
                    <a:pt x="6785" y="4298"/>
                  </a:cubicBezTo>
                  <a:cubicBezTo>
                    <a:pt x="6758" y="4246"/>
                    <a:pt x="6732" y="4190"/>
                    <a:pt x="6732" y="4135"/>
                  </a:cubicBezTo>
                  <a:cubicBezTo>
                    <a:pt x="6719" y="4096"/>
                    <a:pt x="6719" y="4054"/>
                    <a:pt x="6719" y="4014"/>
                  </a:cubicBezTo>
                  <a:cubicBezTo>
                    <a:pt x="6664" y="3920"/>
                    <a:pt x="6596" y="3809"/>
                    <a:pt x="6488" y="3728"/>
                  </a:cubicBezTo>
                  <a:cubicBezTo>
                    <a:pt x="6622" y="3620"/>
                    <a:pt x="6664" y="3389"/>
                    <a:pt x="6459" y="3295"/>
                  </a:cubicBezTo>
                  <a:cubicBezTo>
                    <a:pt x="6366" y="3254"/>
                    <a:pt x="6275" y="3236"/>
                    <a:pt x="6188" y="3236"/>
                  </a:cubicBezTo>
                  <a:cubicBezTo>
                    <a:pt x="6074" y="3236"/>
                    <a:pt x="5968" y="3267"/>
                    <a:pt x="5876" y="3321"/>
                  </a:cubicBezTo>
                  <a:cubicBezTo>
                    <a:pt x="5661" y="3350"/>
                    <a:pt x="5456" y="3402"/>
                    <a:pt x="5280" y="3500"/>
                  </a:cubicBezTo>
                  <a:lnTo>
                    <a:pt x="5199" y="3500"/>
                  </a:lnTo>
                  <a:cubicBezTo>
                    <a:pt x="4791" y="3539"/>
                    <a:pt x="4440" y="3826"/>
                    <a:pt x="4358" y="4233"/>
                  </a:cubicBezTo>
                  <a:lnTo>
                    <a:pt x="4358" y="4314"/>
                  </a:lnTo>
                  <a:cubicBezTo>
                    <a:pt x="4329" y="4340"/>
                    <a:pt x="4303" y="4366"/>
                    <a:pt x="4277" y="4395"/>
                  </a:cubicBezTo>
                  <a:cubicBezTo>
                    <a:pt x="4253" y="4389"/>
                    <a:pt x="4230" y="4385"/>
                    <a:pt x="4206" y="4385"/>
                  </a:cubicBezTo>
                  <a:cubicBezTo>
                    <a:pt x="4175" y="4385"/>
                    <a:pt x="4144" y="4392"/>
                    <a:pt x="4114" y="4408"/>
                  </a:cubicBezTo>
                  <a:cubicBezTo>
                    <a:pt x="3759" y="4216"/>
                    <a:pt x="3433" y="4001"/>
                    <a:pt x="3150" y="3728"/>
                  </a:cubicBezTo>
                  <a:cubicBezTo>
                    <a:pt x="3121" y="3715"/>
                    <a:pt x="3108" y="3689"/>
                    <a:pt x="3082" y="3676"/>
                  </a:cubicBezTo>
                  <a:cubicBezTo>
                    <a:pt x="3108" y="3620"/>
                    <a:pt x="3108" y="3565"/>
                    <a:pt x="3095" y="3513"/>
                  </a:cubicBezTo>
                  <a:cubicBezTo>
                    <a:pt x="3095" y="3484"/>
                    <a:pt x="3082" y="3458"/>
                    <a:pt x="3082" y="3431"/>
                  </a:cubicBezTo>
                  <a:lnTo>
                    <a:pt x="3082" y="3431"/>
                  </a:lnTo>
                  <a:cubicBezTo>
                    <a:pt x="3108" y="3445"/>
                    <a:pt x="3150" y="3458"/>
                    <a:pt x="3176" y="3458"/>
                  </a:cubicBezTo>
                  <a:cubicBezTo>
                    <a:pt x="3189" y="3418"/>
                    <a:pt x="3219" y="3389"/>
                    <a:pt x="3258" y="3363"/>
                  </a:cubicBezTo>
                  <a:cubicBezTo>
                    <a:pt x="3326" y="3308"/>
                    <a:pt x="3394" y="3239"/>
                    <a:pt x="3446" y="3158"/>
                  </a:cubicBezTo>
                  <a:cubicBezTo>
                    <a:pt x="3463" y="3132"/>
                    <a:pt x="3476" y="3119"/>
                    <a:pt x="3489" y="3093"/>
                  </a:cubicBezTo>
                  <a:cubicBezTo>
                    <a:pt x="3489" y="3077"/>
                    <a:pt x="3489" y="3063"/>
                    <a:pt x="3502" y="3050"/>
                  </a:cubicBezTo>
                  <a:lnTo>
                    <a:pt x="3502" y="3037"/>
                  </a:lnTo>
                  <a:cubicBezTo>
                    <a:pt x="3502" y="3037"/>
                    <a:pt x="3528" y="2982"/>
                    <a:pt x="3528" y="2969"/>
                  </a:cubicBezTo>
                  <a:cubicBezTo>
                    <a:pt x="3528" y="2959"/>
                    <a:pt x="3537" y="2911"/>
                    <a:pt x="3542" y="2911"/>
                  </a:cubicBezTo>
                  <a:cubicBezTo>
                    <a:pt x="3543" y="2911"/>
                    <a:pt x="3544" y="2916"/>
                    <a:pt x="3544" y="2930"/>
                  </a:cubicBezTo>
                  <a:cubicBezTo>
                    <a:pt x="3557" y="2849"/>
                    <a:pt x="3583" y="2767"/>
                    <a:pt x="3652" y="2725"/>
                  </a:cubicBezTo>
                  <a:cubicBezTo>
                    <a:pt x="3665" y="2630"/>
                    <a:pt x="3678" y="2549"/>
                    <a:pt x="3678" y="2468"/>
                  </a:cubicBezTo>
                  <a:cubicBezTo>
                    <a:pt x="3678" y="2373"/>
                    <a:pt x="3720" y="2305"/>
                    <a:pt x="3788" y="2249"/>
                  </a:cubicBezTo>
                  <a:cubicBezTo>
                    <a:pt x="3788" y="2210"/>
                    <a:pt x="3801" y="2155"/>
                    <a:pt x="3814" y="2100"/>
                  </a:cubicBezTo>
                  <a:lnTo>
                    <a:pt x="3814" y="1992"/>
                  </a:lnTo>
                  <a:cubicBezTo>
                    <a:pt x="3814" y="1979"/>
                    <a:pt x="3827" y="1966"/>
                    <a:pt x="3841" y="1953"/>
                  </a:cubicBezTo>
                  <a:cubicBezTo>
                    <a:pt x="3909" y="2060"/>
                    <a:pt x="3990" y="2155"/>
                    <a:pt x="4085" y="2236"/>
                  </a:cubicBezTo>
                  <a:cubicBezTo>
                    <a:pt x="4140" y="2262"/>
                    <a:pt x="4195" y="2318"/>
                    <a:pt x="4209" y="2399"/>
                  </a:cubicBezTo>
                  <a:cubicBezTo>
                    <a:pt x="4277" y="2494"/>
                    <a:pt x="4316" y="2588"/>
                    <a:pt x="4371" y="2686"/>
                  </a:cubicBezTo>
                  <a:cubicBezTo>
                    <a:pt x="4380" y="2711"/>
                    <a:pt x="4399" y="2725"/>
                    <a:pt x="4423" y="2725"/>
                  </a:cubicBezTo>
                  <a:cubicBezTo>
                    <a:pt x="4436" y="2725"/>
                    <a:pt x="4451" y="2721"/>
                    <a:pt x="4466" y="2712"/>
                  </a:cubicBezTo>
                  <a:cubicBezTo>
                    <a:pt x="4586" y="2617"/>
                    <a:pt x="4521" y="2507"/>
                    <a:pt x="4440" y="2412"/>
                  </a:cubicBezTo>
                  <a:cubicBezTo>
                    <a:pt x="4235" y="2223"/>
                    <a:pt x="4140" y="1992"/>
                    <a:pt x="4059" y="1748"/>
                  </a:cubicBezTo>
                  <a:cubicBezTo>
                    <a:pt x="4046" y="1748"/>
                    <a:pt x="4046" y="1735"/>
                    <a:pt x="4046" y="1735"/>
                  </a:cubicBezTo>
                  <a:cubicBezTo>
                    <a:pt x="4059" y="1722"/>
                    <a:pt x="4072" y="1709"/>
                    <a:pt x="4072" y="1709"/>
                  </a:cubicBezTo>
                  <a:cubicBezTo>
                    <a:pt x="4085" y="1709"/>
                    <a:pt x="4098" y="1709"/>
                    <a:pt x="4114" y="1692"/>
                  </a:cubicBezTo>
                  <a:cubicBezTo>
                    <a:pt x="4316" y="1627"/>
                    <a:pt x="4534" y="1546"/>
                    <a:pt x="4736" y="1477"/>
                  </a:cubicBezTo>
                  <a:cubicBezTo>
                    <a:pt x="4831" y="1448"/>
                    <a:pt x="4928" y="1409"/>
                    <a:pt x="5023" y="1383"/>
                  </a:cubicBezTo>
                  <a:cubicBezTo>
                    <a:pt x="5047" y="1383"/>
                    <a:pt x="5085" y="1386"/>
                    <a:pt x="5122" y="1386"/>
                  </a:cubicBezTo>
                  <a:cubicBezTo>
                    <a:pt x="5163" y="1386"/>
                    <a:pt x="5204" y="1382"/>
                    <a:pt x="5225" y="1367"/>
                  </a:cubicBezTo>
                  <a:cubicBezTo>
                    <a:pt x="5368" y="1272"/>
                    <a:pt x="5259" y="1144"/>
                    <a:pt x="5128" y="1144"/>
                  </a:cubicBezTo>
                  <a:cubicBezTo>
                    <a:pt x="5111" y="1144"/>
                    <a:pt x="5093" y="1147"/>
                    <a:pt x="5075" y="1152"/>
                  </a:cubicBezTo>
                  <a:cubicBezTo>
                    <a:pt x="4980" y="1178"/>
                    <a:pt x="4912" y="1220"/>
                    <a:pt x="4818" y="1233"/>
                  </a:cubicBezTo>
                  <a:cubicBezTo>
                    <a:pt x="4697" y="1246"/>
                    <a:pt x="4573" y="1272"/>
                    <a:pt x="4453" y="1285"/>
                  </a:cubicBezTo>
                  <a:cubicBezTo>
                    <a:pt x="4371" y="1302"/>
                    <a:pt x="4235" y="1302"/>
                    <a:pt x="4127" y="1328"/>
                  </a:cubicBezTo>
                  <a:cubicBezTo>
                    <a:pt x="4329" y="1057"/>
                    <a:pt x="4505" y="771"/>
                    <a:pt x="4629" y="458"/>
                  </a:cubicBezTo>
                  <a:cubicBezTo>
                    <a:pt x="4655" y="406"/>
                    <a:pt x="4697" y="325"/>
                    <a:pt x="4723" y="256"/>
                  </a:cubicBezTo>
                  <a:cubicBezTo>
                    <a:pt x="4749" y="243"/>
                    <a:pt x="4778" y="243"/>
                    <a:pt x="4804" y="227"/>
                  </a:cubicBezTo>
                  <a:cubicBezTo>
                    <a:pt x="4847" y="201"/>
                    <a:pt x="4860" y="146"/>
                    <a:pt x="4818" y="119"/>
                  </a:cubicBezTo>
                  <a:cubicBezTo>
                    <a:pt x="4791" y="80"/>
                    <a:pt x="4778" y="80"/>
                    <a:pt x="4736" y="51"/>
                  </a:cubicBezTo>
                  <a:cubicBezTo>
                    <a:pt x="4723" y="38"/>
                    <a:pt x="4710" y="38"/>
                    <a:pt x="4697" y="38"/>
                  </a:cubicBezTo>
                  <a:cubicBezTo>
                    <a:pt x="4684" y="25"/>
                    <a:pt x="4668" y="25"/>
                    <a:pt x="4655" y="12"/>
                  </a:cubicBezTo>
                  <a:cubicBezTo>
                    <a:pt x="4644" y="4"/>
                    <a:pt x="4632" y="0"/>
                    <a:pt x="4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3150732" y="1669214"/>
              <a:ext cx="1413492" cy="2065273"/>
            </a:xfrm>
            <a:custGeom>
              <a:avLst/>
              <a:gdLst/>
              <a:ahLst/>
              <a:cxnLst/>
              <a:rect l="l" t="t" r="r" b="b"/>
              <a:pathLst>
                <a:path w="4526" h="6613" extrusionOk="0">
                  <a:moveTo>
                    <a:pt x="4294" y="0"/>
                  </a:moveTo>
                  <a:cubicBezTo>
                    <a:pt x="4260" y="0"/>
                    <a:pt x="4226" y="24"/>
                    <a:pt x="4226" y="71"/>
                  </a:cubicBezTo>
                  <a:cubicBezTo>
                    <a:pt x="4242" y="426"/>
                    <a:pt x="4431" y="752"/>
                    <a:pt x="4307" y="1104"/>
                  </a:cubicBezTo>
                  <a:cubicBezTo>
                    <a:pt x="4200" y="1442"/>
                    <a:pt x="4092" y="1794"/>
                    <a:pt x="3998" y="2149"/>
                  </a:cubicBezTo>
                  <a:cubicBezTo>
                    <a:pt x="3900" y="2475"/>
                    <a:pt x="3819" y="2813"/>
                    <a:pt x="3754" y="3152"/>
                  </a:cubicBezTo>
                  <a:cubicBezTo>
                    <a:pt x="3685" y="3520"/>
                    <a:pt x="3643" y="3898"/>
                    <a:pt x="3454" y="4223"/>
                  </a:cubicBezTo>
                  <a:cubicBezTo>
                    <a:pt x="3141" y="4823"/>
                    <a:pt x="2532" y="5282"/>
                    <a:pt x="1989" y="5663"/>
                  </a:cubicBezTo>
                  <a:cubicBezTo>
                    <a:pt x="1718" y="5865"/>
                    <a:pt x="1445" y="6044"/>
                    <a:pt x="1161" y="6233"/>
                  </a:cubicBezTo>
                  <a:cubicBezTo>
                    <a:pt x="1015" y="6329"/>
                    <a:pt x="835" y="6470"/>
                    <a:pt x="645" y="6470"/>
                  </a:cubicBezTo>
                  <a:cubicBezTo>
                    <a:pt x="623" y="6470"/>
                    <a:pt x="601" y="6468"/>
                    <a:pt x="578" y="6464"/>
                  </a:cubicBezTo>
                  <a:cubicBezTo>
                    <a:pt x="347" y="6435"/>
                    <a:pt x="171" y="6259"/>
                    <a:pt x="142" y="6028"/>
                  </a:cubicBezTo>
                  <a:cubicBezTo>
                    <a:pt x="136" y="5980"/>
                    <a:pt x="98" y="5957"/>
                    <a:pt x="64" y="5957"/>
                  </a:cubicBezTo>
                  <a:cubicBezTo>
                    <a:pt x="30" y="5957"/>
                    <a:pt x="0" y="5980"/>
                    <a:pt x="9" y="6028"/>
                  </a:cubicBezTo>
                  <a:cubicBezTo>
                    <a:pt x="35" y="6272"/>
                    <a:pt x="184" y="6477"/>
                    <a:pt x="416" y="6572"/>
                  </a:cubicBezTo>
                  <a:cubicBezTo>
                    <a:pt x="487" y="6600"/>
                    <a:pt x="556" y="6613"/>
                    <a:pt x="623" y="6613"/>
                  </a:cubicBezTo>
                  <a:cubicBezTo>
                    <a:pt x="845" y="6613"/>
                    <a:pt x="1042" y="6475"/>
                    <a:pt x="1230" y="6340"/>
                  </a:cubicBezTo>
                  <a:cubicBezTo>
                    <a:pt x="1920" y="5894"/>
                    <a:pt x="2640" y="5419"/>
                    <a:pt x="3210" y="4806"/>
                  </a:cubicBezTo>
                  <a:cubicBezTo>
                    <a:pt x="3454" y="4536"/>
                    <a:pt x="3643" y="4237"/>
                    <a:pt x="3737" y="3885"/>
                  </a:cubicBezTo>
                  <a:cubicBezTo>
                    <a:pt x="3861" y="3465"/>
                    <a:pt x="3916" y="3015"/>
                    <a:pt x="4024" y="2582"/>
                  </a:cubicBezTo>
                  <a:cubicBezTo>
                    <a:pt x="4131" y="2149"/>
                    <a:pt x="4255" y="1713"/>
                    <a:pt x="4389" y="1279"/>
                  </a:cubicBezTo>
                  <a:cubicBezTo>
                    <a:pt x="4444" y="1130"/>
                    <a:pt x="4525" y="967"/>
                    <a:pt x="4512" y="804"/>
                  </a:cubicBezTo>
                  <a:cubicBezTo>
                    <a:pt x="4499" y="560"/>
                    <a:pt x="4376" y="329"/>
                    <a:pt x="4363" y="71"/>
                  </a:cubicBezTo>
                  <a:cubicBezTo>
                    <a:pt x="4363" y="24"/>
                    <a:pt x="4328" y="0"/>
                    <a:pt x="4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3847776" y="1679832"/>
              <a:ext cx="84947" cy="179263"/>
            </a:xfrm>
            <a:custGeom>
              <a:avLst/>
              <a:gdLst/>
              <a:ahLst/>
              <a:cxnLst/>
              <a:rect l="l" t="t" r="r" b="b"/>
              <a:pathLst>
                <a:path w="272" h="574" extrusionOk="0">
                  <a:moveTo>
                    <a:pt x="184" y="1"/>
                  </a:moveTo>
                  <a:cubicBezTo>
                    <a:pt x="162" y="1"/>
                    <a:pt x="139" y="11"/>
                    <a:pt x="121" y="37"/>
                  </a:cubicBezTo>
                  <a:cubicBezTo>
                    <a:pt x="56" y="187"/>
                    <a:pt x="14" y="337"/>
                    <a:pt x="1" y="513"/>
                  </a:cubicBezTo>
                  <a:cubicBezTo>
                    <a:pt x="1" y="553"/>
                    <a:pt x="35" y="574"/>
                    <a:pt x="69" y="574"/>
                  </a:cubicBezTo>
                  <a:cubicBezTo>
                    <a:pt x="103" y="574"/>
                    <a:pt x="138" y="553"/>
                    <a:pt x="138" y="513"/>
                  </a:cubicBezTo>
                  <a:cubicBezTo>
                    <a:pt x="151" y="363"/>
                    <a:pt x="177" y="229"/>
                    <a:pt x="245" y="106"/>
                  </a:cubicBezTo>
                  <a:cubicBezTo>
                    <a:pt x="272" y="50"/>
                    <a:pt x="230"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3305006" y="2083005"/>
              <a:ext cx="737040" cy="1536228"/>
            </a:xfrm>
            <a:custGeom>
              <a:avLst/>
              <a:gdLst/>
              <a:ahLst/>
              <a:cxnLst/>
              <a:rect l="l" t="t" r="r" b="b"/>
              <a:pathLst>
                <a:path w="2360" h="4919" extrusionOk="0">
                  <a:moveTo>
                    <a:pt x="2283" y="1"/>
                  </a:moveTo>
                  <a:cubicBezTo>
                    <a:pt x="2255" y="1"/>
                    <a:pt x="2225" y="15"/>
                    <a:pt x="2214" y="49"/>
                  </a:cubicBezTo>
                  <a:cubicBezTo>
                    <a:pt x="1615" y="1690"/>
                    <a:pt x="882" y="3293"/>
                    <a:pt x="29" y="4813"/>
                  </a:cubicBezTo>
                  <a:cubicBezTo>
                    <a:pt x="0" y="4869"/>
                    <a:pt x="49" y="4918"/>
                    <a:pt x="95" y="4918"/>
                  </a:cubicBezTo>
                  <a:cubicBezTo>
                    <a:pt x="116" y="4918"/>
                    <a:pt x="137" y="4908"/>
                    <a:pt x="150" y="4882"/>
                  </a:cubicBezTo>
                  <a:cubicBezTo>
                    <a:pt x="1006" y="3348"/>
                    <a:pt x="1739" y="1746"/>
                    <a:pt x="2335" y="78"/>
                  </a:cubicBezTo>
                  <a:cubicBezTo>
                    <a:pt x="2360" y="30"/>
                    <a:pt x="2323" y="1"/>
                    <a:pt x="2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2762548" y="2388117"/>
              <a:ext cx="432855" cy="1194879"/>
            </a:xfrm>
            <a:custGeom>
              <a:avLst/>
              <a:gdLst/>
              <a:ahLst/>
              <a:cxnLst/>
              <a:rect l="l" t="t" r="r" b="b"/>
              <a:pathLst>
                <a:path w="1386" h="3826" extrusionOk="0">
                  <a:moveTo>
                    <a:pt x="869" y="0"/>
                  </a:moveTo>
                  <a:cubicBezTo>
                    <a:pt x="819" y="0"/>
                    <a:pt x="769" y="15"/>
                    <a:pt x="721" y="49"/>
                  </a:cubicBezTo>
                  <a:cubicBezTo>
                    <a:pt x="613" y="117"/>
                    <a:pt x="519" y="322"/>
                    <a:pt x="450" y="430"/>
                  </a:cubicBezTo>
                  <a:cubicBezTo>
                    <a:pt x="356" y="580"/>
                    <a:pt x="232" y="743"/>
                    <a:pt x="164" y="905"/>
                  </a:cubicBezTo>
                  <a:cubicBezTo>
                    <a:pt x="1" y="1312"/>
                    <a:pt x="82" y="1827"/>
                    <a:pt x="82" y="2247"/>
                  </a:cubicBezTo>
                  <a:lnTo>
                    <a:pt x="82" y="3755"/>
                  </a:lnTo>
                  <a:cubicBezTo>
                    <a:pt x="82" y="3802"/>
                    <a:pt x="117" y="3826"/>
                    <a:pt x="151" y="3826"/>
                  </a:cubicBezTo>
                  <a:cubicBezTo>
                    <a:pt x="185" y="3826"/>
                    <a:pt x="219" y="3802"/>
                    <a:pt x="219" y="3755"/>
                  </a:cubicBezTo>
                  <a:lnTo>
                    <a:pt x="219" y="1664"/>
                  </a:lnTo>
                  <a:cubicBezTo>
                    <a:pt x="219" y="1283"/>
                    <a:pt x="245" y="1000"/>
                    <a:pt x="450" y="674"/>
                  </a:cubicBezTo>
                  <a:cubicBezTo>
                    <a:pt x="519" y="567"/>
                    <a:pt x="639" y="293"/>
                    <a:pt x="734" y="225"/>
                  </a:cubicBezTo>
                  <a:cubicBezTo>
                    <a:pt x="789" y="193"/>
                    <a:pt x="840" y="179"/>
                    <a:pt x="888" y="179"/>
                  </a:cubicBezTo>
                  <a:cubicBezTo>
                    <a:pt x="1041" y="179"/>
                    <a:pt x="1157" y="316"/>
                    <a:pt x="1252" y="430"/>
                  </a:cubicBezTo>
                  <a:cubicBezTo>
                    <a:pt x="1264" y="447"/>
                    <a:pt x="1280" y="454"/>
                    <a:pt x="1295" y="454"/>
                  </a:cubicBezTo>
                  <a:cubicBezTo>
                    <a:pt x="1341" y="454"/>
                    <a:pt x="1385" y="387"/>
                    <a:pt x="1346" y="335"/>
                  </a:cubicBezTo>
                  <a:cubicBezTo>
                    <a:pt x="1248" y="207"/>
                    <a:pt x="1058"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3208194" y="953121"/>
              <a:ext cx="378201" cy="1040288"/>
            </a:xfrm>
            <a:custGeom>
              <a:avLst/>
              <a:gdLst/>
              <a:ahLst/>
              <a:cxnLst/>
              <a:rect l="l" t="t" r="r" b="b"/>
              <a:pathLst>
                <a:path w="1211" h="3331" extrusionOk="0">
                  <a:moveTo>
                    <a:pt x="1131" y="1"/>
                  </a:moveTo>
                  <a:cubicBezTo>
                    <a:pt x="1107" y="1"/>
                    <a:pt x="1082" y="14"/>
                    <a:pt x="1072" y="45"/>
                  </a:cubicBezTo>
                  <a:cubicBezTo>
                    <a:pt x="964" y="384"/>
                    <a:pt x="746" y="654"/>
                    <a:pt x="557" y="941"/>
                  </a:cubicBezTo>
                  <a:cubicBezTo>
                    <a:pt x="378" y="1198"/>
                    <a:pt x="232" y="1469"/>
                    <a:pt x="108" y="1768"/>
                  </a:cubicBezTo>
                  <a:cubicBezTo>
                    <a:pt x="0" y="2068"/>
                    <a:pt x="0" y="2133"/>
                    <a:pt x="163" y="2407"/>
                  </a:cubicBezTo>
                  <a:cubicBezTo>
                    <a:pt x="352" y="2719"/>
                    <a:pt x="541" y="3003"/>
                    <a:pt x="759" y="3302"/>
                  </a:cubicBezTo>
                  <a:cubicBezTo>
                    <a:pt x="775" y="3322"/>
                    <a:pt x="796" y="3330"/>
                    <a:pt x="816" y="3330"/>
                  </a:cubicBezTo>
                  <a:cubicBezTo>
                    <a:pt x="865" y="3330"/>
                    <a:pt x="911" y="3282"/>
                    <a:pt x="883" y="3234"/>
                  </a:cubicBezTo>
                  <a:cubicBezTo>
                    <a:pt x="691" y="2976"/>
                    <a:pt x="515" y="2719"/>
                    <a:pt x="352" y="2459"/>
                  </a:cubicBezTo>
                  <a:cubicBezTo>
                    <a:pt x="284" y="2338"/>
                    <a:pt x="150" y="2188"/>
                    <a:pt x="163" y="2039"/>
                  </a:cubicBezTo>
                  <a:cubicBezTo>
                    <a:pt x="176" y="1876"/>
                    <a:pt x="313" y="1645"/>
                    <a:pt x="378" y="1511"/>
                  </a:cubicBezTo>
                  <a:cubicBezTo>
                    <a:pt x="622" y="1009"/>
                    <a:pt x="1046" y="615"/>
                    <a:pt x="1192" y="85"/>
                  </a:cubicBezTo>
                  <a:cubicBezTo>
                    <a:pt x="1210" y="35"/>
                    <a:pt x="1171"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4466122" y="2982102"/>
              <a:ext cx="457527" cy="791069"/>
            </a:xfrm>
            <a:custGeom>
              <a:avLst/>
              <a:gdLst/>
              <a:ahLst/>
              <a:cxnLst/>
              <a:rect l="l" t="t" r="r" b="b"/>
              <a:pathLst>
                <a:path w="1465" h="2533" extrusionOk="0">
                  <a:moveTo>
                    <a:pt x="125" y="1"/>
                  </a:moveTo>
                  <a:cubicBezTo>
                    <a:pt x="90" y="1"/>
                    <a:pt x="56" y="21"/>
                    <a:pt x="56" y="62"/>
                  </a:cubicBezTo>
                  <a:cubicBezTo>
                    <a:pt x="43" y="293"/>
                    <a:pt x="1" y="550"/>
                    <a:pt x="30" y="795"/>
                  </a:cubicBezTo>
                  <a:cubicBezTo>
                    <a:pt x="56" y="983"/>
                    <a:pt x="177" y="1107"/>
                    <a:pt x="327" y="1228"/>
                  </a:cubicBezTo>
                  <a:cubicBezTo>
                    <a:pt x="734" y="1596"/>
                    <a:pt x="1007" y="2055"/>
                    <a:pt x="1304" y="2504"/>
                  </a:cubicBezTo>
                  <a:cubicBezTo>
                    <a:pt x="1320" y="2524"/>
                    <a:pt x="1342" y="2533"/>
                    <a:pt x="1363" y="2533"/>
                  </a:cubicBezTo>
                  <a:cubicBezTo>
                    <a:pt x="1415" y="2533"/>
                    <a:pt x="1464" y="2484"/>
                    <a:pt x="1427" y="2436"/>
                  </a:cubicBezTo>
                  <a:cubicBezTo>
                    <a:pt x="1183" y="2068"/>
                    <a:pt x="965" y="1690"/>
                    <a:pt x="665" y="1364"/>
                  </a:cubicBezTo>
                  <a:cubicBezTo>
                    <a:pt x="532" y="1215"/>
                    <a:pt x="327" y="1107"/>
                    <a:pt x="232" y="915"/>
                  </a:cubicBezTo>
                  <a:cubicBezTo>
                    <a:pt x="95" y="684"/>
                    <a:pt x="177" y="332"/>
                    <a:pt x="193" y="62"/>
                  </a:cubicBezTo>
                  <a:cubicBezTo>
                    <a:pt x="193" y="21"/>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3196639" y="3958025"/>
              <a:ext cx="638976" cy="742974"/>
            </a:xfrm>
            <a:custGeom>
              <a:avLst/>
              <a:gdLst/>
              <a:ahLst/>
              <a:cxnLst/>
              <a:rect l="l" t="t" r="r" b="b"/>
              <a:pathLst>
                <a:path w="2046" h="2379" extrusionOk="0">
                  <a:moveTo>
                    <a:pt x="1941" y="1"/>
                  </a:moveTo>
                  <a:cubicBezTo>
                    <a:pt x="1926" y="1"/>
                    <a:pt x="1911" y="6"/>
                    <a:pt x="1897" y="18"/>
                  </a:cubicBezTo>
                  <a:cubicBezTo>
                    <a:pt x="1490" y="382"/>
                    <a:pt x="985" y="653"/>
                    <a:pt x="620" y="1060"/>
                  </a:cubicBezTo>
                  <a:cubicBezTo>
                    <a:pt x="308" y="1415"/>
                    <a:pt x="106" y="1835"/>
                    <a:pt x="8" y="2297"/>
                  </a:cubicBezTo>
                  <a:cubicBezTo>
                    <a:pt x="0" y="2345"/>
                    <a:pt x="45" y="2378"/>
                    <a:pt x="85" y="2378"/>
                  </a:cubicBezTo>
                  <a:cubicBezTo>
                    <a:pt x="113" y="2378"/>
                    <a:pt x="139" y="2362"/>
                    <a:pt x="145" y="2323"/>
                  </a:cubicBezTo>
                  <a:cubicBezTo>
                    <a:pt x="239" y="1835"/>
                    <a:pt x="470" y="1385"/>
                    <a:pt x="839" y="1034"/>
                  </a:cubicBezTo>
                  <a:cubicBezTo>
                    <a:pt x="1190" y="695"/>
                    <a:pt x="1623" y="438"/>
                    <a:pt x="1991" y="112"/>
                  </a:cubicBezTo>
                  <a:cubicBezTo>
                    <a:pt x="2045" y="69"/>
                    <a:pt x="1996"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3394323" y="4496109"/>
              <a:ext cx="746409" cy="191131"/>
            </a:xfrm>
            <a:custGeom>
              <a:avLst/>
              <a:gdLst/>
              <a:ahLst/>
              <a:cxnLst/>
              <a:rect l="l" t="t" r="r" b="b"/>
              <a:pathLst>
                <a:path w="2390" h="612" extrusionOk="0">
                  <a:moveTo>
                    <a:pt x="2279" y="1"/>
                  </a:moveTo>
                  <a:cubicBezTo>
                    <a:pt x="2265" y="1"/>
                    <a:pt x="2252" y="6"/>
                    <a:pt x="2241" y="17"/>
                  </a:cubicBezTo>
                  <a:cubicBezTo>
                    <a:pt x="1832" y="386"/>
                    <a:pt x="1323" y="479"/>
                    <a:pt x="803" y="479"/>
                  </a:cubicBezTo>
                  <a:cubicBezTo>
                    <a:pt x="562" y="479"/>
                    <a:pt x="318" y="459"/>
                    <a:pt x="82" y="438"/>
                  </a:cubicBezTo>
                  <a:cubicBezTo>
                    <a:pt x="0" y="438"/>
                    <a:pt x="0" y="574"/>
                    <a:pt x="82" y="574"/>
                  </a:cubicBezTo>
                  <a:cubicBezTo>
                    <a:pt x="317" y="594"/>
                    <a:pt x="558" y="611"/>
                    <a:pt x="795" y="611"/>
                  </a:cubicBezTo>
                  <a:cubicBezTo>
                    <a:pt x="1353" y="611"/>
                    <a:pt x="1897" y="515"/>
                    <a:pt x="2335" y="125"/>
                  </a:cubicBezTo>
                  <a:cubicBezTo>
                    <a:pt x="2389" y="71"/>
                    <a:pt x="233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3067661" y="1921860"/>
              <a:ext cx="708308" cy="1484386"/>
            </a:xfrm>
            <a:custGeom>
              <a:avLst/>
              <a:gdLst/>
              <a:ahLst/>
              <a:cxnLst/>
              <a:rect l="l" t="t" r="r" b="b"/>
              <a:pathLst>
                <a:path w="2268" h="4753" extrusionOk="0">
                  <a:moveTo>
                    <a:pt x="2170" y="1"/>
                  </a:moveTo>
                  <a:cubicBezTo>
                    <a:pt x="2153" y="1"/>
                    <a:pt x="2135" y="8"/>
                    <a:pt x="2118" y="24"/>
                  </a:cubicBezTo>
                  <a:cubicBezTo>
                    <a:pt x="1984" y="171"/>
                    <a:pt x="1887" y="350"/>
                    <a:pt x="1779" y="539"/>
                  </a:cubicBezTo>
                  <a:cubicBezTo>
                    <a:pt x="1642" y="770"/>
                    <a:pt x="1466" y="933"/>
                    <a:pt x="1235" y="1096"/>
                  </a:cubicBezTo>
                  <a:cubicBezTo>
                    <a:pt x="897" y="1327"/>
                    <a:pt x="600" y="1529"/>
                    <a:pt x="408" y="1910"/>
                  </a:cubicBezTo>
                  <a:cubicBezTo>
                    <a:pt x="1" y="2776"/>
                    <a:pt x="340" y="3769"/>
                    <a:pt x="258" y="4691"/>
                  </a:cubicBezTo>
                  <a:cubicBezTo>
                    <a:pt x="252" y="4732"/>
                    <a:pt x="283" y="4752"/>
                    <a:pt x="317" y="4752"/>
                  </a:cubicBezTo>
                  <a:cubicBezTo>
                    <a:pt x="351" y="4752"/>
                    <a:pt x="388" y="4732"/>
                    <a:pt x="395" y="4691"/>
                  </a:cubicBezTo>
                  <a:cubicBezTo>
                    <a:pt x="463" y="3782"/>
                    <a:pt x="112" y="2750"/>
                    <a:pt x="571" y="1910"/>
                  </a:cubicBezTo>
                  <a:cubicBezTo>
                    <a:pt x="776" y="1503"/>
                    <a:pt x="1170" y="1340"/>
                    <a:pt x="1509" y="1066"/>
                  </a:cubicBezTo>
                  <a:cubicBezTo>
                    <a:pt x="1834" y="809"/>
                    <a:pt x="1942" y="415"/>
                    <a:pt x="2228" y="119"/>
                  </a:cubicBezTo>
                  <a:cubicBezTo>
                    <a:pt x="2268" y="67"/>
                    <a:pt x="2224"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2985527" y="2731954"/>
              <a:ext cx="103998" cy="844160"/>
            </a:xfrm>
            <a:custGeom>
              <a:avLst/>
              <a:gdLst/>
              <a:ahLst/>
              <a:cxnLst/>
              <a:rect l="l" t="t" r="r" b="b"/>
              <a:pathLst>
                <a:path w="333" h="2703" extrusionOk="0">
                  <a:moveTo>
                    <a:pt x="98" y="0"/>
                  </a:moveTo>
                  <a:cubicBezTo>
                    <a:pt x="59" y="0"/>
                    <a:pt x="17" y="32"/>
                    <a:pt x="33" y="88"/>
                  </a:cubicBezTo>
                  <a:cubicBezTo>
                    <a:pt x="114" y="508"/>
                    <a:pt x="88" y="931"/>
                    <a:pt x="75" y="1364"/>
                  </a:cubicBezTo>
                  <a:cubicBezTo>
                    <a:pt x="49" y="1784"/>
                    <a:pt x="20" y="2205"/>
                    <a:pt x="7" y="2641"/>
                  </a:cubicBezTo>
                  <a:cubicBezTo>
                    <a:pt x="0" y="2682"/>
                    <a:pt x="31" y="2702"/>
                    <a:pt x="65" y="2702"/>
                  </a:cubicBezTo>
                  <a:cubicBezTo>
                    <a:pt x="99" y="2702"/>
                    <a:pt x="137" y="2682"/>
                    <a:pt x="143" y="2641"/>
                  </a:cubicBezTo>
                  <a:cubicBezTo>
                    <a:pt x="183" y="1797"/>
                    <a:pt x="332" y="876"/>
                    <a:pt x="156" y="49"/>
                  </a:cubicBezTo>
                  <a:cubicBezTo>
                    <a:pt x="151" y="15"/>
                    <a:pt x="125"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2644813" y="2903716"/>
              <a:ext cx="12492" cy="224860"/>
            </a:xfrm>
            <a:custGeom>
              <a:avLst/>
              <a:gdLst/>
              <a:ahLst/>
              <a:cxnLst/>
              <a:rect l="l" t="t" r="r" b="b"/>
              <a:pathLst>
                <a:path w="40" h="720" extrusionOk="0">
                  <a:moveTo>
                    <a:pt x="26" y="0"/>
                  </a:moveTo>
                  <a:cubicBezTo>
                    <a:pt x="0" y="176"/>
                    <a:pt x="13" y="625"/>
                    <a:pt x="39" y="720"/>
                  </a:cubicBezTo>
                  <a:cubicBezTo>
                    <a:pt x="39" y="502"/>
                    <a:pt x="26" y="244"/>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2665112" y="2907776"/>
              <a:ext cx="21549" cy="119301"/>
            </a:xfrm>
            <a:custGeom>
              <a:avLst/>
              <a:gdLst/>
              <a:ahLst/>
              <a:cxnLst/>
              <a:rect l="l" t="t" r="r" b="b"/>
              <a:pathLst>
                <a:path w="69" h="382" extrusionOk="0">
                  <a:moveTo>
                    <a:pt x="17" y="0"/>
                  </a:moveTo>
                  <a:cubicBezTo>
                    <a:pt x="17" y="13"/>
                    <a:pt x="0" y="13"/>
                    <a:pt x="0" y="13"/>
                  </a:cubicBezTo>
                  <a:cubicBezTo>
                    <a:pt x="17" y="137"/>
                    <a:pt x="30" y="257"/>
                    <a:pt x="43" y="381"/>
                  </a:cubicBezTo>
                  <a:lnTo>
                    <a:pt x="69" y="381"/>
                  </a:lnTo>
                  <a:cubicBezTo>
                    <a:pt x="43" y="257"/>
                    <a:pt x="30"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2457435" y="487801"/>
              <a:ext cx="2933793" cy="4370084"/>
            </a:xfrm>
            <a:custGeom>
              <a:avLst/>
              <a:gdLst/>
              <a:ahLst/>
              <a:cxnLst/>
              <a:rect l="l" t="t" r="r" b="b"/>
              <a:pathLst>
                <a:path w="9394" h="13993" extrusionOk="0">
                  <a:moveTo>
                    <a:pt x="4667" y="75"/>
                  </a:moveTo>
                  <a:cubicBezTo>
                    <a:pt x="4678" y="75"/>
                    <a:pt x="4688" y="78"/>
                    <a:pt x="4697" y="83"/>
                  </a:cubicBezTo>
                  <a:cubicBezTo>
                    <a:pt x="4752" y="96"/>
                    <a:pt x="4791" y="138"/>
                    <a:pt x="4791" y="204"/>
                  </a:cubicBezTo>
                  <a:cubicBezTo>
                    <a:pt x="4805" y="246"/>
                    <a:pt x="4765" y="301"/>
                    <a:pt x="4710" y="327"/>
                  </a:cubicBezTo>
                  <a:cubicBezTo>
                    <a:pt x="4642" y="353"/>
                    <a:pt x="4616" y="422"/>
                    <a:pt x="4590" y="477"/>
                  </a:cubicBezTo>
                  <a:cubicBezTo>
                    <a:pt x="4547" y="572"/>
                    <a:pt x="4508" y="679"/>
                    <a:pt x="4466" y="773"/>
                  </a:cubicBezTo>
                  <a:lnTo>
                    <a:pt x="4453" y="773"/>
                  </a:lnTo>
                  <a:cubicBezTo>
                    <a:pt x="4466" y="734"/>
                    <a:pt x="4466" y="692"/>
                    <a:pt x="4479" y="653"/>
                  </a:cubicBezTo>
                  <a:cubicBezTo>
                    <a:pt x="4453" y="640"/>
                    <a:pt x="4440" y="627"/>
                    <a:pt x="4410" y="611"/>
                  </a:cubicBezTo>
                  <a:cubicBezTo>
                    <a:pt x="4406" y="606"/>
                    <a:pt x="4400" y="603"/>
                    <a:pt x="4393" y="603"/>
                  </a:cubicBezTo>
                  <a:cubicBezTo>
                    <a:pt x="4381" y="603"/>
                    <a:pt x="4367" y="613"/>
                    <a:pt x="4358" y="640"/>
                  </a:cubicBezTo>
                  <a:cubicBezTo>
                    <a:pt x="4345" y="666"/>
                    <a:pt x="4303" y="692"/>
                    <a:pt x="4290" y="721"/>
                  </a:cubicBezTo>
                  <a:cubicBezTo>
                    <a:pt x="4264" y="747"/>
                    <a:pt x="4235" y="773"/>
                    <a:pt x="4196" y="803"/>
                  </a:cubicBezTo>
                  <a:cubicBezTo>
                    <a:pt x="4235" y="747"/>
                    <a:pt x="4277" y="679"/>
                    <a:pt x="4316" y="627"/>
                  </a:cubicBezTo>
                  <a:cubicBezTo>
                    <a:pt x="4371" y="558"/>
                    <a:pt x="4440" y="490"/>
                    <a:pt x="4492" y="422"/>
                  </a:cubicBezTo>
                  <a:cubicBezTo>
                    <a:pt x="4508" y="409"/>
                    <a:pt x="4534" y="409"/>
                    <a:pt x="4547" y="383"/>
                  </a:cubicBezTo>
                  <a:cubicBezTo>
                    <a:pt x="4590" y="327"/>
                    <a:pt x="4603" y="233"/>
                    <a:pt x="4560" y="164"/>
                  </a:cubicBezTo>
                  <a:cubicBezTo>
                    <a:pt x="4534" y="122"/>
                    <a:pt x="4534" y="96"/>
                    <a:pt x="4590" y="83"/>
                  </a:cubicBezTo>
                  <a:lnTo>
                    <a:pt x="4590" y="177"/>
                  </a:lnTo>
                  <a:cubicBezTo>
                    <a:pt x="4590" y="177"/>
                    <a:pt x="4616" y="190"/>
                    <a:pt x="4629" y="190"/>
                  </a:cubicBezTo>
                  <a:cubicBezTo>
                    <a:pt x="4616" y="164"/>
                    <a:pt x="4590" y="151"/>
                    <a:pt x="4616" y="109"/>
                  </a:cubicBezTo>
                  <a:cubicBezTo>
                    <a:pt x="4632" y="84"/>
                    <a:pt x="4650" y="75"/>
                    <a:pt x="4667" y="75"/>
                  </a:cubicBezTo>
                  <a:close/>
                  <a:moveTo>
                    <a:pt x="3570" y="1467"/>
                  </a:moveTo>
                  <a:cubicBezTo>
                    <a:pt x="3596" y="1506"/>
                    <a:pt x="3583" y="1575"/>
                    <a:pt x="3502" y="1685"/>
                  </a:cubicBezTo>
                  <a:cubicBezTo>
                    <a:pt x="3531" y="1617"/>
                    <a:pt x="3544" y="1535"/>
                    <a:pt x="3570" y="1467"/>
                  </a:cubicBezTo>
                  <a:close/>
                  <a:moveTo>
                    <a:pt x="2688" y="3786"/>
                  </a:moveTo>
                  <a:cubicBezTo>
                    <a:pt x="2688" y="3789"/>
                    <a:pt x="2688" y="3792"/>
                    <a:pt x="2689" y="3795"/>
                  </a:cubicBezTo>
                  <a:lnTo>
                    <a:pt x="2689" y="3795"/>
                  </a:lnTo>
                  <a:cubicBezTo>
                    <a:pt x="2688" y="3792"/>
                    <a:pt x="2688" y="3789"/>
                    <a:pt x="2688" y="3786"/>
                  </a:cubicBezTo>
                  <a:close/>
                  <a:moveTo>
                    <a:pt x="3701" y="4256"/>
                  </a:moveTo>
                  <a:cubicBezTo>
                    <a:pt x="3707" y="4256"/>
                    <a:pt x="3714" y="4258"/>
                    <a:pt x="3720" y="4261"/>
                  </a:cubicBezTo>
                  <a:cubicBezTo>
                    <a:pt x="3801" y="4304"/>
                    <a:pt x="3870" y="4343"/>
                    <a:pt x="3938" y="4385"/>
                  </a:cubicBezTo>
                  <a:cubicBezTo>
                    <a:pt x="3990" y="4424"/>
                    <a:pt x="4033" y="4453"/>
                    <a:pt x="4101" y="4506"/>
                  </a:cubicBezTo>
                  <a:cubicBezTo>
                    <a:pt x="4072" y="4535"/>
                    <a:pt x="4046" y="4561"/>
                    <a:pt x="4033" y="4587"/>
                  </a:cubicBezTo>
                  <a:cubicBezTo>
                    <a:pt x="4020" y="4587"/>
                    <a:pt x="3990" y="4587"/>
                    <a:pt x="3990" y="4574"/>
                  </a:cubicBezTo>
                  <a:cubicBezTo>
                    <a:pt x="3938" y="4535"/>
                    <a:pt x="3883" y="4493"/>
                    <a:pt x="3841" y="4466"/>
                  </a:cubicBezTo>
                  <a:cubicBezTo>
                    <a:pt x="3828" y="4453"/>
                    <a:pt x="3814" y="4453"/>
                    <a:pt x="3788" y="4437"/>
                  </a:cubicBezTo>
                  <a:lnTo>
                    <a:pt x="3788" y="4437"/>
                  </a:lnTo>
                  <a:cubicBezTo>
                    <a:pt x="3857" y="4506"/>
                    <a:pt x="3951" y="4548"/>
                    <a:pt x="4003" y="4616"/>
                  </a:cubicBezTo>
                  <a:cubicBezTo>
                    <a:pt x="3990" y="4616"/>
                    <a:pt x="3990" y="4629"/>
                    <a:pt x="3977" y="4629"/>
                  </a:cubicBezTo>
                  <a:cubicBezTo>
                    <a:pt x="3883" y="4561"/>
                    <a:pt x="3775" y="4493"/>
                    <a:pt x="3665" y="4411"/>
                  </a:cubicBezTo>
                  <a:cubicBezTo>
                    <a:pt x="3665" y="4424"/>
                    <a:pt x="3652" y="4424"/>
                    <a:pt x="3652" y="4424"/>
                  </a:cubicBezTo>
                  <a:cubicBezTo>
                    <a:pt x="3759" y="4506"/>
                    <a:pt x="3857" y="4574"/>
                    <a:pt x="3964" y="4655"/>
                  </a:cubicBezTo>
                  <a:cubicBezTo>
                    <a:pt x="3883" y="4818"/>
                    <a:pt x="3788" y="4981"/>
                    <a:pt x="3707" y="5144"/>
                  </a:cubicBezTo>
                  <a:cubicBezTo>
                    <a:pt x="3531" y="5007"/>
                    <a:pt x="3368" y="4874"/>
                    <a:pt x="3206" y="4737"/>
                  </a:cubicBezTo>
                  <a:cubicBezTo>
                    <a:pt x="3206" y="4724"/>
                    <a:pt x="3206" y="4724"/>
                    <a:pt x="3219" y="4711"/>
                  </a:cubicBezTo>
                  <a:cubicBezTo>
                    <a:pt x="3381" y="4818"/>
                    <a:pt x="3557" y="4913"/>
                    <a:pt x="3720" y="5023"/>
                  </a:cubicBezTo>
                  <a:cubicBezTo>
                    <a:pt x="3720" y="5007"/>
                    <a:pt x="3733" y="5007"/>
                    <a:pt x="3733" y="5007"/>
                  </a:cubicBezTo>
                  <a:cubicBezTo>
                    <a:pt x="3583" y="4913"/>
                    <a:pt x="3433" y="4818"/>
                    <a:pt x="3287" y="4737"/>
                  </a:cubicBezTo>
                  <a:cubicBezTo>
                    <a:pt x="3310" y="4722"/>
                    <a:pt x="3319" y="4715"/>
                    <a:pt x="3328" y="4715"/>
                  </a:cubicBezTo>
                  <a:cubicBezTo>
                    <a:pt x="3335" y="4715"/>
                    <a:pt x="3341" y="4718"/>
                    <a:pt x="3352" y="4724"/>
                  </a:cubicBezTo>
                  <a:cubicBezTo>
                    <a:pt x="3368" y="4737"/>
                    <a:pt x="3394" y="4750"/>
                    <a:pt x="3420" y="4763"/>
                  </a:cubicBezTo>
                  <a:cubicBezTo>
                    <a:pt x="3463" y="4792"/>
                    <a:pt x="3502" y="4818"/>
                    <a:pt x="3544" y="4844"/>
                  </a:cubicBezTo>
                  <a:lnTo>
                    <a:pt x="3544" y="4831"/>
                  </a:lnTo>
                  <a:cubicBezTo>
                    <a:pt x="3489" y="4779"/>
                    <a:pt x="3420" y="4737"/>
                    <a:pt x="3368" y="4698"/>
                  </a:cubicBezTo>
                  <a:cubicBezTo>
                    <a:pt x="3463" y="4642"/>
                    <a:pt x="3531" y="4561"/>
                    <a:pt x="3570" y="4466"/>
                  </a:cubicBezTo>
                  <a:cubicBezTo>
                    <a:pt x="3596" y="4437"/>
                    <a:pt x="3626" y="4398"/>
                    <a:pt x="3639" y="4372"/>
                  </a:cubicBezTo>
                  <a:cubicBezTo>
                    <a:pt x="3652" y="4343"/>
                    <a:pt x="3665" y="4330"/>
                    <a:pt x="3665" y="4304"/>
                  </a:cubicBezTo>
                  <a:cubicBezTo>
                    <a:pt x="3665" y="4272"/>
                    <a:pt x="3681" y="4256"/>
                    <a:pt x="3701" y="4256"/>
                  </a:cubicBezTo>
                  <a:close/>
                  <a:moveTo>
                    <a:pt x="3639" y="5349"/>
                  </a:moveTo>
                  <a:cubicBezTo>
                    <a:pt x="3652" y="5362"/>
                    <a:pt x="3678" y="5388"/>
                    <a:pt x="3694" y="5401"/>
                  </a:cubicBezTo>
                  <a:lnTo>
                    <a:pt x="3694" y="5414"/>
                  </a:lnTo>
                  <a:cubicBezTo>
                    <a:pt x="3665" y="5401"/>
                    <a:pt x="3639" y="5388"/>
                    <a:pt x="3613" y="5375"/>
                  </a:cubicBezTo>
                  <a:cubicBezTo>
                    <a:pt x="3613" y="5375"/>
                    <a:pt x="3626" y="5362"/>
                    <a:pt x="3639" y="5349"/>
                  </a:cubicBezTo>
                  <a:close/>
                  <a:moveTo>
                    <a:pt x="6625" y="3923"/>
                  </a:moveTo>
                  <a:cubicBezTo>
                    <a:pt x="6625" y="3949"/>
                    <a:pt x="6625" y="3978"/>
                    <a:pt x="6638" y="4004"/>
                  </a:cubicBezTo>
                  <a:lnTo>
                    <a:pt x="6638" y="4154"/>
                  </a:lnTo>
                  <a:cubicBezTo>
                    <a:pt x="6638" y="4209"/>
                    <a:pt x="6677" y="4261"/>
                    <a:pt x="6651" y="4330"/>
                  </a:cubicBezTo>
                  <a:cubicBezTo>
                    <a:pt x="6638" y="4385"/>
                    <a:pt x="6664" y="4437"/>
                    <a:pt x="6664" y="4493"/>
                  </a:cubicBezTo>
                  <a:cubicBezTo>
                    <a:pt x="6664" y="4506"/>
                    <a:pt x="6651" y="4519"/>
                    <a:pt x="6651" y="4548"/>
                  </a:cubicBezTo>
                  <a:cubicBezTo>
                    <a:pt x="6638" y="4548"/>
                    <a:pt x="6651" y="4561"/>
                    <a:pt x="6651" y="4574"/>
                  </a:cubicBezTo>
                  <a:cubicBezTo>
                    <a:pt x="6664" y="4574"/>
                    <a:pt x="6677" y="4561"/>
                    <a:pt x="6677" y="4548"/>
                  </a:cubicBezTo>
                  <a:cubicBezTo>
                    <a:pt x="6690" y="4506"/>
                    <a:pt x="6706" y="4466"/>
                    <a:pt x="6719" y="4424"/>
                  </a:cubicBezTo>
                  <a:cubicBezTo>
                    <a:pt x="6788" y="4548"/>
                    <a:pt x="6814" y="4668"/>
                    <a:pt x="6772" y="4805"/>
                  </a:cubicBezTo>
                  <a:cubicBezTo>
                    <a:pt x="6759" y="4887"/>
                    <a:pt x="6719" y="4955"/>
                    <a:pt x="6690" y="5023"/>
                  </a:cubicBezTo>
                  <a:cubicBezTo>
                    <a:pt x="6677" y="5036"/>
                    <a:pt x="6664" y="5049"/>
                    <a:pt x="6651" y="5049"/>
                  </a:cubicBezTo>
                  <a:cubicBezTo>
                    <a:pt x="6637" y="5035"/>
                    <a:pt x="6623" y="5031"/>
                    <a:pt x="6610" y="5031"/>
                  </a:cubicBezTo>
                  <a:cubicBezTo>
                    <a:pt x="6582" y="5031"/>
                    <a:pt x="6556" y="5049"/>
                    <a:pt x="6527" y="5049"/>
                  </a:cubicBezTo>
                  <a:cubicBezTo>
                    <a:pt x="6557" y="4981"/>
                    <a:pt x="6583" y="4926"/>
                    <a:pt x="6609" y="4874"/>
                  </a:cubicBezTo>
                  <a:cubicBezTo>
                    <a:pt x="6596" y="4874"/>
                    <a:pt x="6596" y="4861"/>
                    <a:pt x="6583" y="4861"/>
                  </a:cubicBezTo>
                  <a:cubicBezTo>
                    <a:pt x="6570" y="4887"/>
                    <a:pt x="6557" y="4913"/>
                    <a:pt x="6544" y="4942"/>
                  </a:cubicBezTo>
                  <a:cubicBezTo>
                    <a:pt x="6514" y="4994"/>
                    <a:pt x="6501" y="5049"/>
                    <a:pt x="6462" y="5075"/>
                  </a:cubicBezTo>
                  <a:cubicBezTo>
                    <a:pt x="6433" y="5105"/>
                    <a:pt x="6394" y="5118"/>
                    <a:pt x="6351" y="5131"/>
                  </a:cubicBezTo>
                  <a:cubicBezTo>
                    <a:pt x="6325" y="5157"/>
                    <a:pt x="6283" y="5199"/>
                    <a:pt x="6231" y="5238"/>
                  </a:cubicBezTo>
                  <a:cubicBezTo>
                    <a:pt x="6244" y="5131"/>
                    <a:pt x="6325" y="5062"/>
                    <a:pt x="6364" y="4968"/>
                  </a:cubicBezTo>
                  <a:lnTo>
                    <a:pt x="6364" y="4968"/>
                  </a:lnTo>
                  <a:cubicBezTo>
                    <a:pt x="6299" y="5049"/>
                    <a:pt x="6244" y="5131"/>
                    <a:pt x="6218" y="5238"/>
                  </a:cubicBezTo>
                  <a:cubicBezTo>
                    <a:pt x="6202" y="5281"/>
                    <a:pt x="6136" y="5307"/>
                    <a:pt x="6107" y="5333"/>
                  </a:cubicBezTo>
                  <a:cubicBezTo>
                    <a:pt x="6068" y="5375"/>
                    <a:pt x="6013" y="5414"/>
                    <a:pt x="5974" y="5443"/>
                  </a:cubicBezTo>
                  <a:cubicBezTo>
                    <a:pt x="5944" y="5483"/>
                    <a:pt x="5918" y="5525"/>
                    <a:pt x="5876" y="5564"/>
                  </a:cubicBezTo>
                  <a:lnTo>
                    <a:pt x="5850" y="5564"/>
                  </a:lnTo>
                  <a:cubicBezTo>
                    <a:pt x="5837" y="5538"/>
                    <a:pt x="5811" y="5512"/>
                    <a:pt x="5795" y="5483"/>
                  </a:cubicBezTo>
                  <a:cubicBezTo>
                    <a:pt x="5755" y="5388"/>
                    <a:pt x="5795" y="5294"/>
                    <a:pt x="5824" y="5199"/>
                  </a:cubicBezTo>
                  <a:cubicBezTo>
                    <a:pt x="5837" y="5144"/>
                    <a:pt x="5863" y="5105"/>
                    <a:pt x="5876" y="5049"/>
                  </a:cubicBezTo>
                  <a:cubicBezTo>
                    <a:pt x="5931" y="4955"/>
                    <a:pt x="5974" y="4861"/>
                    <a:pt x="6026" y="4763"/>
                  </a:cubicBezTo>
                  <a:cubicBezTo>
                    <a:pt x="6081" y="4655"/>
                    <a:pt x="6150" y="4548"/>
                    <a:pt x="6218" y="4453"/>
                  </a:cubicBezTo>
                  <a:cubicBezTo>
                    <a:pt x="6283" y="4356"/>
                    <a:pt x="6351" y="4274"/>
                    <a:pt x="6420" y="4193"/>
                  </a:cubicBezTo>
                  <a:cubicBezTo>
                    <a:pt x="6433" y="4291"/>
                    <a:pt x="6433" y="4385"/>
                    <a:pt x="6446" y="4480"/>
                  </a:cubicBezTo>
                  <a:cubicBezTo>
                    <a:pt x="6446" y="4372"/>
                    <a:pt x="6462" y="4261"/>
                    <a:pt x="6462" y="4154"/>
                  </a:cubicBezTo>
                  <a:cubicBezTo>
                    <a:pt x="6462" y="4154"/>
                    <a:pt x="6475" y="4141"/>
                    <a:pt x="6488" y="4141"/>
                  </a:cubicBezTo>
                  <a:cubicBezTo>
                    <a:pt x="6501" y="4248"/>
                    <a:pt x="6501" y="4343"/>
                    <a:pt x="6514" y="4437"/>
                  </a:cubicBezTo>
                  <a:lnTo>
                    <a:pt x="6527" y="4437"/>
                  </a:lnTo>
                  <a:cubicBezTo>
                    <a:pt x="6527" y="4385"/>
                    <a:pt x="6527" y="4330"/>
                    <a:pt x="6514" y="4274"/>
                  </a:cubicBezTo>
                  <a:cubicBezTo>
                    <a:pt x="6514" y="4222"/>
                    <a:pt x="6501" y="4167"/>
                    <a:pt x="6501" y="4112"/>
                  </a:cubicBezTo>
                  <a:cubicBezTo>
                    <a:pt x="6501" y="4098"/>
                    <a:pt x="6527" y="4085"/>
                    <a:pt x="6527" y="4072"/>
                  </a:cubicBezTo>
                  <a:cubicBezTo>
                    <a:pt x="6557" y="4017"/>
                    <a:pt x="6583" y="3978"/>
                    <a:pt x="6625" y="3923"/>
                  </a:cubicBezTo>
                  <a:close/>
                  <a:moveTo>
                    <a:pt x="1795" y="5935"/>
                  </a:moveTo>
                  <a:cubicBezTo>
                    <a:pt x="1811" y="5935"/>
                    <a:pt x="1828" y="5939"/>
                    <a:pt x="1847" y="5945"/>
                  </a:cubicBezTo>
                  <a:cubicBezTo>
                    <a:pt x="1861" y="5945"/>
                    <a:pt x="1874" y="5958"/>
                    <a:pt x="1887" y="5971"/>
                  </a:cubicBezTo>
                  <a:cubicBezTo>
                    <a:pt x="1903" y="5984"/>
                    <a:pt x="1916" y="6013"/>
                    <a:pt x="1929" y="6039"/>
                  </a:cubicBezTo>
                  <a:lnTo>
                    <a:pt x="1711" y="6039"/>
                  </a:lnTo>
                  <a:cubicBezTo>
                    <a:pt x="1721" y="5968"/>
                    <a:pt x="1747" y="5935"/>
                    <a:pt x="1795" y="5935"/>
                  </a:cubicBezTo>
                  <a:close/>
                  <a:moveTo>
                    <a:pt x="1821" y="6108"/>
                  </a:moveTo>
                  <a:cubicBezTo>
                    <a:pt x="1903" y="6108"/>
                    <a:pt x="1968" y="6121"/>
                    <a:pt x="2023" y="6176"/>
                  </a:cubicBezTo>
                  <a:cubicBezTo>
                    <a:pt x="1955" y="6163"/>
                    <a:pt x="1887" y="6134"/>
                    <a:pt x="1821" y="6108"/>
                  </a:cubicBezTo>
                  <a:close/>
                  <a:moveTo>
                    <a:pt x="6420" y="5619"/>
                  </a:moveTo>
                  <a:cubicBezTo>
                    <a:pt x="6446" y="5903"/>
                    <a:pt x="6257" y="6245"/>
                    <a:pt x="6039" y="6326"/>
                  </a:cubicBezTo>
                  <a:cubicBezTo>
                    <a:pt x="6039" y="6312"/>
                    <a:pt x="6039" y="6300"/>
                    <a:pt x="6030" y="6289"/>
                  </a:cubicBezTo>
                  <a:lnTo>
                    <a:pt x="6030" y="6289"/>
                  </a:lnTo>
                  <a:cubicBezTo>
                    <a:pt x="6044" y="6265"/>
                    <a:pt x="6068" y="6242"/>
                    <a:pt x="6068" y="6215"/>
                  </a:cubicBezTo>
                  <a:cubicBezTo>
                    <a:pt x="6094" y="6121"/>
                    <a:pt x="6107" y="6026"/>
                    <a:pt x="6136" y="5919"/>
                  </a:cubicBezTo>
                  <a:cubicBezTo>
                    <a:pt x="6136" y="5903"/>
                    <a:pt x="6150" y="5877"/>
                    <a:pt x="6163" y="5851"/>
                  </a:cubicBezTo>
                  <a:cubicBezTo>
                    <a:pt x="6163" y="5864"/>
                    <a:pt x="6176" y="5864"/>
                    <a:pt x="6176" y="5864"/>
                  </a:cubicBezTo>
                  <a:cubicBezTo>
                    <a:pt x="6163" y="5971"/>
                    <a:pt x="6150" y="6082"/>
                    <a:pt x="6120" y="6189"/>
                  </a:cubicBezTo>
                  <a:cubicBezTo>
                    <a:pt x="6163" y="6147"/>
                    <a:pt x="6163" y="6134"/>
                    <a:pt x="6176" y="6013"/>
                  </a:cubicBezTo>
                  <a:cubicBezTo>
                    <a:pt x="6176" y="5958"/>
                    <a:pt x="6189" y="5903"/>
                    <a:pt x="6189" y="5851"/>
                  </a:cubicBezTo>
                  <a:lnTo>
                    <a:pt x="6189" y="5838"/>
                  </a:lnTo>
                  <a:cubicBezTo>
                    <a:pt x="6218" y="5782"/>
                    <a:pt x="6364" y="5645"/>
                    <a:pt x="6420" y="5619"/>
                  </a:cubicBezTo>
                  <a:close/>
                  <a:moveTo>
                    <a:pt x="2242" y="6365"/>
                  </a:moveTo>
                  <a:cubicBezTo>
                    <a:pt x="2268" y="6420"/>
                    <a:pt x="2310" y="6460"/>
                    <a:pt x="2294" y="6502"/>
                  </a:cubicBezTo>
                  <a:cubicBezTo>
                    <a:pt x="2281" y="6566"/>
                    <a:pt x="2246" y="6616"/>
                    <a:pt x="2207" y="6679"/>
                  </a:cubicBezTo>
                  <a:lnTo>
                    <a:pt x="2207" y="6679"/>
                  </a:lnTo>
                  <a:cubicBezTo>
                    <a:pt x="2184" y="6630"/>
                    <a:pt x="2171" y="6592"/>
                    <a:pt x="2147" y="6541"/>
                  </a:cubicBezTo>
                  <a:cubicBezTo>
                    <a:pt x="2147" y="6528"/>
                    <a:pt x="2147" y="6502"/>
                    <a:pt x="2160" y="6489"/>
                  </a:cubicBezTo>
                  <a:cubicBezTo>
                    <a:pt x="2173" y="6447"/>
                    <a:pt x="2199" y="6420"/>
                    <a:pt x="2242" y="6365"/>
                  </a:cubicBezTo>
                  <a:close/>
                  <a:moveTo>
                    <a:pt x="5957" y="6815"/>
                  </a:moveTo>
                  <a:cubicBezTo>
                    <a:pt x="5957" y="6854"/>
                    <a:pt x="5987" y="6880"/>
                    <a:pt x="5944" y="6909"/>
                  </a:cubicBezTo>
                  <a:cubicBezTo>
                    <a:pt x="5957" y="6922"/>
                    <a:pt x="5957" y="6935"/>
                    <a:pt x="5974" y="6935"/>
                  </a:cubicBezTo>
                  <a:cubicBezTo>
                    <a:pt x="5987" y="6935"/>
                    <a:pt x="6013" y="6922"/>
                    <a:pt x="6026" y="6909"/>
                  </a:cubicBezTo>
                  <a:cubicBezTo>
                    <a:pt x="6048" y="6971"/>
                    <a:pt x="6091" y="6978"/>
                    <a:pt x="6134" y="6978"/>
                  </a:cubicBezTo>
                  <a:cubicBezTo>
                    <a:pt x="6148" y="6978"/>
                    <a:pt x="6162" y="6977"/>
                    <a:pt x="6176" y="6977"/>
                  </a:cubicBezTo>
                  <a:cubicBezTo>
                    <a:pt x="6163" y="7016"/>
                    <a:pt x="6150" y="7059"/>
                    <a:pt x="6136" y="7085"/>
                  </a:cubicBezTo>
                  <a:cubicBezTo>
                    <a:pt x="6068" y="7059"/>
                    <a:pt x="6013" y="7029"/>
                    <a:pt x="5944" y="7016"/>
                  </a:cubicBezTo>
                  <a:cubicBezTo>
                    <a:pt x="5905" y="7003"/>
                    <a:pt x="5863" y="6990"/>
                    <a:pt x="5824" y="6977"/>
                  </a:cubicBezTo>
                  <a:cubicBezTo>
                    <a:pt x="5782" y="6977"/>
                    <a:pt x="5729" y="6977"/>
                    <a:pt x="5687" y="6990"/>
                  </a:cubicBezTo>
                  <a:cubicBezTo>
                    <a:pt x="5635" y="7015"/>
                    <a:pt x="5584" y="7024"/>
                    <a:pt x="5529" y="7024"/>
                  </a:cubicBezTo>
                  <a:cubicBezTo>
                    <a:pt x="5497" y="7024"/>
                    <a:pt x="5464" y="7021"/>
                    <a:pt x="5430" y="7016"/>
                  </a:cubicBezTo>
                  <a:cubicBezTo>
                    <a:pt x="5430" y="6977"/>
                    <a:pt x="5469" y="6896"/>
                    <a:pt x="5511" y="6880"/>
                  </a:cubicBezTo>
                  <a:cubicBezTo>
                    <a:pt x="5567" y="6867"/>
                    <a:pt x="5619" y="6841"/>
                    <a:pt x="5674" y="6841"/>
                  </a:cubicBezTo>
                  <a:cubicBezTo>
                    <a:pt x="5768" y="6828"/>
                    <a:pt x="5863" y="6815"/>
                    <a:pt x="5957" y="6815"/>
                  </a:cubicBezTo>
                  <a:close/>
                  <a:moveTo>
                    <a:pt x="6596" y="8062"/>
                  </a:moveTo>
                  <a:cubicBezTo>
                    <a:pt x="6609" y="8182"/>
                    <a:pt x="6609" y="8293"/>
                    <a:pt x="6625" y="8401"/>
                  </a:cubicBezTo>
                  <a:cubicBezTo>
                    <a:pt x="6625" y="8414"/>
                    <a:pt x="6625" y="8414"/>
                    <a:pt x="6609" y="8414"/>
                  </a:cubicBezTo>
                  <a:cubicBezTo>
                    <a:pt x="6583" y="8388"/>
                    <a:pt x="6527" y="8374"/>
                    <a:pt x="6501" y="8332"/>
                  </a:cubicBezTo>
                  <a:cubicBezTo>
                    <a:pt x="6462" y="8280"/>
                    <a:pt x="6475" y="8212"/>
                    <a:pt x="6527" y="8156"/>
                  </a:cubicBezTo>
                  <a:cubicBezTo>
                    <a:pt x="6544" y="8130"/>
                    <a:pt x="6570" y="8101"/>
                    <a:pt x="6596" y="8062"/>
                  </a:cubicBezTo>
                  <a:close/>
                  <a:moveTo>
                    <a:pt x="1033" y="8319"/>
                  </a:moveTo>
                  <a:cubicBezTo>
                    <a:pt x="1033" y="8361"/>
                    <a:pt x="1046" y="8401"/>
                    <a:pt x="1007" y="8443"/>
                  </a:cubicBezTo>
                  <a:cubicBezTo>
                    <a:pt x="1007" y="8388"/>
                    <a:pt x="1020" y="8361"/>
                    <a:pt x="1020" y="8319"/>
                  </a:cubicBezTo>
                  <a:close/>
                  <a:moveTo>
                    <a:pt x="1033" y="8482"/>
                  </a:moveTo>
                  <a:lnTo>
                    <a:pt x="1033" y="8576"/>
                  </a:lnTo>
                  <a:lnTo>
                    <a:pt x="1020" y="8576"/>
                  </a:lnTo>
                  <a:lnTo>
                    <a:pt x="1020" y="8482"/>
                  </a:lnTo>
                  <a:close/>
                  <a:moveTo>
                    <a:pt x="2118" y="6528"/>
                  </a:moveTo>
                  <a:cubicBezTo>
                    <a:pt x="2131" y="6570"/>
                    <a:pt x="2160" y="6622"/>
                    <a:pt x="2173" y="6665"/>
                  </a:cubicBezTo>
                  <a:cubicBezTo>
                    <a:pt x="2183" y="6675"/>
                    <a:pt x="2193" y="6677"/>
                    <a:pt x="2204" y="6684"/>
                  </a:cubicBezTo>
                  <a:lnTo>
                    <a:pt x="2204" y="6684"/>
                  </a:lnTo>
                  <a:cubicBezTo>
                    <a:pt x="2202" y="6686"/>
                    <a:pt x="2201" y="6688"/>
                    <a:pt x="2199" y="6691"/>
                  </a:cubicBezTo>
                  <a:cubicBezTo>
                    <a:pt x="2199" y="6759"/>
                    <a:pt x="2186" y="6828"/>
                    <a:pt x="2173" y="6880"/>
                  </a:cubicBezTo>
                  <a:cubicBezTo>
                    <a:pt x="2147" y="7003"/>
                    <a:pt x="2131" y="7124"/>
                    <a:pt x="2105" y="7248"/>
                  </a:cubicBezTo>
                  <a:cubicBezTo>
                    <a:pt x="2092" y="7287"/>
                    <a:pt x="2079" y="7329"/>
                    <a:pt x="2092" y="7368"/>
                  </a:cubicBezTo>
                  <a:cubicBezTo>
                    <a:pt x="2118" y="7560"/>
                    <a:pt x="2105" y="7762"/>
                    <a:pt x="2131" y="7954"/>
                  </a:cubicBezTo>
                  <a:cubicBezTo>
                    <a:pt x="2160" y="8182"/>
                    <a:pt x="2173" y="8414"/>
                    <a:pt x="2186" y="8645"/>
                  </a:cubicBezTo>
                  <a:cubicBezTo>
                    <a:pt x="2186" y="8687"/>
                    <a:pt x="2199" y="8739"/>
                    <a:pt x="2186" y="8769"/>
                  </a:cubicBezTo>
                  <a:cubicBezTo>
                    <a:pt x="2147" y="8850"/>
                    <a:pt x="2092" y="8931"/>
                    <a:pt x="2049" y="9013"/>
                  </a:cubicBezTo>
                  <a:cubicBezTo>
                    <a:pt x="2023" y="9039"/>
                    <a:pt x="1997" y="9065"/>
                    <a:pt x="1968" y="9094"/>
                  </a:cubicBezTo>
                  <a:cubicBezTo>
                    <a:pt x="1968" y="9094"/>
                    <a:pt x="1955" y="9094"/>
                    <a:pt x="1955" y="9078"/>
                  </a:cubicBezTo>
                  <a:cubicBezTo>
                    <a:pt x="1968" y="8983"/>
                    <a:pt x="1984" y="8902"/>
                    <a:pt x="1997" y="8808"/>
                  </a:cubicBezTo>
                  <a:cubicBezTo>
                    <a:pt x="2010" y="8645"/>
                    <a:pt x="2023" y="8469"/>
                    <a:pt x="2049" y="8306"/>
                  </a:cubicBezTo>
                  <a:cubicBezTo>
                    <a:pt x="2066" y="8143"/>
                    <a:pt x="2049" y="7980"/>
                    <a:pt x="2023" y="7805"/>
                  </a:cubicBezTo>
                  <a:cubicBezTo>
                    <a:pt x="2010" y="7736"/>
                    <a:pt x="1997" y="7668"/>
                    <a:pt x="1984" y="7586"/>
                  </a:cubicBezTo>
                  <a:cubicBezTo>
                    <a:pt x="1955" y="7505"/>
                    <a:pt x="1929" y="7411"/>
                    <a:pt x="1903" y="7316"/>
                  </a:cubicBezTo>
                  <a:cubicBezTo>
                    <a:pt x="1887" y="7261"/>
                    <a:pt x="1874" y="7192"/>
                    <a:pt x="1847" y="7140"/>
                  </a:cubicBezTo>
                  <a:cubicBezTo>
                    <a:pt x="1834" y="7072"/>
                    <a:pt x="1821" y="7016"/>
                    <a:pt x="1792" y="6948"/>
                  </a:cubicBezTo>
                  <a:cubicBezTo>
                    <a:pt x="1792" y="6935"/>
                    <a:pt x="1766" y="6935"/>
                    <a:pt x="1753" y="6922"/>
                  </a:cubicBezTo>
                  <a:cubicBezTo>
                    <a:pt x="1753" y="6935"/>
                    <a:pt x="1740" y="6948"/>
                    <a:pt x="1740" y="6961"/>
                  </a:cubicBezTo>
                  <a:cubicBezTo>
                    <a:pt x="1753" y="7029"/>
                    <a:pt x="1779" y="7098"/>
                    <a:pt x="1792" y="7166"/>
                  </a:cubicBezTo>
                  <a:cubicBezTo>
                    <a:pt x="1821" y="7248"/>
                    <a:pt x="1847" y="7342"/>
                    <a:pt x="1874" y="7437"/>
                  </a:cubicBezTo>
                  <a:cubicBezTo>
                    <a:pt x="1887" y="7466"/>
                    <a:pt x="1887" y="7492"/>
                    <a:pt x="1887" y="7518"/>
                  </a:cubicBezTo>
                  <a:cubicBezTo>
                    <a:pt x="1916" y="7642"/>
                    <a:pt x="1942" y="7749"/>
                    <a:pt x="1955" y="7873"/>
                  </a:cubicBezTo>
                  <a:lnTo>
                    <a:pt x="1942" y="7873"/>
                  </a:lnTo>
                  <a:cubicBezTo>
                    <a:pt x="1942" y="7857"/>
                    <a:pt x="1929" y="7844"/>
                    <a:pt x="1929" y="7831"/>
                  </a:cubicBezTo>
                  <a:cubicBezTo>
                    <a:pt x="1916" y="7792"/>
                    <a:pt x="1903" y="7762"/>
                    <a:pt x="1874" y="7736"/>
                  </a:cubicBezTo>
                  <a:cubicBezTo>
                    <a:pt x="1874" y="7723"/>
                    <a:pt x="1861" y="7723"/>
                    <a:pt x="1847" y="7723"/>
                  </a:cubicBezTo>
                  <a:cubicBezTo>
                    <a:pt x="1834" y="7736"/>
                    <a:pt x="1834" y="7749"/>
                    <a:pt x="1821" y="7775"/>
                  </a:cubicBezTo>
                  <a:cubicBezTo>
                    <a:pt x="1779" y="7586"/>
                    <a:pt x="1724" y="7424"/>
                    <a:pt x="1685" y="7261"/>
                  </a:cubicBezTo>
                  <a:lnTo>
                    <a:pt x="1672" y="7261"/>
                  </a:lnTo>
                  <a:lnTo>
                    <a:pt x="1672" y="7316"/>
                  </a:lnTo>
                  <a:cubicBezTo>
                    <a:pt x="1698" y="7437"/>
                    <a:pt x="1740" y="7547"/>
                    <a:pt x="1766" y="7668"/>
                  </a:cubicBezTo>
                  <a:cubicBezTo>
                    <a:pt x="1766" y="7681"/>
                    <a:pt x="1779" y="7710"/>
                    <a:pt x="1779" y="7723"/>
                  </a:cubicBezTo>
                  <a:cubicBezTo>
                    <a:pt x="1805" y="7792"/>
                    <a:pt x="1753" y="7831"/>
                    <a:pt x="1740" y="7886"/>
                  </a:cubicBezTo>
                  <a:cubicBezTo>
                    <a:pt x="1724" y="7749"/>
                    <a:pt x="1711" y="7612"/>
                    <a:pt x="1711" y="7492"/>
                  </a:cubicBezTo>
                  <a:lnTo>
                    <a:pt x="1698" y="7492"/>
                  </a:lnTo>
                  <a:cubicBezTo>
                    <a:pt x="1698" y="7518"/>
                    <a:pt x="1685" y="7547"/>
                    <a:pt x="1698" y="7573"/>
                  </a:cubicBezTo>
                  <a:cubicBezTo>
                    <a:pt x="1698" y="7655"/>
                    <a:pt x="1698" y="7736"/>
                    <a:pt x="1711" y="7818"/>
                  </a:cubicBezTo>
                  <a:cubicBezTo>
                    <a:pt x="1724" y="7912"/>
                    <a:pt x="1672" y="7967"/>
                    <a:pt x="1616" y="8036"/>
                  </a:cubicBezTo>
                  <a:cubicBezTo>
                    <a:pt x="1522" y="8130"/>
                    <a:pt x="1398" y="8182"/>
                    <a:pt x="1278" y="8251"/>
                  </a:cubicBezTo>
                  <a:cubicBezTo>
                    <a:pt x="1265" y="8264"/>
                    <a:pt x="1235" y="8264"/>
                    <a:pt x="1209" y="8264"/>
                  </a:cubicBezTo>
                  <a:lnTo>
                    <a:pt x="1209" y="8049"/>
                  </a:lnTo>
                  <a:lnTo>
                    <a:pt x="1196" y="8049"/>
                  </a:lnTo>
                  <a:cubicBezTo>
                    <a:pt x="1196" y="8075"/>
                    <a:pt x="1196" y="8117"/>
                    <a:pt x="1183" y="8156"/>
                  </a:cubicBezTo>
                  <a:lnTo>
                    <a:pt x="1183" y="8264"/>
                  </a:lnTo>
                  <a:cubicBezTo>
                    <a:pt x="1164" y="8269"/>
                    <a:pt x="1149" y="8273"/>
                    <a:pt x="1139" y="8273"/>
                  </a:cubicBezTo>
                  <a:cubicBezTo>
                    <a:pt x="1120" y="8273"/>
                    <a:pt x="1115" y="8261"/>
                    <a:pt x="1115" y="8225"/>
                  </a:cubicBezTo>
                  <a:lnTo>
                    <a:pt x="1115" y="7938"/>
                  </a:lnTo>
                  <a:cubicBezTo>
                    <a:pt x="1089" y="7967"/>
                    <a:pt x="1089" y="7967"/>
                    <a:pt x="1102" y="8088"/>
                  </a:cubicBezTo>
                  <a:lnTo>
                    <a:pt x="1102" y="8264"/>
                  </a:lnTo>
                  <a:cubicBezTo>
                    <a:pt x="1007" y="8251"/>
                    <a:pt x="1007" y="8251"/>
                    <a:pt x="1020" y="8143"/>
                  </a:cubicBezTo>
                  <a:cubicBezTo>
                    <a:pt x="1033" y="7980"/>
                    <a:pt x="1033" y="7805"/>
                    <a:pt x="1059" y="7629"/>
                  </a:cubicBezTo>
                  <a:cubicBezTo>
                    <a:pt x="1072" y="7492"/>
                    <a:pt x="1102" y="7355"/>
                    <a:pt x="1128" y="7222"/>
                  </a:cubicBezTo>
                  <a:cubicBezTo>
                    <a:pt x="1154" y="7124"/>
                    <a:pt x="1183" y="7043"/>
                    <a:pt x="1209" y="6961"/>
                  </a:cubicBezTo>
                  <a:cubicBezTo>
                    <a:pt x="1235" y="6880"/>
                    <a:pt x="1278" y="6815"/>
                    <a:pt x="1304" y="6746"/>
                  </a:cubicBezTo>
                  <a:cubicBezTo>
                    <a:pt x="1317" y="6717"/>
                    <a:pt x="1333" y="6691"/>
                    <a:pt x="1346" y="6665"/>
                  </a:cubicBezTo>
                  <a:cubicBezTo>
                    <a:pt x="1359" y="6665"/>
                    <a:pt x="1385" y="6652"/>
                    <a:pt x="1385" y="6652"/>
                  </a:cubicBezTo>
                  <a:cubicBezTo>
                    <a:pt x="1451" y="6738"/>
                    <a:pt x="1535" y="6747"/>
                    <a:pt x="1622" y="6747"/>
                  </a:cubicBezTo>
                  <a:cubicBezTo>
                    <a:pt x="1643" y="6747"/>
                    <a:pt x="1664" y="6746"/>
                    <a:pt x="1685" y="6746"/>
                  </a:cubicBezTo>
                  <a:cubicBezTo>
                    <a:pt x="1766" y="6746"/>
                    <a:pt x="1847" y="6717"/>
                    <a:pt x="1916" y="6665"/>
                  </a:cubicBezTo>
                  <a:cubicBezTo>
                    <a:pt x="1942" y="6635"/>
                    <a:pt x="1984" y="6622"/>
                    <a:pt x="2023" y="6596"/>
                  </a:cubicBezTo>
                  <a:cubicBezTo>
                    <a:pt x="2049" y="6583"/>
                    <a:pt x="2079" y="6554"/>
                    <a:pt x="2118" y="6528"/>
                  </a:cubicBezTo>
                  <a:close/>
                  <a:moveTo>
                    <a:pt x="1903" y="9501"/>
                  </a:moveTo>
                  <a:cubicBezTo>
                    <a:pt x="1955" y="9527"/>
                    <a:pt x="2010" y="9566"/>
                    <a:pt x="2079" y="9609"/>
                  </a:cubicBezTo>
                  <a:cubicBezTo>
                    <a:pt x="2087" y="9609"/>
                    <a:pt x="2096" y="9615"/>
                    <a:pt x="2105" y="9615"/>
                  </a:cubicBezTo>
                  <a:cubicBezTo>
                    <a:pt x="2109" y="9615"/>
                    <a:pt x="2113" y="9613"/>
                    <a:pt x="2118" y="9609"/>
                  </a:cubicBezTo>
                  <a:cubicBezTo>
                    <a:pt x="2160" y="9609"/>
                    <a:pt x="2173" y="9622"/>
                    <a:pt x="2173" y="9648"/>
                  </a:cubicBezTo>
                  <a:cubicBezTo>
                    <a:pt x="2173" y="9703"/>
                    <a:pt x="2173" y="9746"/>
                    <a:pt x="2186" y="9785"/>
                  </a:cubicBezTo>
                  <a:cubicBezTo>
                    <a:pt x="2199" y="9866"/>
                    <a:pt x="2199" y="9947"/>
                    <a:pt x="2212" y="10029"/>
                  </a:cubicBezTo>
                  <a:cubicBezTo>
                    <a:pt x="2196" y="10031"/>
                    <a:pt x="2180" y="10032"/>
                    <a:pt x="2165" y="10032"/>
                  </a:cubicBezTo>
                  <a:cubicBezTo>
                    <a:pt x="2093" y="10032"/>
                    <a:pt x="2035" y="10008"/>
                    <a:pt x="1968" y="9974"/>
                  </a:cubicBezTo>
                  <a:cubicBezTo>
                    <a:pt x="1929" y="9947"/>
                    <a:pt x="1887" y="9934"/>
                    <a:pt x="1861" y="9879"/>
                  </a:cubicBezTo>
                  <a:cubicBezTo>
                    <a:pt x="1861" y="9866"/>
                    <a:pt x="1847" y="9840"/>
                    <a:pt x="1861" y="9827"/>
                  </a:cubicBezTo>
                  <a:cubicBezTo>
                    <a:pt x="1861" y="9729"/>
                    <a:pt x="1874" y="9622"/>
                    <a:pt x="1903" y="9514"/>
                  </a:cubicBezTo>
                  <a:lnTo>
                    <a:pt x="1903" y="9501"/>
                  </a:lnTo>
                  <a:close/>
                  <a:moveTo>
                    <a:pt x="1020" y="7437"/>
                  </a:moveTo>
                  <a:cubicBezTo>
                    <a:pt x="1007" y="7492"/>
                    <a:pt x="991" y="7547"/>
                    <a:pt x="991" y="7586"/>
                  </a:cubicBezTo>
                  <a:cubicBezTo>
                    <a:pt x="978" y="7681"/>
                    <a:pt x="965" y="7775"/>
                    <a:pt x="965" y="7857"/>
                  </a:cubicBezTo>
                  <a:cubicBezTo>
                    <a:pt x="952" y="8049"/>
                    <a:pt x="952" y="8225"/>
                    <a:pt x="952" y="8401"/>
                  </a:cubicBezTo>
                  <a:cubicBezTo>
                    <a:pt x="952" y="8524"/>
                    <a:pt x="965" y="8632"/>
                    <a:pt x="965" y="8739"/>
                  </a:cubicBezTo>
                  <a:lnTo>
                    <a:pt x="965" y="8889"/>
                  </a:lnTo>
                  <a:cubicBezTo>
                    <a:pt x="978" y="9026"/>
                    <a:pt x="991" y="9146"/>
                    <a:pt x="1020" y="9283"/>
                  </a:cubicBezTo>
                  <a:cubicBezTo>
                    <a:pt x="1033" y="9391"/>
                    <a:pt x="1046" y="9514"/>
                    <a:pt x="1072" y="9622"/>
                  </a:cubicBezTo>
                  <a:cubicBezTo>
                    <a:pt x="1089" y="9716"/>
                    <a:pt x="1128" y="9811"/>
                    <a:pt x="1154" y="9908"/>
                  </a:cubicBezTo>
                  <a:cubicBezTo>
                    <a:pt x="1164" y="9933"/>
                    <a:pt x="1173" y="9942"/>
                    <a:pt x="1185" y="9942"/>
                  </a:cubicBezTo>
                  <a:cubicBezTo>
                    <a:pt x="1192" y="9942"/>
                    <a:pt x="1200" y="9939"/>
                    <a:pt x="1209" y="9934"/>
                  </a:cubicBezTo>
                  <a:cubicBezTo>
                    <a:pt x="1222" y="9934"/>
                    <a:pt x="1209" y="9908"/>
                    <a:pt x="1209" y="9892"/>
                  </a:cubicBezTo>
                  <a:cubicBezTo>
                    <a:pt x="1209" y="9866"/>
                    <a:pt x="1196" y="9853"/>
                    <a:pt x="1196" y="9840"/>
                  </a:cubicBezTo>
                  <a:cubicBezTo>
                    <a:pt x="1170" y="9772"/>
                    <a:pt x="1154" y="9703"/>
                    <a:pt x="1141" y="9635"/>
                  </a:cubicBezTo>
                  <a:cubicBezTo>
                    <a:pt x="1128" y="9485"/>
                    <a:pt x="1102" y="9322"/>
                    <a:pt x="1089" y="9176"/>
                  </a:cubicBezTo>
                  <a:cubicBezTo>
                    <a:pt x="1059" y="9052"/>
                    <a:pt x="1046" y="8931"/>
                    <a:pt x="1033" y="8795"/>
                  </a:cubicBezTo>
                  <a:lnTo>
                    <a:pt x="1033" y="8795"/>
                  </a:lnTo>
                  <a:cubicBezTo>
                    <a:pt x="1089" y="8834"/>
                    <a:pt x="1115" y="8876"/>
                    <a:pt x="1154" y="8876"/>
                  </a:cubicBezTo>
                  <a:cubicBezTo>
                    <a:pt x="1198" y="8880"/>
                    <a:pt x="1245" y="8883"/>
                    <a:pt x="1291" y="8883"/>
                  </a:cubicBezTo>
                  <a:cubicBezTo>
                    <a:pt x="1385" y="8883"/>
                    <a:pt x="1480" y="8871"/>
                    <a:pt x="1561" y="8834"/>
                  </a:cubicBezTo>
                  <a:cubicBezTo>
                    <a:pt x="1616" y="8808"/>
                    <a:pt x="1672" y="8795"/>
                    <a:pt x="1711" y="8782"/>
                  </a:cubicBezTo>
                  <a:lnTo>
                    <a:pt x="1711" y="9365"/>
                  </a:lnTo>
                  <a:lnTo>
                    <a:pt x="1724" y="9365"/>
                  </a:lnTo>
                  <a:cubicBezTo>
                    <a:pt x="1724" y="9351"/>
                    <a:pt x="1740" y="9338"/>
                    <a:pt x="1740" y="9309"/>
                  </a:cubicBezTo>
                  <a:cubicBezTo>
                    <a:pt x="1740" y="9159"/>
                    <a:pt x="1753" y="9013"/>
                    <a:pt x="1740" y="8863"/>
                  </a:cubicBezTo>
                  <a:cubicBezTo>
                    <a:pt x="1740" y="8782"/>
                    <a:pt x="1766" y="8739"/>
                    <a:pt x="1834" y="8700"/>
                  </a:cubicBezTo>
                  <a:cubicBezTo>
                    <a:pt x="1874" y="8671"/>
                    <a:pt x="1916" y="8619"/>
                    <a:pt x="1955" y="8589"/>
                  </a:cubicBezTo>
                  <a:lnTo>
                    <a:pt x="1955" y="8589"/>
                  </a:lnTo>
                  <a:cubicBezTo>
                    <a:pt x="1942" y="8700"/>
                    <a:pt x="1916" y="8821"/>
                    <a:pt x="1903" y="8944"/>
                  </a:cubicBezTo>
                  <a:cubicBezTo>
                    <a:pt x="1887" y="9052"/>
                    <a:pt x="1887" y="9176"/>
                    <a:pt x="1874" y="9283"/>
                  </a:cubicBezTo>
                  <a:cubicBezTo>
                    <a:pt x="1861" y="9391"/>
                    <a:pt x="1834" y="9501"/>
                    <a:pt x="1821" y="9622"/>
                  </a:cubicBezTo>
                  <a:cubicBezTo>
                    <a:pt x="1805" y="9690"/>
                    <a:pt x="1805" y="9759"/>
                    <a:pt x="1792" y="9827"/>
                  </a:cubicBezTo>
                  <a:lnTo>
                    <a:pt x="1792" y="9892"/>
                  </a:lnTo>
                  <a:lnTo>
                    <a:pt x="1766" y="9892"/>
                  </a:lnTo>
                  <a:cubicBezTo>
                    <a:pt x="1722" y="9854"/>
                    <a:pt x="1674" y="9840"/>
                    <a:pt x="1626" y="9840"/>
                  </a:cubicBezTo>
                  <a:cubicBezTo>
                    <a:pt x="1572" y="9840"/>
                    <a:pt x="1517" y="9858"/>
                    <a:pt x="1466" y="9879"/>
                  </a:cubicBezTo>
                  <a:cubicBezTo>
                    <a:pt x="1440" y="9879"/>
                    <a:pt x="1414" y="9892"/>
                    <a:pt x="1398" y="9892"/>
                  </a:cubicBezTo>
                  <a:cubicBezTo>
                    <a:pt x="1346" y="9908"/>
                    <a:pt x="1304" y="9947"/>
                    <a:pt x="1278" y="9990"/>
                  </a:cubicBezTo>
                  <a:cubicBezTo>
                    <a:pt x="1252" y="10016"/>
                    <a:pt x="1235" y="10042"/>
                    <a:pt x="1209" y="10071"/>
                  </a:cubicBezTo>
                  <a:cubicBezTo>
                    <a:pt x="1222" y="10084"/>
                    <a:pt x="1235" y="10084"/>
                    <a:pt x="1265" y="10097"/>
                  </a:cubicBezTo>
                  <a:lnTo>
                    <a:pt x="1265" y="10205"/>
                  </a:lnTo>
                  <a:lnTo>
                    <a:pt x="1209" y="10153"/>
                  </a:lnTo>
                  <a:cubicBezTo>
                    <a:pt x="1115" y="10029"/>
                    <a:pt x="1033" y="9908"/>
                    <a:pt x="952" y="9785"/>
                  </a:cubicBezTo>
                  <a:cubicBezTo>
                    <a:pt x="884" y="9703"/>
                    <a:pt x="857" y="9609"/>
                    <a:pt x="802" y="9514"/>
                  </a:cubicBezTo>
                  <a:cubicBezTo>
                    <a:pt x="734" y="9365"/>
                    <a:pt x="695" y="9215"/>
                    <a:pt x="652" y="9052"/>
                  </a:cubicBezTo>
                  <a:cubicBezTo>
                    <a:pt x="639" y="8997"/>
                    <a:pt x="626" y="8944"/>
                    <a:pt x="626" y="8876"/>
                  </a:cubicBezTo>
                  <a:cubicBezTo>
                    <a:pt x="600" y="8769"/>
                    <a:pt x="584" y="8645"/>
                    <a:pt x="571" y="8537"/>
                  </a:cubicBezTo>
                  <a:cubicBezTo>
                    <a:pt x="532" y="8374"/>
                    <a:pt x="545" y="8212"/>
                    <a:pt x="558" y="8049"/>
                  </a:cubicBezTo>
                  <a:cubicBezTo>
                    <a:pt x="558" y="7886"/>
                    <a:pt x="584" y="7736"/>
                    <a:pt x="600" y="7586"/>
                  </a:cubicBezTo>
                  <a:cubicBezTo>
                    <a:pt x="600" y="7560"/>
                    <a:pt x="584" y="7531"/>
                    <a:pt x="584" y="7505"/>
                  </a:cubicBezTo>
                  <a:cubicBezTo>
                    <a:pt x="600" y="7492"/>
                    <a:pt x="600" y="7479"/>
                    <a:pt x="613" y="7479"/>
                  </a:cubicBezTo>
                  <a:lnTo>
                    <a:pt x="626" y="7479"/>
                  </a:lnTo>
                  <a:cubicBezTo>
                    <a:pt x="644" y="7514"/>
                    <a:pt x="668" y="7519"/>
                    <a:pt x="698" y="7519"/>
                  </a:cubicBezTo>
                  <a:cubicBezTo>
                    <a:pt x="713" y="7519"/>
                    <a:pt x="729" y="7518"/>
                    <a:pt x="747" y="7518"/>
                  </a:cubicBezTo>
                  <a:lnTo>
                    <a:pt x="926" y="7518"/>
                  </a:lnTo>
                  <a:cubicBezTo>
                    <a:pt x="952" y="7518"/>
                    <a:pt x="952" y="7518"/>
                    <a:pt x="965" y="7492"/>
                  </a:cubicBezTo>
                  <a:cubicBezTo>
                    <a:pt x="978" y="7479"/>
                    <a:pt x="991" y="7450"/>
                    <a:pt x="1007" y="7437"/>
                  </a:cubicBezTo>
                  <a:close/>
                  <a:moveTo>
                    <a:pt x="3583" y="5401"/>
                  </a:moveTo>
                  <a:cubicBezTo>
                    <a:pt x="3652" y="5457"/>
                    <a:pt x="3707" y="5525"/>
                    <a:pt x="3759" y="5593"/>
                  </a:cubicBezTo>
                  <a:cubicBezTo>
                    <a:pt x="3775" y="5593"/>
                    <a:pt x="3788" y="5606"/>
                    <a:pt x="3788" y="5619"/>
                  </a:cubicBezTo>
                  <a:cubicBezTo>
                    <a:pt x="3841" y="5769"/>
                    <a:pt x="3857" y="5903"/>
                    <a:pt x="3814" y="6052"/>
                  </a:cubicBezTo>
                  <a:lnTo>
                    <a:pt x="3814" y="6066"/>
                  </a:lnTo>
                  <a:cubicBezTo>
                    <a:pt x="3814" y="6189"/>
                    <a:pt x="3759" y="6297"/>
                    <a:pt x="3707" y="6391"/>
                  </a:cubicBezTo>
                  <a:cubicBezTo>
                    <a:pt x="3665" y="6460"/>
                    <a:pt x="3626" y="6528"/>
                    <a:pt x="3583" y="6596"/>
                  </a:cubicBezTo>
                  <a:cubicBezTo>
                    <a:pt x="3557" y="6622"/>
                    <a:pt x="3557" y="6652"/>
                    <a:pt x="3544" y="6678"/>
                  </a:cubicBezTo>
                  <a:cubicBezTo>
                    <a:pt x="3515" y="6717"/>
                    <a:pt x="3489" y="6746"/>
                    <a:pt x="3463" y="6772"/>
                  </a:cubicBezTo>
                  <a:cubicBezTo>
                    <a:pt x="3313" y="6922"/>
                    <a:pt x="3163" y="7072"/>
                    <a:pt x="3026" y="7222"/>
                  </a:cubicBezTo>
                  <a:cubicBezTo>
                    <a:pt x="2945" y="7303"/>
                    <a:pt x="2880" y="7384"/>
                    <a:pt x="2811" y="7466"/>
                  </a:cubicBezTo>
                  <a:cubicBezTo>
                    <a:pt x="2730" y="7547"/>
                    <a:pt x="2662" y="7642"/>
                    <a:pt x="2593" y="7723"/>
                  </a:cubicBezTo>
                  <a:cubicBezTo>
                    <a:pt x="2580" y="7762"/>
                    <a:pt x="2567" y="7805"/>
                    <a:pt x="2538" y="7831"/>
                  </a:cubicBezTo>
                  <a:cubicBezTo>
                    <a:pt x="2486" y="7886"/>
                    <a:pt x="2499" y="7967"/>
                    <a:pt x="2443" y="8036"/>
                  </a:cubicBezTo>
                  <a:cubicBezTo>
                    <a:pt x="2443" y="8020"/>
                    <a:pt x="2430" y="8006"/>
                    <a:pt x="2430" y="7980"/>
                  </a:cubicBezTo>
                  <a:cubicBezTo>
                    <a:pt x="2417" y="7993"/>
                    <a:pt x="2417" y="8006"/>
                    <a:pt x="2417" y="8006"/>
                  </a:cubicBezTo>
                  <a:cubicBezTo>
                    <a:pt x="2443" y="8088"/>
                    <a:pt x="2404" y="8156"/>
                    <a:pt x="2391" y="8225"/>
                  </a:cubicBezTo>
                  <a:cubicBezTo>
                    <a:pt x="2362" y="8264"/>
                    <a:pt x="2349" y="8306"/>
                    <a:pt x="2349" y="8361"/>
                  </a:cubicBezTo>
                  <a:cubicBezTo>
                    <a:pt x="2336" y="8443"/>
                    <a:pt x="2310" y="8524"/>
                    <a:pt x="2323" y="8589"/>
                  </a:cubicBezTo>
                  <a:cubicBezTo>
                    <a:pt x="2323" y="8658"/>
                    <a:pt x="2349" y="8726"/>
                    <a:pt x="2375" y="8782"/>
                  </a:cubicBezTo>
                  <a:cubicBezTo>
                    <a:pt x="2417" y="8863"/>
                    <a:pt x="2473" y="8931"/>
                    <a:pt x="2525" y="8997"/>
                  </a:cubicBezTo>
                  <a:cubicBezTo>
                    <a:pt x="2580" y="9052"/>
                    <a:pt x="2636" y="9078"/>
                    <a:pt x="2688" y="9120"/>
                  </a:cubicBezTo>
                  <a:cubicBezTo>
                    <a:pt x="2743" y="9159"/>
                    <a:pt x="2782" y="9189"/>
                    <a:pt x="2837" y="9215"/>
                  </a:cubicBezTo>
                  <a:cubicBezTo>
                    <a:pt x="2906" y="9257"/>
                    <a:pt x="2974" y="9283"/>
                    <a:pt x="3056" y="9296"/>
                  </a:cubicBezTo>
                  <a:cubicBezTo>
                    <a:pt x="3124" y="9322"/>
                    <a:pt x="3206" y="9338"/>
                    <a:pt x="3271" y="9338"/>
                  </a:cubicBezTo>
                  <a:cubicBezTo>
                    <a:pt x="3394" y="9322"/>
                    <a:pt x="3515" y="9309"/>
                    <a:pt x="3626" y="9228"/>
                  </a:cubicBezTo>
                  <a:cubicBezTo>
                    <a:pt x="3707" y="9176"/>
                    <a:pt x="3788" y="9120"/>
                    <a:pt x="3870" y="9078"/>
                  </a:cubicBezTo>
                  <a:cubicBezTo>
                    <a:pt x="3938" y="9039"/>
                    <a:pt x="3964" y="8957"/>
                    <a:pt x="4020" y="8902"/>
                  </a:cubicBezTo>
                  <a:cubicBezTo>
                    <a:pt x="4072" y="8850"/>
                    <a:pt x="4140" y="8795"/>
                    <a:pt x="4196" y="8739"/>
                  </a:cubicBezTo>
                  <a:cubicBezTo>
                    <a:pt x="4209" y="8726"/>
                    <a:pt x="4235" y="8713"/>
                    <a:pt x="4248" y="8700"/>
                  </a:cubicBezTo>
                  <a:cubicBezTo>
                    <a:pt x="4275" y="8679"/>
                    <a:pt x="4303" y="8672"/>
                    <a:pt x="4329" y="8672"/>
                  </a:cubicBezTo>
                  <a:cubicBezTo>
                    <a:pt x="4354" y="8672"/>
                    <a:pt x="4378" y="8679"/>
                    <a:pt x="4397" y="8687"/>
                  </a:cubicBezTo>
                  <a:cubicBezTo>
                    <a:pt x="4427" y="8700"/>
                    <a:pt x="4440" y="8739"/>
                    <a:pt x="4453" y="8769"/>
                  </a:cubicBezTo>
                  <a:cubicBezTo>
                    <a:pt x="4466" y="8876"/>
                    <a:pt x="4466" y="8997"/>
                    <a:pt x="4427" y="9107"/>
                  </a:cubicBezTo>
                  <a:cubicBezTo>
                    <a:pt x="4410" y="9146"/>
                    <a:pt x="4427" y="9189"/>
                    <a:pt x="4410" y="9228"/>
                  </a:cubicBezTo>
                  <a:cubicBezTo>
                    <a:pt x="4384" y="9270"/>
                    <a:pt x="4397" y="9296"/>
                    <a:pt x="4410" y="9322"/>
                  </a:cubicBezTo>
                  <a:cubicBezTo>
                    <a:pt x="4427" y="9351"/>
                    <a:pt x="4427" y="9391"/>
                    <a:pt x="4453" y="9420"/>
                  </a:cubicBezTo>
                  <a:cubicBezTo>
                    <a:pt x="4466" y="9433"/>
                    <a:pt x="4492" y="9433"/>
                    <a:pt x="4521" y="9446"/>
                  </a:cubicBezTo>
                  <a:cubicBezTo>
                    <a:pt x="4479" y="9472"/>
                    <a:pt x="4466" y="9501"/>
                    <a:pt x="4440" y="9514"/>
                  </a:cubicBezTo>
                  <a:cubicBezTo>
                    <a:pt x="4371" y="9553"/>
                    <a:pt x="4316" y="9596"/>
                    <a:pt x="4264" y="9635"/>
                  </a:cubicBezTo>
                  <a:cubicBezTo>
                    <a:pt x="4196" y="9677"/>
                    <a:pt x="4127" y="9716"/>
                    <a:pt x="4059" y="9759"/>
                  </a:cubicBezTo>
                  <a:cubicBezTo>
                    <a:pt x="4003" y="9798"/>
                    <a:pt x="3951" y="9853"/>
                    <a:pt x="3883" y="9879"/>
                  </a:cubicBezTo>
                  <a:cubicBezTo>
                    <a:pt x="3828" y="9908"/>
                    <a:pt x="3801" y="9960"/>
                    <a:pt x="3746" y="9990"/>
                  </a:cubicBezTo>
                  <a:cubicBezTo>
                    <a:pt x="3694" y="10016"/>
                    <a:pt x="3639" y="10042"/>
                    <a:pt x="3583" y="10071"/>
                  </a:cubicBezTo>
                  <a:cubicBezTo>
                    <a:pt x="3489" y="10136"/>
                    <a:pt x="3407" y="10205"/>
                    <a:pt x="3326" y="10260"/>
                  </a:cubicBezTo>
                  <a:cubicBezTo>
                    <a:pt x="3300" y="10273"/>
                    <a:pt x="3258" y="10299"/>
                    <a:pt x="3219" y="10315"/>
                  </a:cubicBezTo>
                  <a:cubicBezTo>
                    <a:pt x="3124" y="10342"/>
                    <a:pt x="3026" y="10355"/>
                    <a:pt x="2932" y="10381"/>
                  </a:cubicBezTo>
                  <a:cubicBezTo>
                    <a:pt x="2902" y="10390"/>
                    <a:pt x="2872" y="10398"/>
                    <a:pt x="2841" y="10398"/>
                  </a:cubicBezTo>
                  <a:cubicBezTo>
                    <a:pt x="2817" y="10398"/>
                    <a:pt x="2793" y="10393"/>
                    <a:pt x="2769" y="10381"/>
                  </a:cubicBezTo>
                  <a:cubicBezTo>
                    <a:pt x="2730" y="10368"/>
                    <a:pt x="2701" y="10355"/>
                    <a:pt x="2675" y="10315"/>
                  </a:cubicBezTo>
                  <a:cubicBezTo>
                    <a:pt x="2606" y="10247"/>
                    <a:pt x="2525" y="10218"/>
                    <a:pt x="2430" y="10192"/>
                  </a:cubicBezTo>
                  <a:cubicBezTo>
                    <a:pt x="2391" y="10179"/>
                    <a:pt x="2349" y="10153"/>
                    <a:pt x="2323" y="10123"/>
                  </a:cubicBezTo>
                  <a:cubicBezTo>
                    <a:pt x="2323" y="10123"/>
                    <a:pt x="2336" y="10097"/>
                    <a:pt x="2323" y="10084"/>
                  </a:cubicBezTo>
                  <a:cubicBezTo>
                    <a:pt x="2268" y="10016"/>
                    <a:pt x="2268" y="9921"/>
                    <a:pt x="2255" y="9827"/>
                  </a:cubicBezTo>
                  <a:cubicBezTo>
                    <a:pt x="2255" y="9785"/>
                    <a:pt x="2229" y="9746"/>
                    <a:pt x="2281" y="9716"/>
                  </a:cubicBezTo>
                  <a:cubicBezTo>
                    <a:pt x="2281" y="9703"/>
                    <a:pt x="2268" y="9690"/>
                    <a:pt x="2268" y="9690"/>
                  </a:cubicBezTo>
                  <a:cubicBezTo>
                    <a:pt x="2212" y="9553"/>
                    <a:pt x="2229" y="9404"/>
                    <a:pt x="2242" y="9257"/>
                  </a:cubicBezTo>
                  <a:cubicBezTo>
                    <a:pt x="2255" y="9189"/>
                    <a:pt x="2255" y="9107"/>
                    <a:pt x="2255" y="9026"/>
                  </a:cubicBezTo>
                  <a:cubicBezTo>
                    <a:pt x="2255" y="8821"/>
                    <a:pt x="2255" y="8619"/>
                    <a:pt x="2242" y="8427"/>
                  </a:cubicBezTo>
                  <a:cubicBezTo>
                    <a:pt x="2242" y="8264"/>
                    <a:pt x="2212" y="8130"/>
                    <a:pt x="2199" y="7980"/>
                  </a:cubicBezTo>
                  <a:cubicBezTo>
                    <a:pt x="2186" y="7844"/>
                    <a:pt x="2173" y="7723"/>
                    <a:pt x="2160" y="7586"/>
                  </a:cubicBezTo>
                  <a:lnTo>
                    <a:pt x="2160" y="7586"/>
                  </a:lnTo>
                  <a:cubicBezTo>
                    <a:pt x="2172" y="7587"/>
                    <a:pt x="2184" y="7588"/>
                    <a:pt x="2196" y="7588"/>
                  </a:cubicBezTo>
                  <a:cubicBezTo>
                    <a:pt x="2327" y="7588"/>
                    <a:pt x="2424" y="7523"/>
                    <a:pt x="2499" y="7437"/>
                  </a:cubicBezTo>
                  <a:lnTo>
                    <a:pt x="2499" y="7437"/>
                  </a:lnTo>
                  <a:cubicBezTo>
                    <a:pt x="2473" y="7560"/>
                    <a:pt x="2499" y="7681"/>
                    <a:pt x="2499" y="7805"/>
                  </a:cubicBezTo>
                  <a:lnTo>
                    <a:pt x="2512" y="7805"/>
                  </a:lnTo>
                  <a:cubicBezTo>
                    <a:pt x="2512" y="7762"/>
                    <a:pt x="2499" y="7710"/>
                    <a:pt x="2512" y="7668"/>
                  </a:cubicBezTo>
                  <a:cubicBezTo>
                    <a:pt x="2512" y="7586"/>
                    <a:pt x="2525" y="7505"/>
                    <a:pt x="2538" y="7424"/>
                  </a:cubicBezTo>
                  <a:cubicBezTo>
                    <a:pt x="2538" y="7397"/>
                    <a:pt x="2567" y="7384"/>
                    <a:pt x="2580" y="7355"/>
                  </a:cubicBezTo>
                  <a:lnTo>
                    <a:pt x="2606" y="7355"/>
                  </a:lnTo>
                  <a:lnTo>
                    <a:pt x="2606" y="7560"/>
                  </a:lnTo>
                  <a:cubicBezTo>
                    <a:pt x="2606" y="7573"/>
                    <a:pt x="2606" y="7573"/>
                    <a:pt x="2619" y="7573"/>
                  </a:cubicBezTo>
                  <a:lnTo>
                    <a:pt x="2619" y="7518"/>
                  </a:lnTo>
                  <a:cubicBezTo>
                    <a:pt x="2619" y="7479"/>
                    <a:pt x="2636" y="7437"/>
                    <a:pt x="2636" y="7411"/>
                  </a:cubicBezTo>
                  <a:cubicBezTo>
                    <a:pt x="2619" y="7342"/>
                    <a:pt x="2662" y="7287"/>
                    <a:pt x="2688" y="7248"/>
                  </a:cubicBezTo>
                  <a:cubicBezTo>
                    <a:pt x="2756" y="7179"/>
                    <a:pt x="2811" y="7111"/>
                    <a:pt x="2864" y="7043"/>
                  </a:cubicBezTo>
                  <a:cubicBezTo>
                    <a:pt x="2932" y="6977"/>
                    <a:pt x="2987" y="6896"/>
                    <a:pt x="3026" y="6815"/>
                  </a:cubicBezTo>
                  <a:cubicBezTo>
                    <a:pt x="3082" y="6717"/>
                    <a:pt x="3108" y="6609"/>
                    <a:pt x="3150" y="6515"/>
                  </a:cubicBezTo>
                  <a:cubicBezTo>
                    <a:pt x="3189" y="6391"/>
                    <a:pt x="3206" y="6271"/>
                    <a:pt x="3206" y="6163"/>
                  </a:cubicBezTo>
                  <a:cubicBezTo>
                    <a:pt x="3219" y="6108"/>
                    <a:pt x="3219" y="6052"/>
                    <a:pt x="3219" y="6013"/>
                  </a:cubicBezTo>
                  <a:cubicBezTo>
                    <a:pt x="3219" y="5932"/>
                    <a:pt x="3124" y="5821"/>
                    <a:pt x="3043" y="5808"/>
                  </a:cubicBezTo>
                  <a:cubicBezTo>
                    <a:pt x="3258" y="5701"/>
                    <a:pt x="3433" y="5564"/>
                    <a:pt x="3583" y="5401"/>
                  </a:cubicBezTo>
                  <a:close/>
                  <a:moveTo>
                    <a:pt x="1385" y="10368"/>
                  </a:moveTo>
                  <a:cubicBezTo>
                    <a:pt x="1440" y="10368"/>
                    <a:pt x="1479" y="10381"/>
                    <a:pt x="1535" y="10397"/>
                  </a:cubicBezTo>
                  <a:lnTo>
                    <a:pt x="1535" y="10410"/>
                  </a:lnTo>
                  <a:cubicBezTo>
                    <a:pt x="1517" y="10414"/>
                    <a:pt x="1499" y="10417"/>
                    <a:pt x="1482" y="10417"/>
                  </a:cubicBezTo>
                  <a:cubicBezTo>
                    <a:pt x="1446" y="10417"/>
                    <a:pt x="1414" y="10405"/>
                    <a:pt x="1385" y="10368"/>
                  </a:cubicBezTo>
                  <a:close/>
                  <a:moveTo>
                    <a:pt x="4997" y="10423"/>
                  </a:moveTo>
                  <a:cubicBezTo>
                    <a:pt x="5049" y="10530"/>
                    <a:pt x="5104" y="10641"/>
                    <a:pt x="5159" y="10749"/>
                  </a:cubicBezTo>
                  <a:cubicBezTo>
                    <a:pt x="5173" y="10788"/>
                    <a:pt x="5199" y="10843"/>
                    <a:pt x="5212" y="10885"/>
                  </a:cubicBezTo>
                  <a:cubicBezTo>
                    <a:pt x="5225" y="10911"/>
                    <a:pt x="5225" y="10937"/>
                    <a:pt x="5241" y="10951"/>
                  </a:cubicBezTo>
                  <a:cubicBezTo>
                    <a:pt x="5241" y="11006"/>
                    <a:pt x="5254" y="11061"/>
                    <a:pt x="5254" y="11113"/>
                  </a:cubicBezTo>
                  <a:cubicBezTo>
                    <a:pt x="5254" y="11156"/>
                    <a:pt x="5254" y="11195"/>
                    <a:pt x="5241" y="11237"/>
                  </a:cubicBezTo>
                  <a:lnTo>
                    <a:pt x="5225" y="11250"/>
                  </a:lnTo>
                  <a:cubicBezTo>
                    <a:pt x="5173" y="11195"/>
                    <a:pt x="5117" y="11130"/>
                    <a:pt x="5062" y="11074"/>
                  </a:cubicBezTo>
                  <a:cubicBezTo>
                    <a:pt x="5023" y="11048"/>
                    <a:pt x="4980" y="11006"/>
                    <a:pt x="4941" y="10967"/>
                  </a:cubicBezTo>
                  <a:cubicBezTo>
                    <a:pt x="4899" y="10898"/>
                    <a:pt x="4873" y="10817"/>
                    <a:pt x="4899" y="10723"/>
                  </a:cubicBezTo>
                  <a:cubicBezTo>
                    <a:pt x="4928" y="10625"/>
                    <a:pt x="4941" y="10517"/>
                    <a:pt x="4967" y="10423"/>
                  </a:cubicBezTo>
                  <a:close/>
                  <a:moveTo>
                    <a:pt x="4268" y="9705"/>
                  </a:moveTo>
                  <a:cubicBezTo>
                    <a:pt x="4283" y="9705"/>
                    <a:pt x="4298" y="9712"/>
                    <a:pt x="4316" y="9729"/>
                  </a:cubicBezTo>
                  <a:cubicBezTo>
                    <a:pt x="4345" y="9772"/>
                    <a:pt x="4397" y="9785"/>
                    <a:pt x="4440" y="9798"/>
                  </a:cubicBezTo>
                  <a:cubicBezTo>
                    <a:pt x="4479" y="9840"/>
                    <a:pt x="4534" y="9879"/>
                    <a:pt x="4573" y="9908"/>
                  </a:cubicBezTo>
                  <a:lnTo>
                    <a:pt x="4573" y="9947"/>
                  </a:lnTo>
                  <a:cubicBezTo>
                    <a:pt x="4560" y="9974"/>
                    <a:pt x="4534" y="10003"/>
                    <a:pt x="4521" y="10029"/>
                  </a:cubicBezTo>
                  <a:cubicBezTo>
                    <a:pt x="4410" y="9947"/>
                    <a:pt x="4303" y="9853"/>
                    <a:pt x="4196" y="9772"/>
                  </a:cubicBezTo>
                  <a:lnTo>
                    <a:pt x="4196" y="9785"/>
                  </a:lnTo>
                  <a:cubicBezTo>
                    <a:pt x="4196" y="9798"/>
                    <a:pt x="4209" y="9798"/>
                    <a:pt x="4209" y="9811"/>
                  </a:cubicBezTo>
                  <a:cubicBezTo>
                    <a:pt x="4303" y="9879"/>
                    <a:pt x="4384" y="9934"/>
                    <a:pt x="4479" y="10003"/>
                  </a:cubicBezTo>
                  <a:cubicBezTo>
                    <a:pt x="4521" y="10042"/>
                    <a:pt x="4521" y="10055"/>
                    <a:pt x="4479" y="10084"/>
                  </a:cubicBezTo>
                  <a:cubicBezTo>
                    <a:pt x="4479" y="10110"/>
                    <a:pt x="4492" y="10136"/>
                    <a:pt x="4479" y="10153"/>
                  </a:cubicBezTo>
                  <a:cubicBezTo>
                    <a:pt x="4440" y="10247"/>
                    <a:pt x="4440" y="10355"/>
                    <a:pt x="4440" y="10462"/>
                  </a:cubicBezTo>
                  <a:cubicBezTo>
                    <a:pt x="4440" y="10462"/>
                    <a:pt x="4427" y="10478"/>
                    <a:pt x="4427" y="10491"/>
                  </a:cubicBezTo>
                  <a:cubicBezTo>
                    <a:pt x="4427" y="10530"/>
                    <a:pt x="4453" y="10560"/>
                    <a:pt x="4453" y="10599"/>
                  </a:cubicBezTo>
                  <a:cubicBezTo>
                    <a:pt x="4453" y="10706"/>
                    <a:pt x="4492" y="10804"/>
                    <a:pt x="4534" y="10898"/>
                  </a:cubicBezTo>
                  <a:cubicBezTo>
                    <a:pt x="4560" y="10980"/>
                    <a:pt x="4603" y="11061"/>
                    <a:pt x="4642" y="11130"/>
                  </a:cubicBezTo>
                  <a:cubicBezTo>
                    <a:pt x="4684" y="11182"/>
                    <a:pt x="4736" y="11237"/>
                    <a:pt x="4791" y="11292"/>
                  </a:cubicBezTo>
                  <a:cubicBezTo>
                    <a:pt x="4818" y="11319"/>
                    <a:pt x="4834" y="11387"/>
                    <a:pt x="4818" y="11439"/>
                  </a:cubicBezTo>
                  <a:cubicBezTo>
                    <a:pt x="4805" y="11468"/>
                    <a:pt x="4791" y="11507"/>
                    <a:pt x="4778" y="11537"/>
                  </a:cubicBezTo>
                  <a:cubicBezTo>
                    <a:pt x="4752" y="11589"/>
                    <a:pt x="4723" y="11644"/>
                    <a:pt x="4697" y="11700"/>
                  </a:cubicBezTo>
                  <a:cubicBezTo>
                    <a:pt x="4671" y="11752"/>
                    <a:pt x="4616" y="11794"/>
                    <a:pt x="4590" y="11846"/>
                  </a:cubicBezTo>
                  <a:cubicBezTo>
                    <a:pt x="4547" y="11957"/>
                    <a:pt x="4453" y="11983"/>
                    <a:pt x="4384" y="12051"/>
                  </a:cubicBezTo>
                  <a:cubicBezTo>
                    <a:pt x="4345" y="12077"/>
                    <a:pt x="4303" y="12120"/>
                    <a:pt x="4277" y="12159"/>
                  </a:cubicBezTo>
                  <a:cubicBezTo>
                    <a:pt x="4209" y="12227"/>
                    <a:pt x="4127" y="12296"/>
                    <a:pt x="4059" y="12364"/>
                  </a:cubicBezTo>
                  <a:cubicBezTo>
                    <a:pt x="4033" y="12390"/>
                    <a:pt x="4003" y="12416"/>
                    <a:pt x="3964" y="12458"/>
                  </a:cubicBezTo>
                  <a:cubicBezTo>
                    <a:pt x="3977" y="12377"/>
                    <a:pt x="3977" y="12309"/>
                    <a:pt x="3990" y="12253"/>
                  </a:cubicBezTo>
                  <a:cubicBezTo>
                    <a:pt x="4046" y="12120"/>
                    <a:pt x="4020" y="11996"/>
                    <a:pt x="4020" y="11875"/>
                  </a:cubicBezTo>
                  <a:cubicBezTo>
                    <a:pt x="4020" y="11739"/>
                    <a:pt x="3990" y="11602"/>
                    <a:pt x="3977" y="11481"/>
                  </a:cubicBezTo>
                  <a:cubicBezTo>
                    <a:pt x="3964" y="11439"/>
                    <a:pt x="3909" y="11413"/>
                    <a:pt x="3870" y="11387"/>
                  </a:cubicBezTo>
                  <a:cubicBezTo>
                    <a:pt x="3909" y="11358"/>
                    <a:pt x="3964" y="11332"/>
                    <a:pt x="4003" y="11305"/>
                  </a:cubicBezTo>
                  <a:cubicBezTo>
                    <a:pt x="4101" y="11237"/>
                    <a:pt x="4196" y="11169"/>
                    <a:pt x="4290" y="11087"/>
                  </a:cubicBezTo>
                  <a:cubicBezTo>
                    <a:pt x="4316" y="11074"/>
                    <a:pt x="4329" y="11048"/>
                    <a:pt x="4303" y="11019"/>
                  </a:cubicBezTo>
                  <a:cubicBezTo>
                    <a:pt x="4277" y="10951"/>
                    <a:pt x="4222" y="10898"/>
                    <a:pt x="4153" y="10869"/>
                  </a:cubicBezTo>
                  <a:cubicBezTo>
                    <a:pt x="4101" y="10856"/>
                    <a:pt x="4046" y="10843"/>
                    <a:pt x="4003" y="10830"/>
                  </a:cubicBezTo>
                  <a:cubicBezTo>
                    <a:pt x="3990" y="10817"/>
                    <a:pt x="3977" y="10817"/>
                    <a:pt x="3977" y="10804"/>
                  </a:cubicBezTo>
                  <a:cubicBezTo>
                    <a:pt x="3964" y="10762"/>
                    <a:pt x="3938" y="10736"/>
                    <a:pt x="3922" y="10693"/>
                  </a:cubicBezTo>
                  <a:cubicBezTo>
                    <a:pt x="3909" y="10667"/>
                    <a:pt x="3896" y="10654"/>
                    <a:pt x="3896" y="10625"/>
                  </a:cubicBezTo>
                  <a:cubicBezTo>
                    <a:pt x="3883" y="10599"/>
                    <a:pt x="3870" y="10573"/>
                    <a:pt x="3841" y="10543"/>
                  </a:cubicBezTo>
                  <a:cubicBezTo>
                    <a:pt x="3857" y="10543"/>
                    <a:pt x="3857" y="10543"/>
                    <a:pt x="3870" y="10530"/>
                  </a:cubicBezTo>
                  <a:cubicBezTo>
                    <a:pt x="3990" y="10625"/>
                    <a:pt x="4114" y="10706"/>
                    <a:pt x="4248" y="10788"/>
                  </a:cubicBezTo>
                  <a:cubicBezTo>
                    <a:pt x="4248" y="10788"/>
                    <a:pt x="4248" y="10775"/>
                    <a:pt x="4264" y="10775"/>
                  </a:cubicBezTo>
                  <a:cubicBezTo>
                    <a:pt x="4222" y="10749"/>
                    <a:pt x="4182" y="10723"/>
                    <a:pt x="4140" y="10693"/>
                  </a:cubicBezTo>
                  <a:cubicBezTo>
                    <a:pt x="4046" y="10641"/>
                    <a:pt x="3964" y="10573"/>
                    <a:pt x="3870" y="10517"/>
                  </a:cubicBezTo>
                  <a:cubicBezTo>
                    <a:pt x="3841" y="10491"/>
                    <a:pt x="3841" y="10397"/>
                    <a:pt x="3857" y="10355"/>
                  </a:cubicBezTo>
                  <a:cubicBezTo>
                    <a:pt x="3870" y="10342"/>
                    <a:pt x="3870" y="10328"/>
                    <a:pt x="3870" y="10315"/>
                  </a:cubicBezTo>
                  <a:cubicBezTo>
                    <a:pt x="3883" y="10234"/>
                    <a:pt x="3883" y="10153"/>
                    <a:pt x="3896" y="10071"/>
                  </a:cubicBezTo>
                  <a:cubicBezTo>
                    <a:pt x="3896" y="10046"/>
                    <a:pt x="3906" y="10013"/>
                    <a:pt x="3944" y="10013"/>
                  </a:cubicBezTo>
                  <a:cubicBezTo>
                    <a:pt x="3950" y="10013"/>
                    <a:pt x="3957" y="10014"/>
                    <a:pt x="3964" y="10016"/>
                  </a:cubicBezTo>
                  <a:cubicBezTo>
                    <a:pt x="3938" y="9990"/>
                    <a:pt x="3938" y="9974"/>
                    <a:pt x="3951" y="9934"/>
                  </a:cubicBezTo>
                  <a:cubicBezTo>
                    <a:pt x="3990" y="9866"/>
                    <a:pt x="4059" y="9840"/>
                    <a:pt x="4114" y="9798"/>
                  </a:cubicBezTo>
                  <a:cubicBezTo>
                    <a:pt x="4153" y="9785"/>
                    <a:pt x="4182" y="9759"/>
                    <a:pt x="4222" y="9729"/>
                  </a:cubicBezTo>
                  <a:cubicBezTo>
                    <a:pt x="4236" y="9715"/>
                    <a:pt x="4251" y="9705"/>
                    <a:pt x="4268" y="9705"/>
                  </a:cubicBezTo>
                  <a:close/>
                  <a:moveTo>
                    <a:pt x="4072" y="13367"/>
                  </a:moveTo>
                  <a:cubicBezTo>
                    <a:pt x="4101" y="13367"/>
                    <a:pt x="4127" y="13380"/>
                    <a:pt x="4127" y="13380"/>
                  </a:cubicBezTo>
                  <a:cubicBezTo>
                    <a:pt x="4153" y="13422"/>
                    <a:pt x="4166" y="13448"/>
                    <a:pt x="4182" y="13491"/>
                  </a:cubicBezTo>
                  <a:cubicBezTo>
                    <a:pt x="4140" y="13448"/>
                    <a:pt x="4101" y="13422"/>
                    <a:pt x="4059" y="13393"/>
                  </a:cubicBezTo>
                  <a:cubicBezTo>
                    <a:pt x="4059" y="13393"/>
                    <a:pt x="4046" y="13380"/>
                    <a:pt x="4046" y="13367"/>
                  </a:cubicBezTo>
                  <a:close/>
                  <a:moveTo>
                    <a:pt x="4607" y="0"/>
                  </a:moveTo>
                  <a:cubicBezTo>
                    <a:pt x="4512" y="0"/>
                    <a:pt x="4456" y="78"/>
                    <a:pt x="4492" y="190"/>
                  </a:cubicBezTo>
                  <a:cubicBezTo>
                    <a:pt x="4521" y="246"/>
                    <a:pt x="4534" y="327"/>
                    <a:pt x="4453" y="383"/>
                  </a:cubicBezTo>
                  <a:cubicBezTo>
                    <a:pt x="4440" y="383"/>
                    <a:pt x="4427" y="409"/>
                    <a:pt x="4410" y="422"/>
                  </a:cubicBezTo>
                  <a:cubicBezTo>
                    <a:pt x="4345" y="503"/>
                    <a:pt x="4277" y="598"/>
                    <a:pt x="4209" y="692"/>
                  </a:cubicBezTo>
                  <a:cubicBezTo>
                    <a:pt x="4127" y="803"/>
                    <a:pt x="4059" y="910"/>
                    <a:pt x="3990" y="1034"/>
                  </a:cubicBezTo>
                  <a:cubicBezTo>
                    <a:pt x="3922" y="1128"/>
                    <a:pt x="3870" y="1236"/>
                    <a:pt x="3801" y="1330"/>
                  </a:cubicBezTo>
                  <a:lnTo>
                    <a:pt x="3788" y="1330"/>
                  </a:lnTo>
                  <a:cubicBezTo>
                    <a:pt x="3775" y="1278"/>
                    <a:pt x="3775" y="1210"/>
                    <a:pt x="3759" y="1154"/>
                  </a:cubicBezTo>
                  <a:cubicBezTo>
                    <a:pt x="3759" y="1128"/>
                    <a:pt x="3775" y="1099"/>
                    <a:pt x="3775" y="1073"/>
                  </a:cubicBezTo>
                  <a:cubicBezTo>
                    <a:pt x="3788" y="953"/>
                    <a:pt x="3788" y="829"/>
                    <a:pt x="3788" y="708"/>
                  </a:cubicBezTo>
                  <a:cubicBezTo>
                    <a:pt x="3801" y="653"/>
                    <a:pt x="3814" y="611"/>
                    <a:pt x="3814" y="558"/>
                  </a:cubicBezTo>
                  <a:cubicBezTo>
                    <a:pt x="3828" y="516"/>
                    <a:pt x="3841" y="464"/>
                    <a:pt x="3814" y="422"/>
                  </a:cubicBezTo>
                  <a:cubicBezTo>
                    <a:pt x="3782" y="353"/>
                    <a:pt x="3728" y="324"/>
                    <a:pt x="3647" y="324"/>
                  </a:cubicBezTo>
                  <a:cubicBezTo>
                    <a:pt x="3631" y="324"/>
                    <a:pt x="3614" y="325"/>
                    <a:pt x="3596" y="327"/>
                  </a:cubicBezTo>
                  <a:cubicBezTo>
                    <a:pt x="3544" y="340"/>
                    <a:pt x="3476" y="383"/>
                    <a:pt x="3476" y="435"/>
                  </a:cubicBezTo>
                  <a:cubicBezTo>
                    <a:pt x="3463" y="503"/>
                    <a:pt x="3489" y="558"/>
                    <a:pt x="3531" y="611"/>
                  </a:cubicBezTo>
                  <a:cubicBezTo>
                    <a:pt x="3570" y="640"/>
                    <a:pt x="3583" y="679"/>
                    <a:pt x="3583" y="734"/>
                  </a:cubicBezTo>
                  <a:cubicBezTo>
                    <a:pt x="3557" y="1005"/>
                    <a:pt x="3544" y="1291"/>
                    <a:pt x="3476" y="1549"/>
                  </a:cubicBezTo>
                  <a:cubicBezTo>
                    <a:pt x="3463" y="1630"/>
                    <a:pt x="3450" y="1698"/>
                    <a:pt x="3407" y="1767"/>
                  </a:cubicBezTo>
                  <a:cubicBezTo>
                    <a:pt x="3368" y="1848"/>
                    <a:pt x="3326" y="1913"/>
                    <a:pt x="3271" y="1995"/>
                  </a:cubicBezTo>
                  <a:cubicBezTo>
                    <a:pt x="3163" y="2118"/>
                    <a:pt x="3056" y="2255"/>
                    <a:pt x="2945" y="2376"/>
                  </a:cubicBezTo>
                  <a:cubicBezTo>
                    <a:pt x="2880" y="2457"/>
                    <a:pt x="2824" y="2539"/>
                    <a:pt x="2769" y="2607"/>
                  </a:cubicBezTo>
                  <a:cubicBezTo>
                    <a:pt x="2688" y="2727"/>
                    <a:pt x="2636" y="2851"/>
                    <a:pt x="2593" y="2988"/>
                  </a:cubicBezTo>
                  <a:cubicBezTo>
                    <a:pt x="2567" y="3108"/>
                    <a:pt x="2525" y="3216"/>
                    <a:pt x="2456" y="3327"/>
                  </a:cubicBezTo>
                  <a:lnTo>
                    <a:pt x="2336" y="3571"/>
                  </a:lnTo>
                  <a:cubicBezTo>
                    <a:pt x="2323" y="3584"/>
                    <a:pt x="2310" y="3623"/>
                    <a:pt x="2323" y="3639"/>
                  </a:cubicBezTo>
                  <a:cubicBezTo>
                    <a:pt x="2362" y="3704"/>
                    <a:pt x="2391" y="3786"/>
                    <a:pt x="2473" y="3802"/>
                  </a:cubicBezTo>
                  <a:cubicBezTo>
                    <a:pt x="2486" y="3802"/>
                    <a:pt x="2486" y="3815"/>
                    <a:pt x="2499" y="3828"/>
                  </a:cubicBezTo>
                  <a:cubicBezTo>
                    <a:pt x="2567" y="3936"/>
                    <a:pt x="2619" y="4046"/>
                    <a:pt x="2688" y="4167"/>
                  </a:cubicBezTo>
                  <a:cubicBezTo>
                    <a:pt x="2717" y="4193"/>
                    <a:pt x="2730" y="4235"/>
                    <a:pt x="2743" y="4261"/>
                  </a:cubicBezTo>
                  <a:cubicBezTo>
                    <a:pt x="2798" y="4343"/>
                    <a:pt x="2851" y="4411"/>
                    <a:pt x="2906" y="4480"/>
                  </a:cubicBezTo>
                  <a:cubicBezTo>
                    <a:pt x="2974" y="4574"/>
                    <a:pt x="3056" y="4655"/>
                    <a:pt x="3124" y="4750"/>
                  </a:cubicBezTo>
                  <a:cubicBezTo>
                    <a:pt x="3176" y="4805"/>
                    <a:pt x="3232" y="4844"/>
                    <a:pt x="3287" y="4887"/>
                  </a:cubicBezTo>
                  <a:cubicBezTo>
                    <a:pt x="3352" y="4955"/>
                    <a:pt x="3420" y="5007"/>
                    <a:pt x="3489" y="5062"/>
                  </a:cubicBezTo>
                  <a:cubicBezTo>
                    <a:pt x="3544" y="5118"/>
                    <a:pt x="3596" y="5157"/>
                    <a:pt x="3652" y="5199"/>
                  </a:cubicBezTo>
                  <a:cubicBezTo>
                    <a:pt x="3652" y="5212"/>
                    <a:pt x="3652" y="5238"/>
                    <a:pt x="3639" y="5251"/>
                  </a:cubicBezTo>
                  <a:cubicBezTo>
                    <a:pt x="3544" y="5362"/>
                    <a:pt x="3433" y="5470"/>
                    <a:pt x="3326" y="5564"/>
                  </a:cubicBezTo>
                  <a:cubicBezTo>
                    <a:pt x="3232" y="5632"/>
                    <a:pt x="3124" y="5688"/>
                    <a:pt x="3026" y="5756"/>
                  </a:cubicBezTo>
                  <a:cubicBezTo>
                    <a:pt x="2906" y="5838"/>
                    <a:pt x="2756" y="5903"/>
                    <a:pt x="2662" y="6013"/>
                  </a:cubicBezTo>
                  <a:cubicBezTo>
                    <a:pt x="2636" y="6052"/>
                    <a:pt x="2593" y="6095"/>
                    <a:pt x="2554" y="6134"/>
                  </a:cubicBezTo>
                  <a:cubicBezTo>
                    <a:pt x="2525" y="6163"/>
                    <a:pt x="2486" y="6202"/>
                    <a:pt x="2456" y="6245"/>
                  </a:cubicBezTo>
                  <a:cubicBezTo>
                    <a:pt x="2417" y="6297"/>
                    <a:pt x="2391" y="6352"/>
                    <a:pt x="2362" y="6407"/>
                  </a:cubicBezTo>
                  <a:cubicBezTo>
                    <a:pt x="2242" y="6258"/>
                    <a:pt x="2131" y="6121"/>
                    <a:pt x="1955" y="6052"/>
                  </a:cubicBezTo>
                  <a:cubicBezTo>
                    <a:pt x="1968" y="6000"/>
                    <a:pt x="1942" y="5903"/>
                    <a:pt x="1874" y="5877"/>
                  </a:cubicBezTo>
                  <a:cubicBezTo>
                    <a:pt x="1854" y="5870"/>
                    <a:pt x="1830" y="5867"/>
                    <a:pt x="1807" y="5867"/>
                  </a:cubicBezTo>
                  <a:cubicBezTo>
                    <a:pt x="1783" y="5867"/>
                    <a:pt x="1760" y="5870"/>
                    <a:pt x="1740" y="5877"/>
                  </a:cubicBezTo>
                  <a:cubicBezTo>
                    <a:pt x="1685" y="5890"/>
                    <a:pt x="1642" y="5919"/>
                    <a:pt x="1659" y="5984"/>
                  </a:cubicBezTo>
                  <a:lnTo>
                    <a:pt x="1659" y="6082"/>
                  </a:lnTo>
                  <a:cubicBezTo>
                    <a:pt x="1659" y="6095"/>
                    <a:pt x="1642" y="6108"/>
                    <a:pt x="1642" y="6121"/>
                  </a:cubicBezTo>
                  <a:cubicBezTo>
                    <a:pt x="1561" y="6147"/>
                    <a:pt x="1535" y="6202"/>
                    <a:pt x="1509" y="6284"/>
                  </a:cubicBezTo>
                  <a:cubicBezTo>
                    <a:pt x="1496" y="6310"/>
                    <a:pt x="1466" y="6339"/>
                    <a:pt x="1440" y="6365"/>
                  </a:cubicBezTo>
                  <a:cubicBezTo>
                    <a:pt x="1398" y="6460"/>
                    <a:pt x="1346" y="6541"/>
                    <a:pt x="1291" y="6635"/>
                  </a:cubicBezTo>
                  <a:lnTo>
                    <a:pt x="1278" y="6635"/>
                  </a:lnTo>
                  <a:cubicBezTo>
                    <a:pt x="1235" y="6570"/>
                    <a:pt x="1209" y="6489"/>
                    <a:pt x="1170" y="6407"/>
                  </a:cubicBezTo>
                  <a:lnTo>
                    <a:pt x="1170" y="6407"/>
                  </a:lnTo>
                  <a:cubicBezTo>
                    <a:pt x="1170" y="6502"/>
                    <a:pt x="1209" y="6583"/>
                    <a:pt x="1265" y="6635"/>
                  </a:cubicBezTo>
                  <a:lnTo>
                    <a:pt x="1265" y="6691"/>
                  </a:lnTo>
                  <a:cubicBezTo>
                    <a:pt x="1209" y="6772"/>
                    <a:pt x="1154" y="6867"/>
                    <a:pt x="1141" y="6961"/>
                  </a:cubicBezTo>
                  <a:cubicBezTo>
                    <a:pt x="1128" y="6990"/>
                    <a:pt x="1128" y="7003"/>
                    <a:pt x="1115" y="7029"/>
                  </a:cubicBezTo>
                  <a:cubicBezTo>
                    <a:pt x="1049" y="6945"/>
                    <a:pt x="962" y="6933"/>
                    <a:pt x="879" y="6933"/>
                  </a:cubicBezTo>
                  <a:cubicBezTo>
                    <a:pt x="844" y="6933"/>
                    <a:pt x="808" y="6935"/>
                    <a:pt x="776" y="6935"/>
                  </a:cubicBezTo>
                  <a:cubicBezTo>
                    <a:pt x="721" y="6935"/>
                    <a:pt x="682" y="6977"/>
                    <a:pt x="626" y="6990"/>
                  </a:cubicBezTo>
                  <a:cubicBezTo>
                    <a:pt x="613" y="6922"/>
                    <a:pt x="600" y="6854"/>
                    <a:pt x="584" y="6785"/>
                  </a:cubicBezTo>
                  <a:lnTo>
                    <a:pt x="600" y="6785"/>
                  </a:lnTo>
                  <a:cubicBezTo>
                    <a:pt x="600" y="6772"/>
                    <a:pt x="626" y="6759"/>
                    <a:pt x="613" y="6733"/>
                  </a:cubicBezTo>
                  <a:cubicBezTo>
                    <a:pt x="600" y="6635"/>
                    <a:pt x="571" y="6541"/>
                    <a:pt x="545" y="6434"/>
                  </a:cubicBezTo>
                  <a:cubicBezTo>
                    <a:pt x="545" y="6407"/>
                    <a:pt x="532" y="6365"/>
                    <a:pt x="532" y="6339"/>
                  </a:cubicBezTo>
                  <a:cubicBezTo>
                    <a:pt x="489" y="6245"/>
                    <a:pt x="463" y="6147"/>
                    <a:pt x="421" y="6066"/>
                  </a:cubicBezTo>
                  <a:cubicBezTo>
                    <a:pt x="369" y="5958"/>
                    <a:pt x="301" y="5838"/>
                    <a:pt x="245" y="5727"/>
                  </a:cubicBezTo>
                  <a:cubicBezTo>
                    <a:pt x="219" y="5688"/>
                    <a:pt x="193" y="5658"/>
                    <a:pt x="164" y="5632"/>
                  </a:cubicBezTo>
                  <a:cubicBezTo>
                    <a:pt x="82" y="5577"/>
                    <a:pt x="82" y="5564"/>
                    <a:pt x="112" y="5483"/>
                  </a:cubicBezTo>
                  <a:cubicBezTo>
                    <a:pt x="131" y="5445"/>
                    <a:pt x="186" y="5419"/>
                    <a:pt x="241" y="5419"/>
                  </a:cubicBezTo>
                  <a:cubicBezTo>
                    <a:pt x="261" y="5419"/>
                    <a:pt x="282" y="5422"/>
                    <a:pt x="301" y="5430"/>
                  </a:cubicBezTo>
                  <a:cubicBezTo>
                    <a:pt x="356" y="5443"/>
                    <a:pt x="369" y="5496"/>
                    <a:pt x="340" y="5564"/>
                  </a:cubicBezTo>
                  <a:lnTo>
                    <a:pt x="340" y="5606"/>
                  </a:lnTo>
                  <a:cubicBezTo>
                    <a:pt x="340" y="5756"/>
                    <a:pt x="395" y="5890"/>
                    <a:pt x="463" y="6026"/>
                  </a:cubicBezTo>
                  <a:cubicBezTo>
                    <a:pt x="489" y="6052"/>
                    <a:pt x="502" y="6095"/>
                    <a:pt x="519" y="6121"/>
                  </a:cubicBezTo>
                  <a:cubicBezTo>
                    <a:pt x="558" y="6176"/>
                    <a:pt x="600" y="6245"/>
                    <a:pt x="626" y="6297"/>
                  </a:cubicBezTo>
                  <a:cubicBezTo>
                    <a:pt x="665" y="6378"/>
                    <a:pt x="734" y="6460"/>
                    <a:pt x="747" y="6554"/>
                  </a:cubicBezTo>
                  <a:cubicBezTo>
                    <a:pt x="747" y="6583"/>
                    <a:pt x="763" y="6596"/>
                    <a:pt x="776" y="6622"/>
                  </a:cubicBezTo>
                  <a:cubicBezTo>
                    <a:pt x="776" y="6635"/>
                    <a:pt x="789" y="6635"/>
                    <a:pt x="802" y="6652"/>
                  </a:cubicBezTo>
                  <a:cubicBezTo>
                    <a:pt x="815" y="6635"/>
                    <a:pt x="815" y="6622"/>
                    <a:pt x="815" y="6609"/>
                  </a:cubicBezTo>
                  <a:cubicBezTo>
                    <a:pt x="802" y="6489"/>
                    <a:pt x="763" y="6391"/>
                    <a:pt x="695" y="6284"/>
                  </a:cubicBezTo>
                  <a:cubicBezTo>
                    <a:pt x="639" y="6189"/>
                    <a:pt x="584" y="6082"/>
                    <a:pt x="532" y="5984"/>
                  </a:cubicBezTo>
                  <a:cubicBezTo>
                    <a:pt x="502" y="5945"/>
                    <a:pt x="476" y="5890"/>
                    <a:pt x="463" y="5851"/>
                  </a:cubicBezTo>
                  <a:cubicBezTo>
                    <a:pt x="437" y="5756"/>
                    <a:pt x="395" y="5658"/>
                    <a:pt x="408" y="5551"/>
                  </a:cubicBezTo>
                  <a:cubicBezTo>
                    <a:pt x="437" y="5443"/>
                    <a:pt x="382" y="5362"/>
                    <a:pt x="258" y="5349"/>
                  </a:cubicBezTo>
                  <a:cubicBezTo>
                    <a:pt x="247" y="5347"/>
                    <a:pt x="236" y="5346"/>
                    <a:pt x="225" y="5346"/>
                  </a:cubicBezTo>
                  <a:cubicBezTo>
                    <a:pt x="142" y="5346"/>
                    <a:pt x="65" y="5399"/>
                    <a:pt x="30" y="5483"/>
                  </a:cubicBezTo>
                  <a:cubicBezTo>
                    <a:pt x="1" y="5551"/>
                    <a:pt x="30" y="5632"/>
                    <a:pt x="112" y="5675"/>
                  </a:cubicBezTo>
                  <a:cubicBezTo>
                    <a:pt x="125" y="5688"/>
                    <a:pt x="151" y="5701"/>
                    <a:pt x="164" y="5727"/>
                  </a:cubicBezTo>
                  <a:cubicBezTo>
                    <a:pt x="206" y="5782"/>
                    <a:pt x="232" y="5851"/>
                    <a:pt x="275" y="5903"/>
                  </a:cubicBezTo>
                  <a:cubicBezTo>
                    <a:pt x="369" y="6052"/>
                    <a:pt x="421" y="6215"/>
                    <a:pt x="476" y="6391"/>
                  </a:cubicBezTo>
                  <a:cubicBezTo>
                    <a:pt x="502" y="6489"/>
                    <a:pt x="519" y="6583"/>
                    <a:pt x="545" y="6678"/>
                  </a:cubicBezTo>
                  <a:lnTo>
                    <a:pt x="545" y="6691"/>
                  </a:lnTo>
                  <a:cubicBezTo>
                    <a:pt x="519" y="6704"/>
                    <a:pt x="532" y="6704"/>
                    <a:pt x="532" y="6746"/>
                  </a:cubicBezTo>
                  <a:cubicBezTo>
                    <a:pt x="532" y="6896"/>
                    <a:pt x="584" y="7029"/>
                    <a:pt x="558" y="7192"/>
                  </a:cubicBezTo>
                  <a:cubicBezTo>
                    <a:pt x="532" y="7274"/>
                    <a:pt x="545" y="7368"/>
                    <a:pt x="545" y="7466"/>
                  </a:cubicBezTo>
                  <a:cubicBezTo>
                    <a:pt x="532" y="7612"/>
                    <a:pt x="502" y="7762"/>
                    <a:pt x="489" y="7912"/>
                  </a:cubicBezTo>
                  <a:cubicBezTo>
                    <a:pt x="489" y="8062"/>
                    <a:pt x="476" y="8212"/>
                    <a:pt x="489" y="8361"/>
                  </a:cubicBezTo>
                  <a:cubicBezTo>
                    <a:pt x="489" y="8524"/>
                    <a:pt x="519" y="8671"/>
                    <a:pt x="545" y="8834"/>
                  </a:cubicBezTo>
                  <a:cubicBezTo>
                    <a:pt x="571" y="8944"/>
                    <a:pt x="600" y="9052"/>
                    <a:pt x="626" y="9159"/>
                  </a:cubicBezTo>
                  <a:cubicBezTo>
                    <a:pt x="639" y="9241"/>
                    <a:pt x="665" y="9322"/>
                    <a:pt x="695" y="9404"/>
                  </a:cubicBezTo>
                  <a:cubicBezTo>
                    <a:pt x="708" y="9459"/>
                    <a:pt x="721" y="9501"/>
                    <a:pt x="747" y="9553"/>
                  </a:cubicBezTo>
                  <a:cubicBezTo>
                    <a:pt x="776" y="9596"/>
                    <a:pt x="802" y="9648"/>
                    <a:pt x="828" y="9703"/>
                  </a:cubicBezTo>
                  <a:cubicBezTo>
                    <a:pt x="844" y="9746"/>
                    <a:pt x="870" y="9785"/>
                    <a:pt x="884" y="9811"/>
                  </a:cubicBezTo>
                  <a:cubicBezTo>
                    <a:pt x="926" y="9866"/>
                    <a:pt x="965" y="9921"/>
                    <a:pt x="1007" y="9974"/>
                  </a:cubicBezTo>
                  <a:cubicBezTo>
                    <a:pt x="1046" y="10029"/>
                    <a:pt x="1089" y="10084"/>
                    <a:pt x="1128" y="10136"/>
                  </a:cubicBezTo>
                  <a:cubicBezTo>
                    <a:pt x="1183" y="10205"/>
                    <a:pt x="1222" y="10273"/>
                    <a:pt x="1278" y="10342"/>
                  </a:cubicBezTo>
                  <a:cubicBezTo>
                    <a:pt x="1317" y="10410"/>
                    <a:pt x="1372" y="10449"/>
                    <a:pt x="1440" y="10478"/>
                  </a:cubicBezTo>
                  <a:cubicBezTo>
                    <a:pt x="1449" y="10483"/>
                    <a:pt x="1460" y="10484"/>
                    <a:pt x="1471" y="10484"/>
                  </a:cubicBezTo>
                  <a:cubicBezTo>
                    <a:pt x="1494" y="10484"/>
                    <a:pt x="1522" y="10478"/>
                    <a:pt x="1548" y="10478"/>
                  </a:cubicBezTo>
                  <a:cubicBezTo>
                    <a:pt x="1672" y="10449"/>
                    <a:pt x="1753" y="10355"/>
                    <a:pt x="1792" y="10234"/>
                  </a:cubicBezTo>
                  <a:cubicBezTo>
                    <a:pt x="1821" y="10153"/>
                    <a:pt x="1834" y="10071"/>
                    <a:pt x="1847" y="9974"/>
                  </a:cubicBezTo>
                  <a:cubicBezTo>
                    <a:pt x="1861" y="9990"/>
                    <a:pt x="1887" y="10003"/>
                    <a:pt x="1903" y="10003"/>
                  </a:cubicBezTo>
                  <a:cubicBezTo>
                    <a:pt x="1968" y="10071"/>
                    <a:pt x="2049" y="10097"/>
                    <a:pt x="2147" y="10110"/>
                  </a:cubicBezTo>
                  <a:cubicBezTo>
                    <a:pt x="2147" y="10115"/>
                    <a:pt x="2149" y="10116"/>
                    <a:pt x="2151" y="10116"/>
                  </a:cubicBezTo>
                  <a:cubicBezTo>
                    <a:pt x="2156" y="10116"/>
                    <a:pt x="2164" y="10110"/>
                    <a:pt x="2173" y="10110"/>
                  </a:cubicBezTo>
                  <a:cubicBezTo>
                    <a:pt x="2199" y="10097"/>
                    <a:pt x="2212" y="10084"/>
                    <a:pt x="2242" y="10055"/>
                  </a:cubicBezTo>
                  <a:cubicBezTo>
                    <a:pt x="2255" y="10097"/>
                    <a:pt x="2268" y="10136"/>
                    <a:pt x="2294" y="10166"/>
                  </a:cubicBezTo>
                  <a:cubicBezTo>
                    <a:pt x="2336" y="10218"/>
                    <a:pt x="2391" y="10260"/>
                    <a:pt x="2456" y="10273"/>
                  </a:cubicBezTo>
                  <a:cubicBezTo>
                    <a:pt x="2499" y="10286"/>
                    <a:pt x="2554" y="10299"/>
                    <a:pt x="2580" y="10328"/>
                  </a:cubicBezTo>
                  <a:cubicBezTo>
                    <a:pt x="2619" y="10368"/>
                    <a:pt x="2662" y="10410"/>
                    <a:pt x="2717" y="10436"/>
                  </a:cubicBezTo>
                  <a:cubicBezTo>
                    <a:pt x="2759" y="10455"/>
                    <a:pt x="2801" y="10462"/>
                    <a:pt x="2842" y="10462"/>
                  </a:cubicBezTo>
                  <a:cubicBezTo>
                    <a:pt x="2895" y="10462"/>
                    <a:pt x="2948" y="10450"/>
                    <a:pt x="3000" y="10436"/>
                  </a:cubicBezTo>
                  <a:cubicBezTo>
                    <a:pt x="3025" y="10431"/>
                    <a:pt x="3046" y="10428"/>
                    <a:pt x="3065" y="10428"/>
                  </a:cubicBezTo>
                  <a:cubicBezTo>
                    <a:pt x="3098" y="10428"/>
                    <a:pt x="3123" y="10437"/>
                    <a:pt x="3150" y="10462"/>
                  </a:cubicBezTo>
                  <a:cubicBezTo>
                    <a:pt x="3219" y="10517"/>
                    <a:pt x="3271" y="10560"/>
                    <a:pt x="3339" y="10599"/>
                  </a:cubicBezTo>
                  <a:cubicBezTo>
                    <a:pt x="3450" y="10654"/>
                    <a:pt x="3557" y="10706"/>
                    <a:pt x="3665" y="10749"/>
                  </a:cubicBezTo>
                  <a:cubicBezTo>
                    <a:pt x="3788" y="10817"/>
                    <a:pt x="3922" y="10869"/>
                    <a:pt x="4059" y="10924"/>
                  </a:cubicBezTo>
                  <a:cubicBezTo>
                    <a:pt x="4127" y="10967"/>
                    <a:pt x="4196" y="10993"/>
                    <a:pt x="4264" y="11032"/>
                  </a:cubicBezTo>
                  <a:cubicBezTo>
                    <a:pt x="4196" y="11087"/>
                    <a:pt x="4127" y="11143"/>
                    <a:pt x="4059" y="11195"/>
                  </a:cubicBezTo>
                  <a:cubicBezTo>
                    <a:pt x="3951" y="11276"/>
                    <a:pt x="3828" y="11345"/>
                    <a:pt x="3707" y="11426"/>
                  </a:cubicBezTo>
                  <a:cubicBezTo>
                    <a:pt x="3665" y="11468"/>
                    <a:pt x="3613" y="11507"/>
                    <a:pt x="3557" y="11550"/>
                  </a:cubicBezTo>
                  <a:cubicBezTo>
                    <a:pt x="3476" y="11618"/>
                    <a:pt x="3381" y="11700"/>
                    <a:pt x="3300" y="11765"/>
                  </a:cubicBezTo>
                  <a:lnTo>
                    <a:pt x="3232" y="11833"/>
                  </a:lnTo>
                  <a:cubicBezTo>
                    <a:pt x="3176" y="11875"/>
                    <a:pt x="3137" y="11944"/>
                    <a:pt x="3082" y="11983"/>
                  </a:cubicBezTo>
                  <a:cubicBezTo>
                    <a:pt x="3013" y="12025"/>
                    <a:pt x="2961" y="12090"/>
                    <a:pt x="2906" y="12159"/>
                  </a:cubicBezTo>
                  <a:cubicBezTo>
                    <a:pt x="2864" y="12214"/>
                    <a:pt x="2824" y="12269"/>
                    <a:pt x="2798" y="12335"/>
                  </a:cubicBezTo>
                  <a:cubicBezTo>
                    <a:pt x="2743" y="12403"/>
                    <a:pt x="2688" y="12471"/>
                    <a:pt x="2649" y="12553"/>
                  </a:cubicBezTo>
                  <a:cubicBezTo>
                    <a:pt x="2580" y="12677"/>
                    <a:pt x="2538" y="12797"/>
                    <a:pt x="2486" y="12921"/>
                  </a:cubicBezTo>
                  <a:cubicBezTo>
                    <a:pt x="2417" y="13084"/>
                    <a:pt x="2375" y="13246"/>
                    <a:pt x="2362" y="13409"/>
                  </a:cubicBezTo>
                  <a:cubicBezTo>
                    <a:pt x="2362" y="13435"/>
                    <a:pt x="2349" y="13461"/>
                    <a:pt x="2336" y="13491"/>
                  </a:cubicBezTo>
                  <a:cubicBezTo>
                    <a:pt x="2336" y="13530"/>
                    <a:pt x="2310" y="13585"/>
                    <a:pt x="2323" y="13637"/>
                  </a:cubicBezTo>
                  <a:cubicBezTo>
                    <a:pt x="2323" y="13719"/>
                    <a:pt x="2391" y="13774"/>
                    <a:pt x="2473" y="13816"/>
                  </a:cubicBezTo>
                  <a:cubicBezTo>
                    <a:pt x="2512" y="13829"/>
                    <a:pt x="2567" y="13829"/>
                    <a:pt x="2619" y="13855"/>
                  </a:cubicBezTo>
                  <a:cubicBezTo>
                    <a:pt x="2688" y="13882"/>
                    <a:pt x="2769" y="13911"/>
                    <a:pt x="2837" y="13937"/>
                  </a:cubicBezTo>
                  <a:cubicBezTo>
                    <a:pt x="2864" y="13950"/>
                    <a:pt x="2906" y="13979"/>
                    <a:pt x="2932" y="13979"/>
                  </a:cubicBezTo>
                  <a:cubicBezTo>
                    <a:pt x="3026" y="13992"/>
                    <a:pt x="3108" y="13992"/>
                    <a:pt x="3206" y="13992"/>
                  </a:cubicBezTo>
                  <a:cubicBezTo>
                    <a:pt x="3352" y="13979"/>
                    <a:pt x="3489" y="13963"/>
                    <a:pt x="3639" y="13963"/>
                  </a:cubicBezTo>
                  <a:lnTo>
                    <a:pt x="3707" y="13963"/>
                  </a:lnTo>
                  <a:cubicBezTo>
                    <a:pt x="3775" y="13963"/>
                    <a:pt x="3828" y="13950"/>
                    <a:pt x="3883" y="13950"/>
                  </a:cubicBezTo>
                  <a:cubicBezTo>
                    <a:pt x="3898" y="13948"/>
                    <a:pt x="3912" y="13947"/>
                    <a:pt x="3926" y="13947"/>
                  </a:cubicBezTo>
                  <a:cubicBezTo>
                    <a:pt x="3999" y="13947"/>
                    <a:pt x="4066" y="13967"/>
                    <a:pt x="4134" y="13967"/>
                  </a:cubicBezTo>
                  <a:cubicBezTo>
                    <a:pt x="4150" y="13967"/>
                    <a:pt x="4166" y="13966"/>
                    <a:pt x="4182" y="13963"/>
                  </a:cubicBezTo>
                  <a:cubicBezTo>
                    <a:pt x="4316" y="13937"/>
                    <a:pt x="4453" y="13950"/>
                    <a:pt x="4573" y="13911"/>
                  </a:cubicBezTo>
                  <a:cubicBezTo>
                    <a:pt x="4655" y="13882"/>
                    <a:pt x="4736" y="13868"/>
                    <a:pt x="4805" y="13842"/>
                  </a:cubicBezTo>
                  <a:cubicBezTo>
                    <a:pt x="4941" y="13787"/>
                    <a:pt x="5062" y="13719"/>
                    <a:pt x="5212" y="13706"/>
                  </a:cubicBezTo>
                  <a:cubicBezTo>
                    <a:pt x="5361" y="13693"/>
                    <a:pt x="5524" y="13680"/>
                    <a:pt x="5674" y="13667"/>
                  </a:cubicBezTo>
                  <a:cubicBezTo>
                    <a:pt x="5782" y="13654"/>
                    <a:pt x="5892" y="13654"/>
                    <a:pt x="6000" y="13654"/>
                  </a:cubicBezTo>
                  <a:cubicBezTo>
                    <a:pt x="6013" y="13654"/>
                    <a:pt x="6026" y="13637"/>
                    <a:pt x="6039" y="13624"/>
                  </a:cubicBezTo>
                  <a:cubicBezTo>
                    <a:pt x="6000" y="13611"/>
                    <a:pt x="5957" y="13598"/>
                    <a:pt x="5931" y="13598"/>
                  </a:cubicBezTo>
                  <a:cubicBezTo>
                    <a:pt x="5837" y="13592"/>
                    <a:pt x="5742" y="13585"/>
                    <a:pt x="5646" y="13585"/>
                  </a:cubicBezTo>
                  <a:cubicBezTo>
                    <a:pt x="5551" y="13585"/>
                    <a:pt x="5456" y="13592"/>
                    <a:pt x="5361" y="13611"/>
                  </a:cubicBezTo>
                  <a:cubicBezTo>
                    <a:pt x="5293" y="13624"/>
                    <a:pt x="5225" y="13624"/>
                    <a:pt x="5159" y="13637"/>
                  </a:cubicBezTo>
                  <a:cubicBezTo>
                    <a:pt x="5078" y="13654"/>
                    <a:pt x="5010" y="13693"/>
                    <a:pt x="4928" y="13719"/>
                  </a:cubicBezTo>
                  <a:cubicBezTo>
                    <a:pt x="4886" y="13735"/>
                    <a:pt x="4834" y="13761"/>
                    <a:pt x="4778" y="13774"/>
                  </a:cubicBezTo>
                  <a:cubicBezTo>
                    <a:pt x="4655" y="13829"/>
                    <a:pt x="4534" y="13868"/>
                    <a:pt x="4397" y="13882"/>
                  </a:cubicBezTo>
                  <a:cubicBezTo>
                    <a:pt x="4357" y="13887"/>
                    <a:pt x="4315" y="13889"/>
                    <a:pt x="4272" y="13889"/>
                  </a:cubicBezTo>
                  <a:cubicBezTo>
                    <a:pt x="4186" y="13889"/>
                    <a:pt x="4095" y="13882"/>
                    <a:pt x="4003" y="13882"/>
                  </a:cubicBezTo>
                  <a:cubicBezTo>
                    <a:pt x="3733" y="13898"/>
                    <a:pt x="3450" y="13911"/>
                    <a:pt x="3163" y="13911"/>
                  </a:cubicBezTo>
                  <a:cubicBezTo>
                    <a:pt x="3082" y="13911"/>
                    <a:pt x="3013" y="13911"/>
                    <a:pt x="2945" y="13882"/>
                  </a:cubicBezTo>
                  <a:cubicBezTo>
                    <a:pt x="2880" y="13868"/>
                    <a:pt x="2811" y="13829"/>
                    <a:pt x="2743" y="13816"/>
                  </a:cubicBezTo>
                  <a:cubicBezTo>
                    <a:pt x="2675" y="13787"/>
                    <a:pt x="2593" y="13774"/>
                    <a:pt x="2512" y="13748"/>
                  </a:cubicBezTo>
                  <a:cubicBezTo>
                    <a:pt x="2417" y="13719"/>
                    <a:pt x="2375" y="13654"/>
                    <a:pt x="2391" y="13543"/>
                  </a:cubicBezTo>
                  <a:cubicBezTo>
                    <a:pt x="2417" y="13543"/>
                    <a:pt x="2430" y="13543"/>
                    <a:pt x="2456" y="13530"/>
                  </a:cubicBezTo>
                  <a:cubicBezTo>
                    <a:pt x="2391" y="13461"/>
                    <a:pt x="2404" y="13393"/>
                    <a:pt x="2430" y="13328"/>
                  </a:cubicBezTo>
                  <a:cubicBezTo>
                    <a:pt x="2456" y="13191"/>
                    <a:pt x="2499" y="13067"/>
                    <a:pt x="2538" y="12947"/>
                  </a:cubicBezTo>
                  <a:cubicBezTo>
                    <a:pt x="2567" y="12852"/>
                    <a:pt x="2606" y="12758"/>
                    <a:pt x="2649" y="12677"/>
                  </a:cubicBezTo>
                  <a:cubicBezTo>
                    <a:pt x="2717" y="12566"/>
                    <a:pt x="2782" y="12458"/>
                    <a:pt x="2864" y="12351"/>
                  </a:cubicBezTo>
                  <a:cubicBezTo>
                    <a:pt x="2932" y="12253"/>
                    <a:pt x="2987" y="12159"/>
                    <a:pt x="3069" y="12077"/>
                  </a:cubicBezTo>
                  <a:cubicBezTo>
                    <a:pt x="3137" y="11996"/>
                    <a:pt x="3219" y="11928"/>
                    <a:pt x="3300" y="11862"/>
                  </a:cubicBezTo>
                  <a:cubicBezTo>
                    <a:pt x="3381" y="11781"/>
                    <a:pt x="3476" y="11713"/>
                    <a:pt x="3570" y="11631"/>
                  </a:cubicBezTo>
                  <a:lnTo>
                    <a:pt x="3570" y="11631"/>
                  </a:lnTo>
                  <a:cubicBezTo>
                    <a:pt x="3557" y="11657"/>
                    <a:pt x="3570" y="11683"/>
                    <a:pt x="3557" y="11700"/>
                  </a:cubicBezTo>
                  <a:cubicBezTo>
                    <a:pt x="3489" y="11726"/>
                    <a:pt x="3544" y="11765"/>
                    <a:pt x="3544" y="11794"/>
                  </a:cubicBezTo>
                  <a:cubicBezTo>
                    <a:pt x="3531" y="11807"/>
                    <a:pt x="3544" y="11833"/>
                    <a:pt x="3544" y="11846"/>
                  </a:cubicBezTo>
                  <a:cubicBezTo>
                    <a:pt x="3544" y="12025"/>
                    <a:pt x="3557" y="12201"/>
                    <a:pt x="3531" y="12390"/>
                  </a:cubicBezTo>
                  <a:cubicBezTo>
                    <a:pt x="3515" y="12471"/>
                    <a:pt x="3515" y="12566"/>
                    <a:pt x="3502" y="12647"/>
                  </a:cubicBezTo>
                  <a:cubicBezTo>
                    <a:pt x="3489" y="12703"/>
                    <a:pt x="3476" y="12758"/>
                    <a:pt x="3450" y="12810"/>
                  </a:cubicBezTo>
                  <a:cubicBezTo>
                    <a:pt x="3433" y="12839"/>
                    <a:pt x="3420" y="12878"/>
                    <a:pt x="3407" y="12905"/>
                  </a:cubicBezTo>
                  <a:cubicBezTo>
                    <a:pt x="3407" y="12921"/>
                    <a:pt x="3407" y="12934"/>
                    <a:pt x="3394" y="12947"/>
                  </a:cubicBezTo>
                  <a:cubicBezTo>
                    <a:pt x="3352" y="12986"/>
                    <a:pt x="3313" y="13041"/>
                    <a:pt x="3258" y="13067"/>
                  </a:cubicBezTo>
                  <a:cubicBezTo>
                    <a:pt x="3176" y="13136"/>
                    <a:pt x="3095" y="13191"/>
                    <a:pt x="3013" y="13259"/>
                  </a:cubicBezTo>
                  <a:cubicBezTo>
                    <a:pt x="3000" y="13273"/>
                    <a:pt x="3000" y="13299"/>
                    <a:pt x="3000" y="13312"/>
                  </a:cubicBezTo>
                  <a:lnTo>
                    <a:pt x="3056" y="13312"/>
                  </a:lnTo>
                  <a:cubicBezTo>
                    <a:pt x="3069" y="13312"/>
                    <a:pt x="3095" y="13299"/>
                    <a:pt x="3108" y="13299"/>
                  </a:cubicBezTo>
                  <a:cubicBezTo>
                    <a:pt x="3300" y="13312"/>
                    <a:pt x="3489" y="13328"/>
                    <a:pt x="3678" y="13328"/>
                  </a:cubicBezTo>
                  <a:cubicBezTo>
                    <a:pt x="3788" y="13341"/>
                    <a:pt x="3896" y="13354"/>
                    <a:pt x="3990" y="13354"/>
                  </a:cubicBezTo>
                  <a:cubicBezTo>
                    <a:pt x="4046" y="13448"/>
                    <a:pt x="4101" y="13530"/>
                    <a:pt x="4140" y="13598"/>
                  </a:cubicBezTo>
                  <a:cubicBezTo>
                    <a:pt x="4153" y="13624"/>
                    <a:pt x="4166" y="13654"/>
                    <a:pt x="4196" y="13654"/>
                  </a:cubicBezTo>
                  <a:cubicBezTo>
                    <a:pt x="4267" y="13676"/>
                    <a:pt x="4338" y="13722"/>
                    <a:pt x="4418" y="13722"/>
                  </a:cubicBezTo>
                  <a:cubicBezTo>
                    <a:pt x="4429" y="13722"/>
                    <a:pt x="4441" y="13721"/>
                    <a:pt x="4453" y="13719"/>
                  </a:cubicBezTo>
                  <a:cubicBezTo>
                    <a:pt x="4560" y="13706"/>
                    <a:pt x="4671" y="13693"/>
                    <a:pt x="4778" y="13667"/>
                  </a:cubicBezTo>
                  <a:cubicBezTo>
                    <a:pt x="4805" y="13667"/>
                    <a:pt x="4818" y="13654"/>
                    <a:pt x="4834" y="13637"/>
                  </a:cubicBezTo>
                  <a:cubicBezTo>
                    <a:pt x="4915" y="13585"/>
                    <a:pt x="4967" y="13530"/>
                    <a:pt x="5036" y="13474"/>
                  </a:cubicBezTo>
                  <a:cubicBezTo>
                    <a:pt x="5091" y="13435"/>
                    <a:pt x="5117" y="13393"/>
                    <a:pt x="5117" y="13341"/>
                  </a:cubicBezTo>
                  <a:lnTo>
                    <a:pt x="5117" y="13328"/>
                  </a:lnTo>
                  <a:cubicBezTo>
                    <a:pt x="5143" y="13259"/>
                    <a:pt x="5173" y="13191"/>
                    <a:pt x="5199" y="13136"/>
                  </a:cubicBezTo>
                  <a:cubicBezTo>
                    <a:pt x="5212" y="13084"/>
                    <a:pt x="5212" y="13041"/>
                    <a:pt x="5225" y="12986"/>
                  </a:cubicBezTo>
                  <a:cubicBezTo>
                    <a:pt x="5241" y="12973"/>
                    <a:pt x="5241" y="12947"/>
                    <a:pt x="5254" y="12934"/>
                  </a:cubicBezTo>
                  <a:cubicBezTo>
                    <a:pt x="5293" y="12878"/>
                    <a:pt x="5348" y="12823"/>
                    <a:pt x="5404" y="12771"/>
                  </a:cubicBezTo>
                  <a:cubicBezTo>
                    <a:pt x="5469" y="12703"/>
                    <a:pt x="5537" y="12647"/>
                    <a:pt x="5606" y="12579"/>
                  </a:cubicBezTo>
                  <a:cubicBezTo>
                    <a:pt x="5674" y="12497"/>
                    <a:pt x="5755" y="12416"/>
                    <a:pt x="5837" y="12322"/>
                  </a:cubicBezTo>
                  <a:cubicBezTo>
                    <a:pt x="5892" y="12269"/>
                    <a:pt x="5931" y="12201"/>
                    <a:pt x="5987" y="12146"/>
                  </a:cubicBezTo>
                  <a:cubicBezTo>
                    <a:pt x="6026" y="12107"/>
                    <a:pt x="6068" y="12064"/>
                    <a:pt x="6094" y="12025"/>
                  </a:cubicBezTo>
                  <a:cubicBezTo>
                    <a:pt x="6136" y="11983"/>
                    <a:pt x="6176" y="11944"/>
                    <a:pt x="6176" y="11862"/>
                  </a:cubicBezTo>
                  <a:cubicBezTo>
                    <a:pt x="6176" y="11833"/>
                    <a:pt x="6189" y="11794"/>
                    <a:pt x="6218" y="11765"/>
                  </a:cubicBezTo>
                  <a:cubicBezTo>
                    <a:pt x="6228" y="11745"/>
                    <a:pt x="6253" y="11717"/>
                    <a:pt x="6284" y="11717"/>
                  </a:cubicBezTo>
                  <a:cubicBezTo>
                    <a:pt x="6293" y="11717"/>
                    <a:pt x="6303" y="11720"/>
                    <a:pt x="6312" y="11726"/>
                  </a:cubicBezTo>
                  <a:cubicBezTo>
                    <a:pt x="6351" y="11752"/>
                    <a:pt x="6381" y="11781"/>
                    <a:pt x="6407" y="11820"/>
                  </a:cubicBezTo>
                  <a:cubicBezTo>
                    <a:pt x="6446" y="11901"/>
                    <a:pt x="6420" y="11970"/>
                    <a:pt x="6338" y="11996"/>
                  </a:cubicBezTo>
                  <a:cubicBezTo>
                    <a:pt x="6270" y="12009"/>
                    <a:pt x="6231" y="12064"/>
                    <a:pt x="6176" y="12120"/>
                  </a:cubicBezTo>
                  <a:cubicBezTo>
                    <a:pt x="6120" y="12172"/>
                    <a:pt x="6068" y="12240"/>
                    <a:pt x="6013" y="12309"/>
                  </a:cubicBezTo>
                  <a:cubicBezTo>
                    <a:pt x="5944" y="12377"/>
                    <a:pt x="5892" y="12458"/>
                    <a:pt x="5837" y="12527"/>
                  </a:cubicBezTo>
                  <a:cubicBezTo>
                    <a:pt x="5782" y="12595"/>
                    <a:pt x="5742" y="12660"/>
                    <a:pt x="5687" y="12729"/>
                  </a:cubicBezTo>
                  <a:cubicBezTo>
                    <a:pt x="5606" y="12810"/>
                    <a:pt x="5524" y="12891"/>
                    <a:pt x="5456" y="12973"/>
                  </a:cubicBezTo>
                  <a:cubicBezTo>
                    <a:pt x="5443" y="12986"/>
                    <a:pt x="5443" y="13015"/>
                    <a:pt x="5430" y="13041"/>
                  </a:cubicBezTo>
                  <a:cubicBezTo>
                    <a:pt x="5443" y="13028"/>
                    <a:pt x="5469" y="13028"/>
                    <a:pt x="5485" y="13028"/>
                  </a:cubicBezTo>
                  <a:lnTo>
                    <a:pt x="5511" y="13028"/>
                  </a:lnTo>
                  <a:cubicBezTo>
                    <a:pt x="5580" y="13028"/>
                    <a:pt x="5648" y="13028"/>
                    <a:pt x="5713" y="13015"/>
                  </a:cubicBezTo>
                  <a:cubicBezTo>
                    <a:pt x="5824" y="13002"/>
                    <a:pt x="5931" y="12986"/>
                    <a:pt x="6039" y="12947"/>
                  </a:cubicBezTo>
                  <a:cubicBezTo>
                    <a:pt x="6150" y="12921"/>
                    <a:pt x="6257" y="12865"/>
                    <a:pt x="6364" y="12823"/>
                  </a:cubicBezTo>
                  <a:cubicBezTo>
                    <a:pt x="6394" y="12810"/>
                    <a:pt x="6433" y="12784"/>
                    <a:pt x="6462" y="12771"/>
                  </a:cubicBezTo>
                  <a:cubicBezTo>
                    <a:pt x="6544" y="12716"/>
                    <a:pt x="6625" y="12660"/>
                    <a:pt x="6706" y="12608"/>
                  </a:cubicBezTo>
                  <a:cubicBezTo>
                    <a:pt x="6827" y="12540"/>
                    <a:pt x="6951" y="12471"/>
                    <a:pt x="7071" y="12403"/>
                  </a:cubicBezTo>
                  <a:cubicBezTo>
                    <a:pt x="7097" y="12377"/>
                    <a:pt x="7140" y="12364"/>
                    <a:pt x="7153" y="12335"/>
                  </a:cubicBezTo>
                  <a:cubicBezTo>
                    <a:pt x="7195" y="12282"/>
                    <a:pt x="7208" y="12227"/>
                    <a:pt x="7234" y="12188"/>
                  </a:cubicBezTo>
                  <a:cubicBezTo>
                    <a:pt x="7251" y="12151"/>
                    <a:pt x="7282" y="12133"/>
                    <a:pt x="7313" y="12133"/>
                  </a:cubicBezTo>
                  <a:cubicBezTo>
                    <a:pt x="7328" y="12133"/>
                    <a:pt x="7344" y="12137"/>
                    <a:pt x="7358" y="12146"/>
                  </a:cubicBezTo>
                  <a:cubicBezTo>
                    <a:pt x="7397" y="12172"/>
                    <a:pt x="7410" y="12214"/>
                    <a:pt x="7439" y="12253"/>
                  </a:cubicBezTo>
                  <a:cubicBezTo>
                    <a:pt x="7452" y="12269"/>
                    <a:pt x="7452" y="12296"/>
                    <a:pt x="7452" y="12309"/>
                  </a:cubicBezTo>
                  <a:cubicBezTo>
                    <a:pt x="7423" y="12377"/>
                    <a:pt x="7371" y="12432"/>
                    <a:pt x="7302" y="12471"/>
                  </a:cubicBezTo>
                  <a:cubicBezTo>
                    <a:pt x="7260" y="12484"/>
                    <a:pt x="7221" y="12484"/>
                    <a:pt x="7179" y="12497"/>
                  </a:cubicBezTo>
                  <a:cubicBezTo>
                    <a:pt x="7097" y="12514"/>
                    <a:pt x="7045" y="12579"/>
                    <a:pt x="6977" y="12621"/>
                  </a:cubicBezTo>
                  <a:cubicBezTo>
                    <a:pt x="6869" y="12690"/>
                    <a:pt x="6772" y="12758"/>
                    <a:pt x="6664" y="12823"/>
                  </a:cubicBezTo>
                  <a:cubicBezTo>
                    <a:pt x="6557" y="12878"/>
                    <a:pt x="6462" y="12947"/>
                    <a:pt x="6364" y="13002"/>
                  </a:cubicBezTo>
                  <a:cubicBezTo>
                    <a:pt x="6283" y="13041"/>
                    <a:pt x="6218" y="13084"/>
                    <a:pt x="6136" y="13123"/>
                  </a:cubicBezTo>
                  <a:cubicBezTo>
                    <a:pt x="6055" y="13165"/>
                    <a:pt x="5974" y="13204"/>
                    <a:pt x="5905" y="13259"/>
                  </a:cubicBezTo>
                  <a:cubicBezTo>
                    <a:pt x="5869" y="13271"/>
                    <a:pt x="5844" y="13301"/>
                    <a:pt x="5803" y="13301"/>
                  </a:cubicBezTo>
                  <a:cubicBezTo>
                    <a:pt x="5796" y="13301"/>
                    <a:pt x="5789" y="13300"/>
                    <a:pt x="5782" y="13299"/>
                  </a:cubicBezTo>
                  <a:cubicBezTo>
                    <a:pt x="5768" y="13299"/>
                    <a:pt x="5755" y="13312"/>
                    <a:pt x="5742" y="13328"/>
                  </a:cubicBezTo>
                  <a:cubicBezTo>
                    <a:pt x="5755" y="13328"/>
                    <a:pt x="5768" y="13354"/>
                    <a:pt x="5768" y="13354"/>
                  </a:cubicBezTo>
                  <a:cubicBezTo>
                    <a:pt x="5795" y="13367"/>
                    <a:pt x="5824" y="13367"/>
                    <a:pt x="5837" y="13367"/>
                  </a:cubicBezTo>
                  <a:cubicBezTo>
                    <a:pt x="5918" y="13393"/>
                    <a:pt x="5987" y="13409"/>
                    <a:pt x="6068" y="13422"/>
                  </a:cubicBezTo>
                  <a:cubicBezTo>
                    <a:pt x="6231" y="13461"/>
                    <a:pt x="6394" y="13491"/>
                    <a:pt x="6557" y="13504"/>
                  </a:cubicBezTo>
                  <a:cubicBezTo>
                    <a:pt x="6557" y="13510"/>
                    <a:pt x="6560" y="13514"/>
                    <a:pt x="6565" y="13514"/>
                  </a:cubicBezTo>
                  <a:cubicBezTo>
                    <a:pt x="6570" y="13514"/>
                    <a:pt x="6576" y="13510"/>
                    <a:pt x="6583" y="13504"/>
                  </a:cubicBezTo>
                  <a:cubicBezTo>
                    <a:pt x="6625" y="13491"/>
                    <a:pt x="6664" y="13474"/>
                    <a:pt x="6706" y="13448"/>
                  </a:cubicBezTo>
                  <a:cubicBezTo>
                    <a:pt x="6719" y="13440"/>
                    <a:pt x="6734" y="13435"/>
                    <a:pt x="6749" y="13435"/>
                  </a:cubicBezTo>
                  <a:cubicBezTo>
                    <a:pt x="6780" y="13435"/>
                    <a:pt x="6814" y="13454"/>
                    <a:pt x="6840" y="13491"/>
                  </a:cubicBezTo>
                  <a:cubicBezTo>
                    <a:pt x="6869" y="13543"/>
                    <a:pt x="6869" y="13585"/>
                    <a:pt x="6827" y="13611"/>
                  </a:cubicBezTo>
                  <a:cubicBezTo>
                    <a:pt x="6795" y="13651"/>
                    <a:pt x="6754" y="13672"/>
                    <a:pt x="6710" y="13672"/>
                  </a:cubicBezTo>
                  <a:cubicBezTo>
                    <a:pt x="6677" y="13672"/>
                    <a:pt x="6643" y="13661"/>
                    <a:pt x="6609" y="13637"/>
                  </a:cubicBezTo>
                  <a:cubicBezTo>
                    <a:pt x="6590" y="13628"/>
                    <a:pt x="6565" y="13619"/>
                    <a:pt x="6533" y="13619"/>
                  </a:cubicBezTo>
                  <a:cubicBezTo>
                    <a:pt x="6519" y="13619"/>
                    <a:pt x="6504" y="13620"/>
                    <a:pt x="6488" y="13624"/>
                  </a:cubicBezTo>
                  <a:lnTo>
                    <a:pt x="6270" y="13624"/>
                  </a:lnTo>
                  <a:cubicBezTo>
                    <a:pt x="6189" y="13637"/>
                    <a:pt x="6120" y="13637"/>
                    <a:pt x="6055" y="13654"/>
                  </a:cubicBezTo>
                  <a:lnTo>
                    <a:pt x="6039" y="13680"/>
                  </a:lnTo>
                  <a:cubicBezTo>
                    <a:pt x="6055" y="13693"/>
                    <a:pt x="6055" y="13693"/>
                    <a:pt x="6068" y="13693"/>
                  </a:cubicBezTo>
                  <a:lnTo>
                    <a:pt x="6231" y="13693"/>
                  </a:lnTo>
                  <a:cubicBezTo>
                    <a:pt x="6285" y="13693"/>
                    <a:pt x="6339" y="13698"/>
                    <a:pt x="6394" y="13698"/>
                  </a:cubicBezTo>
                  <a:cubicBezTo>
                    <a:pt x="6421" y="13698"/>
                    <a:pt x="6448" y="13697"/>
                    <a:pt x="6475" y="13693"/>
                  </a:cubicBezTo>
                  <a:cubicBezTo>
                    <a:pt x="6527" y="13693"/>
                    <a:pt x="6583" y="13706"/>
                    <a:pt x="6625" y="13735"/>
                  </a:cubicBezTo>
                  <a:cubicBezTo>
                    <a:pt x="6648" y="13750"/>
                    <a:pt x="6672" y="13757"/>
                    <a:pt x="6696" y="13757"/>
                  </a:cubicBezTo>
                  <a:cubicBezTo>
                    <a:pt x="6713" y="13757"/>
                    <a:pt x="6729" y="13753"/>
                    <a:pt x="6745" y="13748"/>
                  </a:cubicBezTo>
                  <a:cubicBezTo>
                    <a:pt x="6801" y="13719"/>
                    <a:pt x="6840" y="13680"/>
                    <a:pt x="6882" y="13654"/>
                  </a:cubicBezTo>
                  <a:cubicBezTo>
                    <a:pt x="6921" y="13611"/>
                    <a:pt x="6934" y="13572"/>
                    <a:pt x="6921" y="13517"/>
                  </a:cubicBezTo>
                  <a:cubicBezTo>
                    <a:pt x="6921" y="13474"/>
                    <a:pt x="6895" y="13435"/>
                    <a:pt x="6869" y="13393"/>
                  </a:cubicBezTo>
                  <a:cubicBezTo>
                    <a:pt x="6845" y="13370"/>
                    <a:pt x="6811" y="13356"/>
                    <a:pt x="6777" y="13356"/>
                  </a:cubicBezTo>
                  <a:cubicBezTo>
                    <a:pt x="6753" y="13356"/>
                    <a:pt x="6728" y="13364"/>
                    <a:pt x="6706" y="13380"/>
                  </a:cubicBezTo>
                  <a:cubicBezTo>
                    <a:pt x="6661" y="13404"/>
                    <a:pt x="6607" y="13426"/>
                    <a:pt x="6551" y="13426"/>
                  </a:cubicBezTo>
                  <a:cubicBezTo>
                    <a:pt x="6539" y="13426"/>
                    <a:pt x="6527" y="13425"/>
                    <a:pt x="6514" y="13422"/>
                  </a:cubicBezTo>
                  <a:cubicBezTo>
                    <a:pt x="6475" y="13409"/>
                    <a:pt x="6446" y="13409"/>
                    <a:pt x="6420" y="13393"/>
                  </a:cubicBezTo>
                  <a:cubicBezTo>
                    <a:pt x="6270" y="13380"/>
                    <a:pt x="6136" y="13354"/>
                    <a:pt x="6000" y="13341"/>
                  </a:cubicBezTo>
                  <a:cubicBezTo>
                    <a:pt x="5974" y="13341"/>
                    <a:pt x="5944" y="13328"/>
                    <a:pt x="5905" y="13312"/>
                  </a:cubicBezTo>
                  <a:cubicBezTo>
                    <a:pt x="5974" y="13273"/>
                    <a:pt x="6026" y="13230"/>
                    <a:pt x="6081" y="13217"/>
                  </a:cubicBezTo>
                  <a:cubicBezTo>
                    <a:pt x="6163" y="13178"/>
                    <a:pt x="6257" y="13136"/>
                    <a:pt x="6338" y="13110"/>
                  </a:cubicBezTo>
                  <a:cubicBezTo>
                    <a:pt x="6381" y="13084"/>
                    <a:pt x="6407" y="13067"/>
                    <a:pt x="6446" y="13041"/>
                  </a:cubicBezTo>
                  <a:cubicBezTo>
                    <a:pt x="6514" y="12986"/>
                    <a:pt x="6583" y="12934"/>
                    <a:pt x="6651" y="12891"/>
                  </a:cubicBezTo>
                  <a:cubicBezTo>
                    <a:pt x="6801" y="12823"/>
                    <a:pt x="6934" y="12742"/>
                    <a:pt x="7058" y="12647"/>
                  </a:cubicBezTo>
                  <a:cubicBezTo>
                    <a:pt x="7113" y="12608"/>
                    <a:pt x="7166" y="12566"/>
                    <a:pt x="7221" y="12553"/>
                  </a:cubicBezTo>
                  <a:cubicBezTo>
                    <a:pt x="7302" y="12540"/>
                    <a:pt x="7384" y="12514"/>
                    <a:pt x="7452" y="12445"/>
                  </a:cubicBezTo>
                  <a:cubicBezTo>
                    <a:pt x="7534" y="12377"/>
                    <a:pt x="7560" y="12253"/>
                    <a:pt x="7504" y="12188"/>
                  </a:cubicBezTo>
                  <a:cubicBezTo>
                    <a:pt x="7465" y="12146"/>
                    <a:pt x="7423" y="12090"/>
                    <a:pt x="7384" y="12064"/>
                  </a:cubicBezTo>
                  <a:cubicBezTo>
                    <a:pt x="7363" y="12058"/>
                    <a:pt x="7339" y="12055"/>
                    <a:pt x="7315" y="12055"/>
                  </a:cubicBezTo>
                  <a:cubicBezTo>
                    <a:pt x="7292" y="12055"/>
                    <a:pt x="7268" y="12058"/>
                    <a:pt x="7247" y="12064"/>
                  </a:cubicBezTo>
                  <a:cubicBezTo>
                    <a:pt x="7195" y="12090"/>
                    <a:pt x="7153" y="12159"/>
                    <a:pt x="7140" y="12227"/>
                  </a:cubicBezTo>
                  <a:cubicBezTo>
                    <a:pt x="7127" y="12296"/>
                    <a:pt x="7084" y="12335"/>
                    <a:pt x="7032" y="12364"/>
                  </a:cubicBezTo>
                  <a:cubicBezTo>
                    <a:pt x="6977" y="12390"/>
                    <a:pt x="6921" y="12416"/>
                    <a:pt x="6853" y="12458"/>
                  </a:cubicBezTo>
                  <a:cubicBezTo>
                    <a:pt x="6745" y="12527"/>
                    <a:pt x="6625" y="12579"/>
                    <a:pt x="6501" y="12660"/>
                  </a:cubicBezTo>
                  <a:cubicBezTo>
                    <a:pt x="6381" y="12742"/>
                    <a:pt x="6231" y="12810"/>
                    <a:pt x="6081" y="12865"/>
                  </a:cubicBezTo>
                  <a:cubicBezTo>
                    <a:pt x="5974" y="12891"/>
                    <a:pt x="5863" y="12905"/>
                    <a:pt x="5742" y="12934"/>
                  </a:cubicBezTo>
                  <a:cubicBezTo>
                    <a:pt x="5742" y="12934"/>
                    <a:pt x="5729" y="12947"/>
                    <a:pt x="5713" y="12947"/>
                  </a:cubicBezTo>
                  <a:cubicBezTo>
                    <a:pt x="5661" y="12947"/>
                    <a:pt x="5606" y="12960"/>
                    <a:pt x="5550" y="12973"/>
                  </a:cubicBezTo>
                  <a:lnTo>
                    <a:pt x="5550" y="12947"/>
                  </a:lnTo>
                  <a:cubicBezTo>
                    <a:pt x="5567" y="12934"/>
                    <a:pt x="5593" y="12891"/>
                    <a:pt x="5619" y="12878"/>
                  </a:cubicBezTo>
                  <a:cubicBezTo>
                    <a:pt x="5713" y="12810"/>
                    <a:pt x="5768" y="12703"/>
                    <a:pt x="5837" y="12621"/>
                  </a:cubicBezTo>
                  <a:cubicBezTo>
                    <a:pt x="5892" y="12553"/>
                    <a:pt x="5944" y="12471"/>
                    <a:pt x="6013" y="12403"/>
                  </a:cubicBezTo>
                  <a:cubicBezTo>
                    <a:pt x="6055" y="12351"/>
                    <a:pt x="6107" y="12309"/>
                    <a:pt x="6163" y="12240"/>
                  </a:cubicBezTo>
                  <a:cubicBezTo>
                    <a:pt x="6218" y="12188"/>
                    <a:pt x="6257" y="12107"/>
                    <a:pt x="6338" y="12077"/>
                  </a:cubicBezTo>
                  <a:cubicBezTo>
                    <a:pt x="6364" y="12064"/>
                    <a:pt x="6381" y="12051"/>
                    <a:pt x="6407" y="12038"/>
                  </a:cubicBezTo>
                  <a:cubicBezTo>
                    <a:pt x="6433" y="12009"/>
                    <a:pt x="6475" y="11996"/>
                    <a:pt x="6488" y="11970"/>
                  </a:cubicBezTo>
                  <a:cubicBezTo>
                    <a:pt x="6527" y="11833"/>
                    <a:pt x="6488" y="11726"/>
                    <a:pt x="6351" y="11657"/>
                  </a:cubicBezTo>
                  <a:cubicBezTo>
                    <a:pt x="6325" y="11644"/>
                    <a:pt x="6312" y="11644"/>
                    <a:pt x="6283" y="11631"/>
                  </a:cubicBezTo>
                  <a:cubicBezTo>
                    <a:pt x="6270" y="11644"/>
                    <a:pt x="6270" y="11657"/>
                    <a:pt x="6257" y="11657"/>
                  </a:cubicBezTo>
                  <a:cubicBezTo>
                    <a:pt x="6163" y="11700"/>
                    <a:pt x="6120" y="11765"/>
                    <a:pt x="6120" y="11862"/>
                  </a:cubicBezTo>
                  <a:cubicBezTo>
                    <a:pt x="6120" y="11875"/>
                    <a:pt x="6120" y="11888"/>
                    <a:pt x="6107" y="11901"/>
                  </a:cubicBezTo>
                  <a:cubicBezTo>
                    <a:pt x="6055" y="11970"/>
                    <a:pt x="6013" y="12038"/>
                    <a:pt x="5957" y="12090"/>
                  </a:cubicBezTo>
                  <a:cubicBezTo>
                    <a:pt x="5863" y="12201"/>
                    <a:pt x="5782" y="12296"/>
                    <a:pt x="5687" y="12390"/>
                  </a:cubicBezTo>
                  <a:cubicBezTo>
                    <a:pt x="5648" y="12445"/>
                    <a:pt x="5593" y="12497"/>
                    <a:pt x="5537" y="12553"/>
                  </a:cubicBezTo>
                  <a:lnTo>
                    <a:pt x="5417" y="12677"/>
                  </a:lnTo>
                  <a:cubicBezTo>
                    <a:pt x="5361" y="12729"/>
                    <a:pt x="5322" y="12771"/>
                    <a:pt x="5280" y="12823"/>
                  </a:cubicBezTo>
                  <a:cubicBezTo>
                    <a:pt x="5280" y="12810"/>
                    <a:pt x="5280" y="12784"/>
                    <a:pt x="5267" y="12784"/>
                  </a:cubicBezTo>
                  <a:cubicBezTo>
                    <a:pt x="5241" y="12758"/>
                    <a:pt x="5225" y="12729"/>
                    <a:pt x="5241" y="12690"/>
                  </a:cubicBezTo>
                  <a:lnTo>
                    <a:pt x="5241" y="12595"/>
                  </a:lnTo>
                  <a:cubicBezTo>
                    <a:pt x="5241" y="12566"/>
                    <a:pt x="5225" y="12527"/>
                    <a:pt x="5225" y="12484"/>
                  </a:cubicBezTo>
                  <a:cubicBezTo>
                    <a:pt x="5225" y="12427"/>
                    <a:pt x="5272" y="12400"/>
                    <a:pt x="5320" y="12400"/>
                  </a:cubicBezTo>
                  <a:cubicBezTo>
                    <a:pt x="5330" y="12400"/>
                    <a:pt x="5339" y="12401"/>
                    <a:pt x="5348" y="12403"/>
                  </a:cubicBezTo>
                  <a:cubicBezTo>
                    <a:pt x="5417" y="12403"/>
                    <a:pt x="5443" y="12445"/>
                    <a:pt x="5430" y="12514"/>
                  </a:cubicBezTo>
                  <a:lnTo>
                    <a:pt x="5430" y="12579"/>
                  </a:lnTo>
                  <a:lnTo>
                    <a:pt x="5443" y="12579"/>
                  </a:lnTo>
                  <a:cubicBezTo>
                    <a:pt x="5485" y="12540"/>
                    <a:pt x="5511" y="12497"/>
                    <a:pt x="5511" y="12432"/>
                  </a:cubicBezTo>
                  <a:cubicBezTo>
                    <a:pt x="5498" y="12377"/>
                    <a:pt x="5456" y="12351"/>
                    <a:pt x="5404" y="12322"/>
                  </a:cubicBezTo>
                  <a:cubicBezTo>
                    <a:pt x="5382" y="12315"/>
                    <a:pt x="5361" y="12311"/>
                    <a:pt x="5342" y="12311"/>
                  </a:cubicBezTo>
                  <a:cubicBezTo>
                    <a:pt x="5288" y="12311"/>
                    <a:pt x="5243" y="12336"/>
                    <a:pt x="5212" y="12377"/>
                  </a:cubicBezTo>
                  <a:cubicBezTo>
                    <a:pt x="5173" y="12432"/>
                    <a:pt x="5130" y="12497"/>
                    <a:pt x="5159" y="12579"/>
                  </a:cubicBezTo>
                  <a:cubicBezTo>
                    <a:pt x="5173" y="12595"/>
                    <a:pt x="5173" y="12608"/>
                    <a:pt x="5173" y="12634"/>
                  </a:cubicBezTo>
                  <a:cubicBezTo>
                    <a:pt x="5199" y="12716"/>
                    <a:pt x="5130" y="12771"/>
                    <a:pt x="5078" y="12823"/>
                  </a:cubicBezTo>
                  <a:cubicBezTo>
                    <a:pt x="5036" y="12865"/>
                    <a:pt x="4997" y="12891"/>
                    <a:pt x="4954" y="12934"/>
                  </a:cubicBezTo>
                  <a:cubicBezTo>
                    <a:pt x="4899" y="12960"/>
                    <a:pt x="4860" y="13002"/>
                    <a:pt x="4805" y="13028"/>
                  </a:cubicBezTo>
                  <a:cubicBezTo>
                    <a:pt x="4778" y="13041"/>
                    <a:pt x="4752" y="13054"/>
                    <a:pt x="4778" y="13097"/>
                  </a:cubicBezTo>
                  <a:cubicBezTo>
                    <a:pt x="4710" y="13123"/>
                    <a:pt x="4655" y="13149"/>
                    <a:pt x="4603" y="13165"/>
                  </a:cubicBezTo>
                  <a:cubicBezTo>
                    <a:pt x="4547" y="13191"/>
                    <a:pt x="4508" y="13204"/>
                    <a:pt x="4453" y="13217"/>
                  </a:cubicBezTo>
                  <a:cubicBezTo>
                    <a:pt x="4345" y="13273"/>
                    <a:pt x="4235" y="13299"/>
                    <a:pt x="4114" y="13299"/>
                  </a:cubicBezTo>
                  <a:cubicBezTo>
                    <a:pt x="3990" y="13299"/>
                    <a:pt x="3883" y="13273"/>
                    <a:pt x="3775" y="13259"/>
                  </a:cubicBezTo>
                  <a:cubicBezTo>
                    <a:pt x="3678" y="13259"/>
                    <a:pt x="3596" y="13259"/>
                    <a:pt x="3502" y="13246"/>
                  </a:cubicBezTo>
                  <a:cubicBezTo>
                    <a:pt x="3407" y="13246"/>
                    <a:pt x="3300" y="13246"/>
                    <a:pt x="3189" y="13230"/>
                  </a:cubicBezTo>
                  <a:cubicBezTo>
                    <a:pt x="3245" y="13178"/>
                    <a:pt x="3313" y="13123"/>
                    <a:pt x="3368" y="13067"/>
                  </a:cubicBezTo>
                  <a:cubicBezTo>
                    <a:pt x="3463" y="12986"/>
                    <a:pt x="3557" y="12905"/>
                    <a:pt x="3652" y="12823"/>
                  </a:cubicBezTo>
                  <a:cubicBezTo>
                    <a:pt x="3759" y="12729"/>
                    <a:pt x="3857" y="12647"/>
                    <a:pt x="3951" y="12553"/>
                  </a:cubicBezTo>
                  <a:cubicBezTo>
                    <a:pt x="4046" y="12471"/>
                    <a:pt x="4140" y="12390"/>
                    <a:pt x="4235" y="12296"/>
                  </a:cubicBezTo>
                  <a:cubicBezTo>
                    <a:pt x="4329" y="12214"/>
                    <a:pt x="4410" y="12133"/>
                    <a:pt x="4508" y="12051"/>
                  </a:cubicBezTo>
                  <a:cubicBezTo>
                    <a:pt x="4590" y="11983"/>
                    <a:pt x="4671" y="11914"/>
                    <a:pt x="4752" y="11846"/>
                  </a:cubicBezTo>
                  <a:cubicBezTo>
                    <a:pt x="4818" y="11794"/>
                    <a:pt x="4899" y="11713"/>
                    <a:pt x="4967" y="11644"/>
                  </a:cubicBezTo>
                  <a:cubicBezTo>
                    <a:pt x="5023" y="11602"/>
                    <a:pt x="5078" y="11563"/>
                    <a:pt x="5130" y="11520"/>
                  </a:cubicBezTo>
                  <a:cubicBezTo>
                    <a:pt x="5159" y="11507"/>
                    <a:pt x="5173" y="11481"/>
                    <a:pt x="5199" y="11468"/>
                  </a:cubicBezTo>
                  <a:cubicBezTo>
                    <a:pt x="5212" y="11439"/>
                    <a:pt x="5225" y="11400"/>
                    <a:pt x="5254" y="11374"/>
                  </a:cubicBezTo>
                  <a:cubicBezTo>
                    <a:pt x="5335" y="11292"/>
                    <a:pt x="5348" y="11169"/>
                    <a:pt x="5335" y="11074"/>
                  </a:cubicBezTo>
                  <a:cubicBezTo>
                    <a:pt x="5306" y="10951"/>
                    <a:pt x="5267" y="10830"/>
                    <a:pt x="5225" y="10723"/>
                  </a:cubicBezTo>
                  <a:cubicBezTo>
                    <a:pt x="5212" y="10680"/>
                    <a:pt x="5199" y="10641"/>
                    <a:pt x="5173" y="10599"/>
                  </a:cubicBezTo>
                  <a:cubicBezTo>
                    <a:pt x="5130" y="10517"/>
                    <a:pt x="5091" y="10449"/>
                    <a:pt x="5049" y="10381"/>
                  </a:cubicBezTo>
                  <a:cubicBezTo>
                    <a:pt x="5023" y="10342"/>
                    <a:pt x="5010" y="10299"/>
                    <a:pt x="4980" y="10273"/>
                  </a:cubicBezTo>
                  <a:cubicBezTo>
                    <a:pt x="4928" y="10192"/>
                    <a:pt x="4873" y="10123"/>
                    <a:pt x="4818" y="10055"/>
                  </a:cubicBezTo>
                  <a:cubicBezTo>
                    <a:pt x="4710" y="9934"/>
                    <a:pt x="4616" y="9827"/>
                    <a:pt x="4466" y="9746"/>
                  </a:cubicBezTo>
                  <a:cubicBezTo>
                    <a:pt x="4427" y="9716"/>
                    <a:pt x="4384" y="9690"/>
                    <a:pt x="4345" y="9664"/>
                  </a:cubicBezTo>
                  <a:lnTo>
                    <a:pt x="4384" y="9622"/>
                  </a:lnTo>
                  <a:cubicBezTo>
                    <a:pt x="4440" y="9583"/>
                    <a:pt x="4492" y="9540"/>
                    <a:pt x="4547" y="9501"/>
                  </a:cubicBezTo>
                  <a:cubicBezTo>
                    <a:pt x="4581" y="9467"/>
                    <a:pt x="4605" y="9425"/>
                    <a:pt x="4648" y="9425"/>
                  </a:cubicBezTo>
                  <a:cubicBezTo>
                    <a:pt x="4659" y="9425"/>
                    <a:pt x="4671" y="9427"/>
                    <a:pt x="4684" y="9433"/>
                  </a:cubicBezTo>
                  <a:cubicBezTo>
                    <a:pt x="4697" y="9433"/>
                    <a:pt x="4710" y="9420"/>
                    <a:pt x="4710" y="9420"/>
                  </a:cubicBezTo>
                  <a:cubicBezTo>
                    <a:pt x="4791" y="9338"/>
                    <a:pt x="4873" y="9270"/>
                    <a:pt x="4954" y="9189"/>
                  </a:cubicBezTo>
                  <a:cubicBezTo>
                    <a:pt x="5062" y="9078"/>
                    <a:pt x="5173" y="8970"/>
                    <a:pt x="5280" y="8863"/>
                  </a:cubicBezTo>
                  <a:cubicBezTo>
                    <a:pt x="5335" y="8808"/>
                    <a:pt x="5387" y="8752"/>
                    <a:pt x="5443" y="8700"/>
                  </a:cubicBezTo>
                  <a:cubicBezTo>
                    <a:pt x="5537" y="8589"/>
                    <a:pt x="5619" y="8495"/>
                    <a:pt x="5713" y="8388"/>
                  </a:cubicBezTo>
                  <a:cubicBezTo>
                    <a:pt x="5742" y="8345"/>
                    <a:pt x="5768" y="8306"/>
                    <a:pt x="5795" y="8264"/>
                  </a:cubicBezTo>
                  <a:cubicBezTo>
                    <a:pt x="5811" y="8293"/>
                    <a:pt x="5811" y="8319"/>
                    <a:pt x="5824" y="8332"/>
                  </a:cubicBezTo>
                  <a:cubicBezTo>
                    <a:pt x="5850" y="8427"/>
                    <a:pt x="5892" y="8524"/>
                    <a:pt x="5931" y="8619"/>
                  </a:cubicBezTo>
                  <a:cubicBezTo>
                    <a:pt x="5957" y="8687"/>
                    <a:pt x="5974" y="8752"/>
                    <a:pt x="6000" y="8808"/>
                  </a:cubicBezTo>
                  <a:cubicBezTo>
                    <a:pt x="6055" y="8915"/>
                    <a:pt x="6081" y="9026"/>
                    <a:pt x="6094" y="9133"/>
                  </a:cubicBezTo>
                  <a:cubicBezTo>
                    <a:pt x="6094" y="9189"/>
                    <a:pt x="6107" y="9241"/>
                    <a:pt x="6120" y="9283"/>
                  </a:cubicBezTo>
                  <a:cubicBezTo>
                    <a:pt x="6136" y="9296"/>
                    <a:pt x="6150" y="9309"/>
                    <a:pt x="6176" y="9322"/>
                  </a:cubicBezTo>
                  <a:cubicBezTo>
                    <a:pt x="6189" y="9338"/>
                    <a:pt x="6202" y="9351"/>
                    <a:pt x="6218" y="9365"/>
                  </a:cubicBezTo>
                  <a:cubicBezTo>
                    <a:pt x="6299" y="9485"/>
                    <a:pt x="6364" y="9609"/>
                    <a:pt x="6446" y="9716"/>
                  </a:cubicBezTo>
                  <a:cubicBezTo>
                    <a:pt x="6462" y="9759"/>
                    <a:pt x="6501" y="9785"/>
                    <a:pt x="6544" y="9827"/>
                  </a:cubicBezTo>
                  <a:lnTo>
                    <a:pt x="6706" y="9990"/>
                  </a:lnTo>
                  <a:cubicBezTo>
                    <a:pt x="6745" y="10042"/>
                    <a:pt x="6814" y="10071"/>
                    <a:pt x="6814" y="10136"/>
                  </a:cubicBezTo>
                  <a:cubicBezTo>
                    <a:pt x="6814" y="10192"/>
                    <a:pt x="6840" y="10218"/>
                    <a:pt x="6882" y="10234"/>
                  </a:cubicBezTo>
                  <a:lnTo>
                    <a:pt x="6921" y="10234"/>
                  </a:lnTo>
                  <a:cubicBezTo>
                    <a:pt x="6924" y="10233"/>
                    <a:pt x="6927" y="10232"/>
                    <a:pt x="6932" y="10232"/>
                  </a:cubicBezTo>
                  <a:cubicBezTo>
                    <a:pt x="6976" y="10232"/>
                    <a:pt x="7099" y="10303"/>
                    <a:pt x="7113" y="10342"/>
                  </a:cubicBezTo>
                  <a:cubicBezTo>
                    <a:pt x="7113" y="10423"/>
                    <a:pt x="7113" y="10517"/>
                    <a:pt x="7127" y="10599"/>
                  </a:cubicBezTo>
                  <a:cubicBezTo>
                    <a:pt x="7127" y="10762"/>
                    <a:pt x="7071" y="10911"/>
                    <a:pt x="7003" y="11048"/>
                  </a:cubicBezTo>
                  <a:cubicBezTo>
                    <a:pt x="6977" y="11087"/>
                    <a:pt x="6934" y="11143"/>
                    <a:pt x="6869" y="11156"/>
                  </a:cubicBezTo>
                  <a:cubicBezTo>
                    <a:pt x="6827" y="11169"/>
                    <a:pt x="6788" y="11195"/>
                    <a:pt x="6759" y="11250"/>
                  </a:cubicBezTo>
                  <a:cubicBezTo>
                    <a:pt x="6690" y="11332"/>
                    <a:pt x="6788" y="11455"/>
                    <a:pt x="6869" y="11468"/>
                  </a:cubicBezTo>
                  <a:cubicBezTo>
                    <a:pt x="6881" y="11471"/>
                    <a:pt x="6891" y="11472"/>
                    <a:pt x="6902" y="11472"/>
                  </a:cubicBezTo>
                  <a:cubicBezTo>
                    <a:pt x="6949" y="11472"/>
                    <a:pt x="6984" y="11448"/>
                    <a:pt x="7016" y="11413"/>
                  </a:cubicBezTo>
                  <a:cubicBezTo>
                    <a:pt x="7058" y="11387"/>
                    <a:pt x="7084" y="11332"/>
                    <a:pt x="7127" y="11292"/>
                  </a:cubicBezTo>
                  <a:cubicBezTo>
                    <a:pt x="7140" y="11276"/>
                    <a:pt x="7166" y="11250"/>
                    <a:pt x="7179" y="11237"/>
                  </a:cubicBezTo>
                  <a:cubicBezTo>
                    <a:pt x="7234" y="11113"/>
                    <a:pt x="7289" y="10993"/>
                    <a:pt x="7341" y="10885"/>
                  </a:cubicBezTo>
                  <a:cubicBezTo>
                    <a:pt x="7371" y="10830"/>
                    <a:pt x="7397" y="10817"/>
                    <a:pt x="7452" y="10817"/>
                  </a:cubicBezTo>
                  <a:cubicBezTo>
                    <a:pt x="7504" y="10804"/>
                    <a:pt x="7560" y="10788"/>
                    <a:pt x="7615" y="10775"/>
                  </a:cubicBezTo>
                  <a:cubicBezTo>
                    <a:pt x="7615" y="10775"/>
                    <a:pt x="7628" y="10762"/>
                    <a:pt x="7641" y="10736"/>
                  </a:cubicBezTo>
                  <a:lnTo>
                    <a:pt x="7397" y="10736"/>
                  </a:lnTo>
                  <a:cubicBezTo>
                    <a:pt x="7358" y="10736"/>
                    <a:pt x="7315" y="10762"/>
                    <a:pt x="7302" y="10804"/>
                  </a:cubicBezTo>
                  <a:cubicBezTo>
                    <a:pt x="7260" y="10885"/>
                    <a:pt x="7221" y="10967"/>
                    <a:pt x="7195" y="11048"/>
                  </a:cubicBezTo>
                  <a:cubicBezTo>
                    <a:pt x="7179" y="11061"/>
                    <a:pt x="7179" y="11074"/>
                    <a:pt x="7166" y="11087"/>
                  </a:cubicBezTo>
                  <a:cubicBezTo>
                    <a:pt x="7166" y="11074"/>
                    <a:pt x="7153" y="11074"/>
                    <a:pt x="7153" y="11074"/>
                  </a:cubicBezTo>
                  <a:cubicBezTo>
                    <a:pt x="7166" y="11032"/>
                    <a:pt x="7179" y="10993"/>
                    <a:pt x="7195" y="10951"/>
                  </a:cubicBezTo>
                  <a:lnTo>
                    <a:pt x="7195" y="10951"/>
                  </a:lnTo>
                  <a:cubicBezTo>
                    <a:pt x="7140" y="10993"/>
                    <a:pt x="7140" y="11032"/>
                    <a:pt x="7140" y="11087"/>
                  </a:cubicBezTo>
                  <a:cubicBezTo>
                    <a:pt x="7153" y="11156"/>
                    <a:pt x="7113" y="11195"/>
                    <a:pt x="7084" y="11237"/>
                  </a:cubicBezTo>
                  <a:lnTo>
                    <a:pt x="6964" y="11358"/>
                  </a:lnTo>
                  <a:cubicBezTo>
                    <a:pt x="6945" y="11376"/>
                    <a:pt x="6923" y="11388"/>
                    <a:pt x="6899" y="11388"/>
                  </a:cubicBezTo>
                  <a:cubicBezTo>
                    <a:pt x="6884" y="11388"/>
                    <a:pt x="6869" y="11384"/>
                    <a:pt x="6853" y="11374"/>
                  </a:cubicBezTo>
                  <a:cubicBezTo>
                    <a:pt x="6827" y="11358"/>
                    <a:pt x="6801" y="11319"/>
                    <a:pt x="6827" y="11276"/>
                  </a:cubicBezTo>
                  <a:cubicBezTo>
                    <a:pt x="6853" y="11250"/>
                    <a:pt x="6882" y="11224"/>
                    <a:pt x="6921" y="11211"/>
                  </a:cubicBezTo>
                  <a:cubicBezTo>
                    <a:pt x="6964" y="11195"/>
                    <a:pt x="7003" y="11182"/>
                    <a:pt x="7016" y="11130"/>
                  </a:cubicBezTo>
                  <a:cubicBezTo>
                    <a:pt x="7032" y="11100"/>
                    <a:pt x="7058" y="11061"/>
                    <a:pt x="7071" y="11032"/>
                  </a:cubicBezTo>
                  <a:cubicBezTo>
                    <a:pt x="7140" y="10885"/>
                    <a:pt x="7179" y="10736"/>
                    <a:pt x="7179" y="10573"/>
                  </a:cubicBezTo>
                  <a:lnTo>
                    <a:pt x="7179" y="10381"/>
                  </a:lnTo>
                  <a:cubicBezTo>
                    <a:pt x="7208" y="10397"/>
                    <a:pt x="7221" y="10410"/>
                    <a:pt x="7234" y="10410"/>
                  </a:cubicBezTo>
                  <a:cubicBezTo>
                    <a:pt x="7289" y="10436"/>
                    <a:pt x="7302" y="10478"/>
                    <a:pt x="7289" y="10530"/>
                  </a:cubicBezTo>
                  <a:cubicBezTo>
                    <a:pt x="7260" y="10612"/>
                    <a:pt x="7247" y="10706"/>
                    <a:pt x="7221" y="10804"/>
                  </a:cubicBezTo>
                  <a:cubicBezTo>
                    <a:pt x="7221" y="10804"/>
                    <a:pt x="7221" y="10817"/>
                    <a:pt x="7208" y="10817"/>
                  </a:cubicBezTo>
                  <a:cubicBezTo>
                    <a:pt x="7221" y="10817"/>
                    <a:pt x="7234" y="10817"/>
                    <a:pt x="7234" y="10804"/>
                  </a:cubicBezTo>
                  <a:cubicBezTo>
                    <a:pt x="7247" y="10762"/>
                    <a:pt x="7260" y="10706"/>
                    <a:pt x="7276" y="10667"/>
                  </a:cubicBezTo>
                  <a:cubicBezTo>
                    <a:pt x="7289" y="10599"/>
                    <a:pt x="7302" y="10543"/>
                    <a:pt x="7315" y="10478"/>
                  </a:cubicBezTo>
                  <a:cubicBezTo>
                    <a:pt x="7371" y="10504"/>
                    <a:pt x="7410" y="10530"/>
                    <a:pt x="7465" y="10573"/>
                  </a:cubicBezTo>
                  <a:cubicBezTo>
                    <a:pt x="7560" y="10625"/>
                    <a:pt x="7628" y="10723"/>
                    <a:pt x="7749" y="10762"/>
                  </a:cubicBezTo>
                  <a:cubicBezTo>
                    <a:pt x="7778" y="10775"/>
                    <a:pt x="7817" y="10788"/>
                    <a:pt x="7846" y="10830"/>
                  </a:cubicBezTo>
                  <a:cubicBezTo>
                    <a:pt x="7872" y="10856"/>
                    <a:pt x="7898" y="10869"/>
                    <a:pt x="7928" y="10885"/>
                  </a:cubicBezTo>
                  <a:lnTo>
                    <a:pt x="7846" y="10804"/>
                  </a:lnTo>
                  <a:cubicBezTo>
                    <a:pt x="7830" y="10775"/>
                    <a:pt x="7817" y="10736"/>
                    <a:pt x="7804" y="10706"/>
                  </a:cubicBezTo>
                  <a:cubicBezTo>
                    <a:pt x="7791" y="10706"/>
                    <a:pt x="7765" y="10723"/>
                    <a:pt x="7765" y="10723"/>
                  </a:cubicBezTo>
                  <a:cubicBezTo>
                    <a:pt x="7654" y="10641"/>
                    <a:pt x="7560" y="10560"/>
                    <a:pt x="7465" y="10491"/>
                  </a:cubicBezTo>
                  <a:cubicBezTo>
                    <a:pt x="7410" y="10449"/>
                    <a:pt x="7341" y="10410"/>
                    <a:pt x="7289" y="10368"/>
                  </a:cubicBezTo>
                  <a:cubicBezTo>
                    <a:pt x="7221" y="10315"/>
                    <a:pt x="7153" y="10273"/>
                    <a:pt x="7097" y="10218"/>
                  </a:cubicBezTo>
                  <a:cubicBezTo>
                    <a:pt x="7045" y="10166"/>
                    <a:pt x="7016" y="10097"/>
                    <a:pt x="6990" y="10042"/>
                  </a:cubicBezTo>
                  <a:lnTo>
                    <a:pt x="6990" y="9990"/>
                  </a:lnTo>
                  <a:cubicBezTo>
                    <a:pt x="7003" y="10003"/>
                    <a:pt x="7016" y="10003"/>
                    <a:pt x="7032" y="10016"/>
                  </a:cubicBezTo>
                  <a:cubicBezTo>
                    <a:pt x="7071" y="10055"/>
                    <a:pt x="7113" y="10084"/>
                    <a:pt x="7140" y="10123"/>
                  </a:cubicBezTo>
                  <a:cubicBezTo>
                    <a:pt x="7208" y="10192"/>
                    <a:pt x="7276" y="10260"/>
                    <a:pt x="7341" y="10328"/>
                  </a:cubicBezTo>
                  <a:lnTo>
                    <a:pt x="7465" y="10449"/>
                  </a:lnTo>
                  <a:cubicBezTo>
                    <a:pt x="7478" y="10436"/>
                    <a:pt x="7465" y="10423"/>
                    <a:pt x="7465" y="10410"/>
                  </a:cubicBezTo>
                  <a:cubicBezTo>
                    <a:pt x="7397" y="10355"/>
                    <a:pt x="7341" y="10299"/>
                    <a:pt x="7289" y="10247"/>
                  </a:cubicBezTo>
                  <a:cubicBezTo>
                    <a:pt x="7221" y="10179"/>
                    <a:pt x="7153" y="10097"/>
                    <a:pt x="7084" y="10042"/>
                  </a:cubicBezTo>
                  <a:cubicBezTo>
                    <a:pt x="7016" y="9974"/>
                    <a:pt x="6977" y="9921"/>
                    <a:pt x="6964" y="9827"/>
                  </a:cubicBezTo>
                  <a:cubicBezTo>
                    <a:pt x="6951" y="9785"/>
                    <a:pt x="6990" y="9716"/>
                    <a:pt x="6921" y="9690"/>
                  </a:cubicBezTo>
                  <a:cubicBezTo>
                    <a:pt x="6908" y="9690"/>
                    <a:pt x="6908" y="9690"/>
                    <a:pt x="6908" y="9677"/>
                  </a:cubicBezTo>
                  <a:cubicBezTo>
                    <a:pt x="6869" y="9583"/>
                    <a:pt x="6801" y="9501"/>
                    <a:pt x="6690" y="9446"/>
                  </a:cubicBezTo>
                  <a:cubicBezTo>
                    <a:pt x="6583" y="9404"/>
                    <a:pt x="6475" y="9338"/>
                    <a:pt x="6351" y="9338"/>
                  </a:cubicBezTo>
                  <a:cubicBezTo>
                    <a:pt x="6338" y="9338"/>
                    <a:pt x="6325" y="9338"/>
                    <a:pt x="6325" y="9322"/>
                  </a:cubicBezTo>
                  <a:cubicBezTo>
                    <a:pt x="6270" y="9283"/>
                    <a:pt x="6231" y="9241"/>
                    <a:pt x="6189" y="9189"/>
                  </a:cubicBezTo>
                  <a:cubicBezTo>
                    <a:pt x="6163" y="9176"/>
                    <a:pt x="6176" y="9133"/>
                    <a:pt x="6218" y="9120"/>
                  </a:cubicBezTo>
                  <a:cubicBezTo>
                    <a:pt x="6233" y="9110"/>
                    <a:pt x="6251" y="9106"/>
                    <a:pt x="6269" y="9106"/>
                  </a:cubicBezTo>
                  <a:cubicBezTo>
                    <a:pt x="6329" y="9106"/>
                    <a:pt x="6394" y="9155"/>
                    <a:pt x="6394" y="9228"/>
                  </a:cubicBezTo>
                  <a:lnTo>
                    <a:pt x="6394" y="9270"/>
                  </a:lnTo>
                  <a:cubicBezTo>
                    <a:pt x="6420" y="9176"/>
                    <a:pt x="6394" y="9120"/>
                    <a:pt x="6338" y="9094"/>
                  </a:cubicBezTo>
                  <a:cubicBezTo>
                    <a:pt x="6321" y="9090"/>
                    <a:pt x="6302" y="9088"/>
                    <a:pt x="6284" y="9088"/>
                  </a:cubicBezTo>
                  <a:cubicBezTo>
                    <a:pt x="6231" y="9088"/>
                    <a:pt x="6182" y="9104"/>
                    <a:pt x="6163" y="9133"/>
                  </a:cubicBezTo>
                  <a:cubicBezTo>
                    <a:pt x="6150" y="9078"/>
                    <a:pt x="6136" y="9026"/>
                    <a:pt x="6120" y="8957"/>
                  </a:cubicBezTo>
                  <a:cubicBezTo>
                    <a:pt x="6107" y="8902"/>
                    <a:pt x="6081" y="8850"/>
                    <a:pt x="6068" y="8782"/>
                  </a:cubicBezTo>
                  <a:cubicBezTo>
                    <a:pt x="6026" y="8687"/>
                    <a:pt x="5974" y="8589"/>
                    <a:pt x="5944" y="8482"/>
                  </a:cubicBezTo>
                  <a:cubicBezTo>
                    <a:pt x="5905" y="8414"/>
                    <a:pt x="5876" y="8332"/>
                    <a:pt x="5850" y="8264"/>
                  </a:cubicBezTo>
                  <a:cubicBezTo>
                    <a:pt x="5850" y="8225"/>
                    <a:pt x="5811" y="8182"/>
                    <a:pt x="5876" y="8156"/>
                  </a:cubicBezTo>
                  <a:cubicBezTo>
                    <a:pt x="5931" y="8319"/>
                    <a:pt x="5987" y="8482"/>
                    <a:pt x="6039" y="8632"/>
                  </a:cubicBezTo>
                  <a:lnTo>
                    <a:pt x="6055" y="8632"/>
                  </a:lnTo>
                  <a:cubicBezTo>
                    <a:pt x="6013" y="8537"/>
                    <a:pt x="5987" y="8427"/>
                    <a:pt x="5944" y="8332"/>
                  </a:cubicBezTo>
                  <a:cubicBezTo>
                    <a:pt x="5931" y="8264"/>
                    <a:pt x="5905" y="8212"/>
                    <a:pt x="5892" y="8143"/>
                  </a:cubicBezTo>
                  <a:cubicBezTo>
                    <a:pt x="5892" y="8117"/>
                    <a:pt x="5892" y="8101"/>
                    <a:pt x="5918" y="8101"/>
                  </a:cubicBezTo>
                  <a:lnTo>
                    <a:pt x="5931" y="8088"/>
                  </a:lnTo>
                  <a:cubicBezTo>
                    <a:pt x="5931" y="8075"/>
                    <a:pt x="5931" y="8049"/>
                    <a:pt x="5944" y="8020"/>
                  </a:cubicBezTo>
                  <a:cubicBezTo>
                    <a:pt x="5957" y="7993"/>
                    <a:pt x="5974" y="7967"/>
                    <a:pt x="5987" y="7925"/>
                  </a:cubicBezTo>
                  <a:lnTo>
                    <a:pt x="5987" y="7886"/>
                  </a:lnTo>
                  <a:cubicBezTo>
                    <a:pt x="5974" y="7899"/>
                    <a:pt x="5944" y="7899"/>
                    <a:pt x="5944" y="7912"/>
                  </a:cubicBezTo>
                  <a:cubicBezTo>
                    <a:pt x="5892" y="7993"/>
                    <a:pt x="5850" y="8075"/>
                    <a:pt x="5811" y="8143"/>
                  </a:cubicBezTo>
                  <a:cubicBezTo>
                    <a:pt x="5755" y="8238"/>
                    <a:pt x="5687" y="8319"/>
                    <a:pt x="5632" y="8401"/>
                  </a:cubicBezTo>
                  <a:cubicBezTo>
                    <a:pt x="5632" y="8414"/>
                    <a:pt x="5606" y="8414"/>
                    <a:pt x="5606" y="8427"/>
                  </a:cubicBezTo>
                  <a:cubicBezTo>
                    <a:pt x="5593" y="8374"/>
                    <a:pt x="5593" y="8332"/>
                    <a:pt x="5580" y="8293"/>
                  </a:cubicBezTo>
                  <a:cubicBezTo>
                    <a:pt x="5580" y="8280"/>
                    <a:pt x="5567" y="8251"/>
                    <a:pt x="5567" y="8238"/>
                  </a:cubicBezTo>
                  <a:cubicBezTo>
                    <a:pt x="5567" y="8075"/>
                    <a:pt x="5469" y="7954"/>
                    <a:pt x="5348" y="7857"/>
                  </a:cubicBezTo>
                  <a:cubicBezTo>
                    <a:pt x="5254" y="7775"/>
                    <a:pt x="5130" y="7775"/>
                    <a:pt x="5010" y="7736"/>
                  </a:cubicBezTo>
                  <a:cubicBezTo>
                    <a:pt x="4985" y="7723"/>
                    <a:pt x="4960" y="7718"/>
                    <a:pt x="4935" y="7718"/>
                  </a:cubicBezTo>
                  <a:cubicBezTo>
                    <a:pt x="4877" y="7718"/>
                    <a:pt x="4818" y="7744"/>
                    <a:pt x="4752" y="7762"/>
                  </a:cubicBezTo>
                  <a:cubicBezTo>
                    <a:pt x="4778" y="7775"/>
                    <a:pt x="4805" y="7775"/>
                    <a:pt x="4834" y="7775"/>
                  </a:cubicBezTo>
                  <a:cubicBezTo>
                    <a:pt x="4778" y="7805"/>
                    <a:pt x="4723" y="7818"/>
                    <a:pt x="4684" y="7844"/>
                  </a:cubicBezTo>
                  <a:cubicBezTo>
                    <a:pt x="4603" y="7899"/>
                    <a:pt x="4508" y="7954"/>
                    <a:pt x="4427" y="8006"/>
                  </a:cubicBezTo>
                  <a:cubicBezTo>
                    <a:pt x="4397" y="8020"/>
                    <a:pt x="4371" y="8049"/>
                    <a:pt x="4345" y="8062"/>
                  </a:cubicBezTo>
                  <a:cubicBezTo>
                    <a:pt x="4290" y="8101"/>
                    <a:pt x="4235" y="8156"/>
                    <a:pt x="4182" y="8199"/>
                  </a:cubicBezTo>
                  <a:cubicBezTo>
                    <a:pt x="4140" y="8225"/>
                    <a:pt x="4101" y="8251"/>
                    <a:pt x="4059" y="8280"/>
                  </a:cubicBezTo>
                  <a:cubicBezTo>
                    <a:pt x="4046" y="8293"/>
                    <a:pt x="4033" y="8306"/>
                    <a:pt x="4003" y="8319"/>
                  </a:cubicBezTo>
                  <a:cubicBezTo>
                    <a:pt x="3964" y="8361"/>
                    <a:pt x="3909" y="8401"/>
                    <a:pt x="3857" y="8427"/>
                  </a:cubicBezTo>
                  <a:cubicBezTo>
                    <a:pt x="3814" y="8469"/>
                    <a:pt x="3759" y="8524"/>
                    <a:pt x="3707" y="8550"/>
                  </a:cubicBezTo>
                  <a:cubicBezTo>
                    <a:pt x="3626" y="8576"/>
                    <a:pt x="3544" y="8606"/>
                    <a:pt x="3463" y="8619"/>
                  </a:cubicBezTo>
                  <a:cubicBezTo>
                    <a:pt x="3459" y="8623"/>
                    <a:pt x="3455" y="8624"/>
                    <a:pt x="3450" y="8624"/>
                  </a:cubicBezTo>
                  <a:cubicBezTo>
                    <a:pt x="3439" y="8624"/>
                    <a:pt x="3426" y="8615"/>
                    <a:pt x="3407" y="8606"/>
                  </a:cubicBezTo>
                  <a:cubicBezTo>
                    <a:pt x="3407" y="8624"/>
                    <a:pt x="3403" y="8629"/>
                    <a:pt x="3395" y="8629"/>
                  </a:cubicBezTo>
                  <a:cubicBezTo>
                    <a:pt x="3384" y="8629"/>
                    <a:pt x="3366" y="8617"/>
                    <a:pt x="3350" y="8617"/>
                  </a:cubicBezTo>
                  <a:cubicBezTo>
                    <a:pt x="3346" y="8617"/>
                    <a:pt x="3342" y="8617"/>
                    <a:pt x="3339" y="8619"/>
                  </a:cubicBezTo>
                  <a:cubicBezTo>
                    <a:pt x="3232" y="8619"/>
                    <a:pt x="3137" y="8563"/>
                    <a:pt x="3056" y="8495"/>
                  </a:cubicBezTo>
                  <a:cubicBezTo>
                    <a:pt x="3026" y="8469"/>
                    <a:pt x="3013" y="8427"/>
                    <a:pt x="3000" y="8401"/>
                  </a:cubicBezTo>
                  <a:cubicBezTo>
                    <a:pt x="2974" y="8345"/>
                    <a:pt x="2961" y="8306"/>
                    <a:pt x="2961" y="8264"/>
                  </a:cubicBezTo>
                  <a:cubicBezTo>
                    <a:pt x="2961" y="8199"/>
                    <a:pt x="2961" y="8117"/>
                    <a:pt x="2974" y="8049"/>
                  </a:cubicBezTo>
                  <a:cubicBezTo>
                    <a:pt x="3000" y="7967"/>
                    <a:pt x="3069" y="7899"/>
                    <a:pt x="3108" y="7818"/>
                  </a:cubicBezTo>
                  <a:cubicBezTo>
                    <a:pt x="3124" y="7792"/>
                    <a:pt x="3150" y="7775"/>
                    <a:pt x="3163" y="7749"/>
                  </a:cubicBezTo>
                  <a:lnTo>
                    <a:pt x="3163" y="7749"/>
                  </a:lnTo>
                  <a:cubicBezTo>
                    <a:pt x="3150" y="7886"/>
                    <a:pt x="3095" y="8006"/>
                    <a:pt x="3095" y="8143"/>
                  </a:cubicBezTo>
                  <a:cubicBezTo>
                    <a:pt x="3108" y="8088"/>
                    <a:pt x="3124" y="8036"/>
                    <a:pt x="3137" y="7993"/>
                  </a:cubicBezTo>
                  <a:cubicBezTo>
                    <a:pt x="3163" y="7899"/>
                    <a:pt x="3176" y="7805"/>
                    <a:pt x="3206" y="7710"/>
                  </a:cubicBezTo>
                  <a:cubicBezTo>
                    <a:pt x="3206" y="7694"/>
                    <a:pt x="3206" y="7681"/>
                    <a:pt x="3219" y="7681"/>
                  </a:cubicBezTo>
                  <a:cubicBezTo>
                    <a:pt x="3245" y="7642"/>
                    <a:pt x="3271" y="7599"/>
                    <a:pt x="3313" y="7573"/>
                  </a:cubicBezTo>
                  <a:cubicBezTo>
                    <a:pt x="3339" y="7531"/>
                    <a:pt x="3368" y="7505"/>
                    <a:pt x="3407" y="7466"/>
                  </a:cubicBezTo>
                  <a:cubicBezTo>
                    <a:pt x="3433" y="7424"/>
                    <a:pt x="3489" y="7397"/>
                    <a:pt x="3544" y="7355"/>
                  </a:cubicBezTo>
                  <a:cubicBezTo>
                    <a:pt x="3583" y="7316"/>
                    <a:pt x="3626" y="7287"/>
                    <a:pt x="3665" y="7248"/>
                  </a:cubicBezTo>
                  <a:cubicBezTo>
                    <a:pt x="3720" y="7222"/>
                    <a:pt x="3759" y="7179"/>
                    <a:pt x="3801" y="7153"/>
                  </a:cubicBezTo>
                  <a:cubicBezTo>
                    <a:pt x="3870" y="7085"/>
                    <a:pt x="3922" y="7016"/>
                    <a:pt x="3990" y="6961"/>
                  </a:cubicBezTo>
                  <a:cubicBezTo>
                    <a:pt x="4101" y="6867"/>
                    <a:pt x="4182" y="6746"/>
                    <a:pt x="4248" y="6609"/>
                  </a:cubicBezTo>
                  <a:cubicBezTo>
                    <a:pt x="4277" y="6554"/>
                    <a:pt x="4303" y="6502"/>
                    <a:pt x="4316" y="6447"/>
                  </a:cubicBezTo>
                  <a:cubicBezTo>
                    <a:pt x="4345" y="6378"/>
                    <a:pt x="4371" y="6310"/>
                    <a:pt x="4384" y="6228"/>
                  </a:cubicBezTo>
                  <a:cubicBezTo>
                    <a:pt x="4397" y="6176"/>
                    <a:pt x="4410" y="6108"/>
                    <a:pt x="4427" y="6039"/>
                  </a:cubicBezTo>
                  <a:cubicBezTo>
                    <a:pt x="4427" y="6013"/>
                    <a:pt x="4440" y="5984"/>
                    <a:pt x="4440" y="5958"/>
                  </a:cubicBezTo>
                  <a:cubicBezTo>
                    <a:pt x="4453" y="5821"/>
                    <a:pt x="4410" y="5688"/>
                    <a:pt x="4384" y="5551"/>
                  </a:cubicBezTo>
                  <a:cubicBezTo>
                    <a:pt x="4384" y="5512"/>
                    <a:pt x="4358" y="5470"/>
                    <a:pt x="4329" y="5443"/>
                  </a:cubicBezTo>
                  <a:cubicBezTo>
                    <a:pt x="4303" y="5375"/>
                    <a:pt x="4264" y="5307"/>
                    <a:pt x="4222" y="5251"/>
                  </a:cubicBezTo>
                  <a:cubicBezTo>
                    <a:pt x="4182" y="5157"/>
                    <a:pt x="4114" y="5089"/>
                    <a:pt x="4046" y="5023"/>
                  </a:cubicBezTo>
                  <a:cubicBezTo>
                    <a:pt x="4020" y="4981"/>
                    <a:pt x="3951" y="4955"/>
                    <a:pt x="4003" y="4874"/>
                  </a:cubicBezTo>
                  <a:cubicBezTo>
                    <a:pt x="3977" y="4874"/>
                    <a:pt x="3951" y="4861"/>
                    <a:pt x="3922" y="4844"/>
                  </a:cubicBezTo>
                  <a:cubicBezTo>
                    <a:pt x="3938" y="4844"/>
                    <a:pt x="3938" y="4831"/>
                    <a:pt x="3938" y="4831"/>
                  </a:cubicBezTo>
                  <a:cubicBezTo>
                    <a:pt x="3990" y="4750"/>
                    <a:pt x="4033" y="4668"/>
                    <a:pt x="4085" y="4600"/>
                  </a:cubicBezTo>
                  <a:cubicBezTo>
                    <a:pt x="4140" y="4548"/>
                    <a:pt x="4209" y="4493"/>
                    <a:pt x="4264" y="4453"/>
                  </a:cubicBezTo>
                  <a:cubicBezTo>
                    <a:pt x="4316" y="4398"/>
                    <a:pt x="4384" y="4372"/>
                    <a:pt x="4410" y="4304"/>
                  </a:cubicBezTo>
                  <a:cubicBezTo>
                    <a:pt x="4440" y="4248"/>
                    <a:pt x="4466" y="4209"/>
                    <a:pt x="4492" y="4154"/>
                  </a:cubicBezTo>
                  <a:cubicBezTo>
                    <a:pt x="4508" y="4193"/>
                    <a:pt x="4492" y="4248"/>
                    <a:pt x="4534" y="4274"/>
                  </a:cubicBezTo>
                  <a:cubicBezTo>
                    <a:pt x="4534" y="4180"/>
                    <a:pt x="4492" y="4085"/>
                    <a:pt x="4590" y="3991"/>
                  </a:cubicBezTo>
                  <a:lnTo>
                    <a:pt x="4590" y="3991"/>
                  </a:lnTo>
                  <a:cubicBezTo>
                    <a:pt x="4560" y="4004"/>
                    <a:pt x="4547" y="4004"/>
                    <a:pt x="4534" y="4004"/>
                  </a:cubicBezTo>
                  <a:cubicBezTo>
                    <a:pt x="4547" y="3978"/>
                    <a:pt x="4560" y="3949"/>
                    <a:pt x="4573" y="3923"/>
                  </a:cubicBezTo>
                  <a:cubicBezTo>
                    <a:pt x="4629" y="3828"/>
                    <a:pt x="4697" y="3760"/>
                    <a:pt x="4805" y="3721"/>
                  </a:cubicBezTo>
                  <a:cubicBezTo>
                    <a:pt x="4915" y="3678"/>
                    <a:pt x="5023" y="3652"/>
                    <a:pt x="5130" y="3610"/>
                  </a:cubicBezTo>
                  <a:cubicBezTo>
                    <a:pt x="5199" y="3597"/>
                    <a:pt x="5267" y="3584"/>
                    <a:pt x="5335" y="3558"/>
                  </a:cubicBezTo>
                  <a:cubicBezTo>
                    <a:pt x="5443" y="3516"/>
                    <a:pt x="5550" y="3476"/>
                    <a:pt x="5661" y="3421"/>
                  </a:cubicBezTo>
                  <a:cubicBezTo>
                    <a:pt x="5782" y="3366"/>
                    <a:pt x="5931" y="3314"/>
                    <a:pt x="6068" y="3284"/>
                  </a:cubicBezTo>
                  <a:cubicBezTo>
                    <a:pt x="6101" y="3278"/>
                    <a:pt x="6133" y="3275"/>
                    <a:pt x="6164" y="3275"/>
                  </a:cubicBezTo>
                  <a:cubicBezTo>
                    <a:pt x="6256" y="3275"/>
                    <a:pt x="6339" y="3305"/>
                    <a:pt x="6420" y="3366"/>
                  </a:cubicBezTo>
                  <a:cubicBezTo>
                    <a:pt x="6420" y="3379"/>
                    <a:pt x="6407" y="3395"/>
                    <a:pt x="6407" y="3408"/>
                  </a:cubicBezTo>
                  <a:lnTo>
                    <a:pt x="6407" y="3447"/>
                  </a:lnTo>
                  <a:cubicBezTo>
                    <a:pt x="6398" y="3438"/>
                    <a:pt x="6388" y="3434"/>
                    <a:pt x="6379" y="3434"/>
                  </a:cubicBezTo>
                  <a:cubicBezTo>
                    <a:pt x="6361" y="3434"/>
                    <a:pt x="6342" y="3449"/>
                    <a:pt x="6325" y="3476"/>
                  </a:cubicBezTo>
                  <a:cubicBezTo>
                    <a:pt x="6270" y="3558"/>
                    <a:pt x="6202" y="3639"/>
                    <a:pt x="6150" y="3721"/>
                  </a:cubicBezTo>
                  <a:cubicBezTo>
                    <a:pt x="6120" y="3773"/>
                    <a:pt x="6081" y="3815"/>
                    <a:pt x="6039" y="3867"/>
                  </a:cubicBezTo>
                  <a:cubicBezTo>
                    <a:pt x="5987" y="3965"/>
                    <a:pt x="5918" y="4059"/>
                    <a:pt x="5863" y="4141"/>
                  </a:cubicBezTo>
                  <a:cubicBezTo>
                    <a:pt x="5837" y="4180"/>
                    <a:pt x="5824" y="4222"/>
                    <a:pt x="5811" y="4248"/>
                  </a:cubicBezTo>
                  <a:cubicBezTo>
                    <a:pt x="5811" y="4291"/>
                    <a:pt x="5795" y="4304"/>
                    <a:pt x="5768" y="4330"/>
                  </a:cubicBezTo>
                  <a:cubicBezTo>
                    <a:pt x="5713" y="4385"/>
                    <a:pt x="5674" y="4453"/>
                    <a:pt x="5648" y="4519"/>
                  </a:cubicBezTo>
                  <a:cubicBezTo>
                    <a:pt x="5619" y="4574"/>
                    <a:pt x="5619" y="4642"/>
                    <a:pt x="5550" y="4668"/>
                  </a:cubicBezTo>
                  <a:lnTo>
                    <a:pt x="5537" y="4681"/>
                  </a:lnTo>
                  <a:cubicBezTo>
                    <a:pt x="5550" y="4737"/>
                    <a:pt x="5511" y="4779"/>
                    <a:pt x="5498" y="4818"/>
                  </a:cubicBezTo>
                  <a:cubicBezTo>
                    <a:pt x="5485" y="4844"/>
                    <a:pt x="5469" y="4874"/>
                    <a:pt x="5456" y="4887"/>
                  </a:cubicBezTo>
                  <a:cubicBezTo>
                    <a:pt x="5443" y="4900"/>
                    <a:pt x="5443" y="4913"/>
                    <a:pt x="5443" y="4926"/>
                  </a:cubicBezTo>
                  <a:cubicBezTo>
                    <a:pt x="5417" y="4955"/>
                    <a:pt x="5387" y="4981"/>
                    <a:pt x="5374" y="5023"/>
                  </a:cubicBezTo>
                  <a:cubicBezTo>
                    <a:pt x="5361" y="5062"/>
                    <a:pt x="5348" y="5118"/>
                    <a:pt x="5335" y="5157"/>
                  </a:cubicBezTo>
                  <a:cubicBezTo>
                    <a:pt x="5335" y="5186"/>
                    <a:pt x="5322" y="5199"/>
                    <a:pt x="5306" y="5225"/>
                  </a:cubicBezTo>
                  <a:cubicBezTo>
                    <a:pt x="5306" y="5251"/>
                    <a:pt x="5306" y="5281"/>
                    <a:pt x="5293" y="5307"/>
                  </a:cubicBezTo>
                  <a:cubicBezTo>
                    <a:pt x="5293" y="5388"/>
                    <a:pt x="5293" y="5470"/>
                    <a:pt x="5280" y="5551"/>
                  </a:cubicBezTo>
                  <a:cubicBezTo>
                    <a:pt x="5280" y="5714"/>
                    <a:pt x="5306" y="5838"/>
                    <a:pt x="5404" y="5971"/>
                  </a:cubicBezTo>
                  <a:cubicBezTo>
                    <a:pt x="5485" y="6052"/>
                    <a:pt x="5550" y="6108"/>
                    <a:pt x="5661" y="6121"/>
                  </a:cubicBezTo>
                  <a:cubicBezTo>
                    <a:pt x="5695" y="6126"/>
                    <a:pt x="5728" y="6129"/>
                    <a:pt x="5760" y="6129"/>
                  </a:cubicBezTo>
                  <a:cubicBezTo>
                    <a:pt x="5805" y="6129"/>
                    <a:pt x="5845" y="6123"/>
                    <a:pt x="5876" y="6108"/>
                  </a:cubicBezTo>
                  <a:cubicBezTo>
                    <a:pt x="5944" y="6082"/>
                    <a:pt x="6000" y="6026"/>
                    <a:pt x="6055" y="5971"/>
                  </a:cubicBezTo>
                  <a:cubicBezTo>
                    <a:pt x="6068" y="5958"/>
                    <a:pt x="6094" y="5945"/>
                    <a:pt x="6120" y="5919"/>
                  </a:cubicBezTo>
                  <a:lnTo>
                    <a:pt x="6120" y="5919"/>
                  </a:lnTo>
                  <a:cubicBezTo>
                    <a:pt x="6107" y="5971"/>
                    <a:pt x="6107" y="6013"/>
                    <a:pt x="6107" y="6039"/>
                  </a:cubicBezTo>
                  <a:cubicBezTo>
                    <a:pt x="6082" y="6118"/>
                    <a:pt x="6057" y="6197"/>
                    <a:pt x="6029" y="6287"/>
                  </a:cubicBezTo>
                  <a:lnTo>
                    <a:pt x="6029" y="6287"/>
                  </a:lnTo>
                  <a:cubicBezTo>
                    <a:pt x="6028" y="6286"/>
                    <a:pt x="6027" y="6285"/>
                    <a:pt x="6026" y="6284"/>
                  </a:cubicBezTo>
                  <a:cubicBezTo>
                    <a:pt x="6026" y="6310"/>
                    <a:pt x="6013" y="6339"/>
                    <a:pt x="6000" y="6352"/>
                  </a:cubicBezTo>
                  <a:cubicBezTo>
                    <a:pt x="5931" y="6391"/>
                    <a:pt x="5863" y="6434"/>
                    <a:pt x="5782" y="6460"/>
                  </a:cubicBezTo>
                  <a:cubicBezTo>
                    <a:pt x="5742" y="6489"/>
                    <a:pt x="5687" y="6502"/>
                    <a:pt x="5632" y="6528"/>
                  </a:cubicBezTo>
                  <a:cubicBezTo>
                    <a:pt x="5593" y="6554"/>
                    <a:pt x="5537" y="6570"/>
                    <a:pt x="5485" y="6596"/>
                  </a:cubicBezTo>
                  <a:cubicBezTo>
                    <a:pt x="5404" y="6622"/>
                    <a:pt x="5322" y="6652"/>
                    <a:pt x="5241" y="6678"/>
                  </a:cubicBezTo>
                  <a:cubicBezTo>
                    <a:pt x="5104" y="6733"/>
                    <a:pt x="4997" y="6815"/>
                    <a:pt x="4941" y="6922"/>
                  </a:cubicBezTo>
                  <a:cubicBezTo>
                    <a:pt x="4915" y="6961"/>
                    <a:pt x="4915" y="7003"/>
                    <a:pt x="4899" y="7029"/>
                  </a:cubicBezTo>
                  <a:cubicBezTo>
                    <a:pt x="4860" y="7140"/>
                    <a:pt x="4886" y="7235"/>
                    <a:pt x="4928" y="7316"/>
                  </a:cubicBezTo>
                  <a:cubicBezTo>
                    <a:pt x="4997" y="7437"/>
                    <a:pt x="5104" y="7492"/>
                    <a:pt x="5225" y="7518"/>
                  </a:cubicBezTo>
                  <a:cubicBezTo>
                    <a:pt x="5280" y="7531"/>
                    <a:pt x="5322" y="7531"/>
                    <a:pt x="5374" y="7547"/>
                  </a:cubicBezTo>
                  <a:cubicBezTo>
                    <a:pt x="5361" y="7586"/>
                    <a:pt x="5335" y="7629"/>
                    <a:pt x="5322" y="7668"/>
                  </a:cubicBezTo>
                  <a:lnTo>
                    <a:pt x="5322" y="7681"/>
                  </a:lnTo>
                  <a:cubicBezTo>
                    <a:pt x="5348" y="7629"/>
                    <a:pt x="5374" y="7586"/>
                    <a:pt x="5404" y="7547"/>
                  </a:cubicBezTo>
                  <a:cubicBezTo>
                    <a:pt x="5524" y="7547"/>
                    <a:pt x="5661" y="7547"/>
                    <a:pt x="5795" y="7531"/>
                  </a:cubicBezTo>
                  <a:cubicBezTo>
                    <a:pt x="5837" y="7531"/>
                    <a:pt x="5863" y="7573"/>
                    <a:pt x="5876" y="7612"/>
                  </a:cubicBezTo>
                  <a:cubicBezTo>
                    <a:pt x="5876" y="7642"/>
                    <a:pt x="5892" y="7681"/>
                    <a:pt x="5905" y="7723"/>
                  </a:cubicBezTo>
                  <a:cubicBezTo>
                    <a:pt x="5974" y="7723"/>
                    <a:pt x="5987" y="7736"/>
                    <a:pt x="5974" y="7792"/>
                  </a:cubicBezTo>
                  <a:cubicBezTo>
                    <a:pt x="5974" y="7818"/>
                    <a:pt x="5957" y="7831"/>
                    <a:pt x="5957" y="7857"/>
                  </a:cubicBezTo>
                  <a:lnTo>
                    <a:pt x="5974" y="7857"/>
                  </a:lnTo>
                  <a:cubicBezTo>
                    <a:pt x="6026" y="7805"/>
                    <a:pt x="6055" y="7723"/>
                    <a:pt x="6081" y="7642"/>
                  </a:cubicBezTo>
                  <a:cubicBezTo>
                    <a:pt x="6107" y="7560"/>
                    <a:pt x="6120" y="7466"/>
                    <a:pt x="6136" y="7368"/>
                  </a:cubicBezTo>
                  <a:cubicBezTo>
                    <a:pt x="6150" y="7384"/>
                    <a:pt x="6150" y="7397"/>
                    <a:pt x="6163" y="7411"/>
                  </a:cubicBezTo>
                  <a:cubicBezTo>
                    <a:pt x="6176" y="7505"/>
                    <a:pt x="6202" y="7586"/>
                    <a:pt x="6218" y="7668"/>
                  </a:cubicBezTo>
                  <a:cubicBezTo>
                    <a:pt x="6231" y="7694"/>
                    <a:pt x="6244" y="7736"/>
                    <a:pt x="6270" y="7762"/>
                  </a:cubicBezTo>
                  <a:cubicBezTo>
                    <a:pt x="6231" y="7612"/>
                    <a:pt x="6189" y="7466"/>
                    <a:pt x="6150" y="7303"/>
                  </a:cubicBezTo>
                  <a:lnTo>
                    <a:pt x="6150" y="7303"/>
                  </a:lnTo>
                  <a:cubicBezTo>
                    <a:pt x="6189" y="7411"/>
                    <a:pt x="6231" y="7505"/>
                    <a:pt x="6257" y="7612"/>
                  </a:cubicBezTo>
                  <a:lnTo>
                    <a:pt x="6270" y="7612"/>
                  </a:lnTo>
                  <a:cubicBezTo>
                    <a:pt x="6257" y="7573"/>
                    <a:pt x="6257" y="7531"/>
                    <a:pt x="6244" y="7492"/>
                  </a:cubicBezTo>
                  <a:cubicBezTo>
                    <a:pt x="6231" y="7437"/>
                    <a:pt x="6189" y="7368"/>
                    <a:pt x="6176" y="7316"/>
                  </a:cubicBezTo>
                  <a:cubicBezTo>
                    <a:pt x="6163" y="7261"/>
                    <a:pt x="6176" y="7205"/>
                    <a:pt x="6176" y="7153"/>
                  </a:cubicBezTo>
                  <a:lnTo>
                    <a:pt x="6189" y="7153"/>
                  </a:lnTo>
                  <a:cubicBezTo>
                    <a:pt x="6202" y="7166"/>
                    <a:pt x="6218" y="7192"/>
                    <a:pt x="6218" y="7222"/>
                  </a:cubicBezTo>
                  <a:cubicBezTo>
                    <a:pt x="6231" y="7248"/>
                    <a:pt x="6244" y="7274"/>
                    <a:pt x="6244" y="7303"/>
                  </a:cubicBezTo>
                  <a:cubicBezTo>
                    <a:pt x="6257" y="7329"/>
                    <a:pt x="6257" y="7355"/>
                    <a:pt x="6283" y="7384"/>
                  </a:cubicBezTo>
                  <a:cubicBezTo>
                    <a:pt x="6270" y="7329"/>
                    <a:pt x="6257" y="7261"/>
                    <a:pt x="6244" y="7222"/>
                  </a:cubicBezTo>
                  <a:cubicBezTo>
                    <a:pt x="6202" y="7124"/>
                    <a:pt x="6202" y="7043"/>
                    <a:pt x="6244" y="6961"/>
                  </a:cubicBezTo>
                  <a:cubicBezTo>
                    <a:pt x="6270" y="6922"/>
                    <a:pt x="6270" y="6880"/>
                    <a:pt x="6283" y="6841"/>
                  </a:cubicBezTo>
                  <a:cubicBezTo>
                    <a:pt x="6299" y="6841"/>
                    <a:pt x="6299" y="6854"/>
                    <a:pt x="6312" y="6854"/>
                  </a:cubicBezTo>
                  <a:cubicBezTo>
                    <a:pt x="6325" y="6922"/>
                    <a:pt x="6338" y="7003"/>
                    <a:pt x="6364" y="7072"/>
                  </a:cubicBezTo>
                  <a:cubicBezTo>
                    <a:pt x="6364" y="7098"/>
                    <a:pt x="6381" y="7124"/>
                    <a:pt x="6394" y="7153"/>
                  </a:cubicBezTo>
                  <a:cubicBezTo>
                    <a:pt x="6433" y="7261"/>
                    <a:pt x="6420" y="7368"/>
                    <a:pt x="6381" y="7479"/>
                  </a:cubicBezTo>
                  <a:cubicBezTo>
                    <a:pt x="6351" y="7531"/>
                    <a:pt x="6338" y="7586"/>
                    <a:pt x="6312" y="7642"/>
                  </a:cubicBezTo>
                  <a:cubicBezTo>
                    <a:pt x="6299" y="7681"/>
                    <a:pt x="6283" y="7723"/>
                    <a:pt x="6270" y="7762"/>
                  </a:cubicBezTo>
                  <a:cubicBezTo>
                    <a:pt x="6257" y="7775"/>
                    <a:pt x="6257" y="7792"/>
                    <a:pt x="6244" y="7805"/>
                  </a:cubicBezTo>
                  <a:cubicBezTo>
                    <a:pt x="6202" y="7886"/>
                    <a:pt x="6150" y="7954"/>
                    <a:pt x="6120" y="8036"/>
                  </a:cubicBezTo>
                  <a:cubicBezTo>
                    <a:pt x="6055" y="8169"/>
                    <a:pt x="6039" y="8293"/>
                    <a:pt x="6120" y="8427"/>
                  </a:cubicBezTo>
                  <a:cubicBezTo>
                    <a:pt x="6189" y="8550"/>
                    <a:pt x="6270" y="8645"/>
                    <a:pt x="6394" y="8700"/>
                  </a:cubicBezTo>
                  <a:cubicBezTo>
                    <a:pt x="6433" y="8713"/>
                    <a:pt x="6475" y="8726"/>
                    <a:pt x="6462" y="8782"/>
                  </a:cubicBezTo>
                  <a:cubicBezTo>
                    <a:pt x="6462" y="8782"/>
                    <a:pt x="6475" y="8782"/>
                    <a:pt x="6488" y="8795"/>
                  </a:cubicBezTo>
                  <a:lnTo>
                    <a:pt x="6488" y="8726"/>
                  </a:lnTo>
                  <a:cubicBezTo>
                    <a:pt x="6514" y="8752"/>
                    <a:pt x="6544" y="8769"/>
                    <a:pt x="6583" y="8782"/>
                  </a:cubicBezTo>
                  <a:cubicBezTo>
                    <a:pt x="6625" y="8795"/>
                    <a:pt x="6638" y="8808"/>
                    <a:pt x="6638" y="8850"/>
                  </a:cubicBezTo>
                  <a:cubicBezTo>
                    <a:pt x="6625" y="8944"/>
                    <a:pt x="6677" y="9013"/>
                    <a:pt x="6745" y="9052"/>
                  </a:cubicBezTo>
                  <a:cubicBezTo>
                    <a:pt x="6853" y="9146"/>
                    <a:pt x="6951" y="9257"/>
                    <a:pt x="7045" y="9351"/>
                  </a:cubicBezTo>
                  <a:cubicBezTo>
                    <a:pt x="7140" y="9446"/>
                    <a:pt x="7221" y="9553"/>
                    <a:pt x="7315" y="9648"/>
                  </a:cubicBezTo>
                  <a:cubicBezTo>
                    <a:pt x="7358" y="9703"/>
                    <a:pt x="7397" y="9746"/>
                    <a:pt x="7439" y="9798"/>
                  </a:cubicBezTo>
                  <a:cubicBezTo>
                    <a:pt x="7465" y="9853"/>
                    <a:pt x="7504" y="9908"/>
                    <a:pt x="7534" y="9947"/>
                  </a:cubicBezTo>
                  <a:cubicBezTo>
                    <a:pt x="7573" y="10016"/>
                    <a:pt x="7602" y="10071"/>
                    <a:pt x="7641" y="10136"/>
                  </a:cubicBezTo>
                  <a:lnTo>
                    <a:pt x="7628" y="10136"/>
                  </a:lnTo>
                  <a:cubicBezTo>
                    <a:pt x="7600" y="10110"/>
                    <a:pt x="7587" y="10097"/>
                    <a:pt x="7576" y="10097"/>
                  </a:cubicBezTo>
                  <a:cubicBezTo>
                    <a:pt x="7566" y="10097"/>
                    <a:pt x="7560" y="10110"/>
                    <a:pt x="7547" y="10136"/>
                  </a:cubicBezTo>
                  <a:cubicBezTo>
                    <a:pt x="7504" y="10205"/>
                    <a:pt x="7491" y="10355"/>
                    <a:pt x="7586" y="10423"/>
                  </a:cubicBezTo>
                  <a:cubicBezTo>
                    <a:pt x="7586" y="10436"/>
                    <a:pt x="7602" y="10436"/>
                    <a:pt x="7602" y="10449"/>
                  </a:cubicBezTo>
                  <a:cubicBezTo>
                    <a:pt x="7654" y="10491"/>
                    <a:pt x="7709" y="10517"/>
                    <a:pt x="7778" y="10530"/>
                  </a:cubicBezTo>
                  <a:cubicBezTo>
                    <a:pt x="7780" y="10533"/>
                    <a:pt x="7784" y="10534"/>
                    <a:pt x="7788" y="10534"/>
                  </a:cubicBezTo>
                  <a:cubicBezTo>
                    <a:pt x="7806" y="10534"/>
                    <a:pt x="7836" y="10517"/>
                    <a:pt x="7859" y="10517"/>
                  </a:cubicBezTo>
                  <a:cubicBezTo>
                    <a:pt x="7898" y="10517"/>
                    <a:pt x="7911" y="10491"/>
                    <a:pt x="7898" y="10449"/>
                  </a:cubicBezTo>
                  <a:lnTo>
                    <a:pt x="7898" y="10449"/>
                  </a:lnTo>
                  <a:cubicBezTo>
                    <a:pt x="7928" y="10478"/>
                    <a:pt x="7954" y="10504"/>
                    <a:pt x="7980" y="10504"/>
                  </a:cubicBezTo>
                  <a:cubicBezTo>
                    <a:pt x="8022" y="10517"/>
                    <a:pt x="8061" y="10530"/>
                    <a:pt x="8104" y="10560"/>
                  </a:cubicBezTo>
                  <a:cubicBezTo>
                    <a:pt x="8211" y="10641"/>
                    <a:pt x="8348" y="10680"/>
                    <a:pt x="8481" y="10723"/>
                  </a:cubicBezTo>
                  <a:cubicBezTo>
                    <a:pt x="8605" y="10749"/>
                    <a:pt x="8712" y="10788"/>
                    <a:pt x="8836" y="10843"/>
                  </a:cubicBezTo>
                  <a:cubicBezTo>
                    <a:pt x="8875" y="10869"/>
                    <a:pt x="8931" y="10898"/>
                    <a:pt x="8970" y="10911"/>
                  </a:cubicBezTo>
                  <a:cubicBezTo>
                    <a:pt x="9038" y="10937"/>
                    <a:pt x="9094" y="10993"/>
                    <a:pt x="9188" y="10993"/>
                  </a:cubicBezTo>
                  <a:cubicBezTo>
                    <a:pt x="9194" y="10991"/>
                    <a:pt x="9199" y="10990"/>
                    <a:pt x="9205" y="10990"/>
                  </a:cubicBezTo>
                  <a:cubicBezTo>
                    <a:pt x="9240" y="10990"/>
                    <a:pt x="9271" y="11025"/>
                    <a:pt x="9282" y="11061"/>
                  </a:cubicBezTo>
                  <a:cubicBezTo>
                    <a:pt x="9312" y="11143"/>
                    <a:pt x="9282" y="11211"/>
                    <a:pt x="9201" y="11237"/>
                  </a:cubicBezTo>
                  <a:cubicBezTo>
                    <a:pt x="9196" y="11238"/>
                    <a:pt x="9190" y="11239"/>
                    <a:pt x="9184" y="11239"/>
                  </a:cubicBezTo>
                  <a:cubicBezTo>
                    <a:pt x="9133" y="11239"/>
                    <a:pt x="9066" y="11190"/>
                    <a:pt x="9051" y="11143"/>
                  </a:cubicBezTo>
                  <a:cubicBezTo>
                    <a:pt x="9051" y="11113"/>
                    <a:pt x="9038" y="11087"/>
                    <a:pt x="9025" y="11074"/>
                  </a:cubicBezTo>
                  <a:cubicBezTo>
                    <a:pt x="8970" y="10993"/>
                    <a:pt x="8888" y="10967"/>
                    <a:pt x="8823" y="10924"/>
                  </a:cubicBezTo>
                  <a:cubicBezTo>
                    <a:pt x="8712" y="10885"/>
                    <a:pt x="8618" y="10856"/>
                    <a:pt x="8511" y="10830"/>
                  </a:cubicBezTo>
                  <a:cubicBezTo>
                    <a:pt x="8455" y="10817"/>
                    <a:pt x="8400" y="10804"/>
                    <a:pt x="8348" y="10788"/>
                  </a:cubicBezTo>
                  <a:cubicBezTo>
                    <a:pt x="8266" y="10762"/>
                    <a:pt x="8185" y="10723"/>
                    <a:pt x="8104" y="10693"/>
                  </a:cubicBezTo>
                  <a:cubicBezTo>
                    <a:pt x="8090" y="10693"/>
                    <a:pt x="8048" y="10693"/>
                    <a:pt x="8035" y="10706"/>
                  </a:cubicBezTo>
                  <a:cubicBezTo>
                    <a:pt x="8022" y="10706"/>
                    <a:pt x="8022" y="10749"/>
                    <a:pt x="8035" y="10762"/>
                  </a:cubicBezTo>
                  <a:cubicBezTo>
                    <a:pt x="8074" y="10843"/>
                    <a:pt x="8143" y="10937"/>
                    <a:pt x="8198" y="11019"/>
                  </a:cubicBezTo>
                  <a:cubicBezTo>
                    <a:pt x="8237" y="11087"/>
                    <a:pt x="8305" y="11156"/>
                    <a:pt x="8361" y="11237"/>
                  </a:cubicBezTo>
                  <a:cubicBezTo>
                    <a:pt x="8400" y="11292"/>
                    <a:pt x="8442" y="11358"/>
                    <a:pt x="8481" y="11413"/>
                  </a:cubicBezTo>
                  <a:cubicBezTo>
                    <a:pt x="8468" y="11426"/>
                    <a:pt x="8468" y="11426"/>
                    <a:pt x="8455" y="11455"/>
                  </a:cubicBezTo>
                  <a:cubicBezTo>
                    <a:pt x="8473" y="11455"/>
                    <a:pt x="8486" y="11461"/>
                    <a:pt x="8496" y="11461"/>
                  </a:cubicBezTo>
                  <a:cubicBezTo>
                    <a:pt x="8502" y="11461"/>
                    <a:pt x="8506" y="11460"/>
                    <a:pt x="8511" y="11455"/>
                  </a:cubicBezTo>
                  <a:cubicBezTo>
                    <a:pt x="8524" y="11451"/>
                    <a:pt x="8536" y="11449"/>
                    <a:pt x="8547" y="11449"/>
                  </a:cubicBezTo>
                  <a:cubicBezTo>
                    <a:pt x="8579" y="11449"/>
                    <a:pt x="8602" y="11465"/>
                    <a:pt x="8631" y="11494"/>
                  </a:cubicBezTo>
                  <a:cubicBezTo>
                    <a:pt x="8644" y="11520"/>
                    <a:pt x="8644" y="11589"/>
                    <a:pt x="8631" y="11618"/>
                  </a:cubicBezTo>
                  <a:cubicBezTo>
                    <a:pt x="8612" y="11637"/>
                    <a:pt x="8570" y="11649"/>
                    <a:pt x="8534" y="11649"/>
                  </a:cubicBezTo>
                  <a:cubicBezTo>
                    <a:pt x="8521" y="11649"/>
                    <a:pt x="8508" y="11648"/>
                    <a:pt x="8498" y="11644"/>
                  </a:cubicBezTo>
                  <a:cubicBezTo>
                    <a:pt x="8400" y="11602"/>
                    <a:pt x="8361" y="11520"/>
                    <a:pt x="8348" y="11426"/>
                  </a:cubicBezTo>
                  <a:cubicBezTo>
                    <a:pt x="8348" y="11413"/>
                    <a:pt x="8335" y="11400"/>
                    <a:pt x="8335" y="11374"/>
                  </a:cubicBezTo>
                  <a:cubicBezTo>
                    <a:pt x="8279" y="11276"/>
                    <a:pt x="8185" y="11211"/>
                    <a:pt x="8104" y="11130"/>
                  </a:cubicBezTo>
                  <a:cubicBezTo>
                    <a:pt x="8009" y="11032"/>
                    <a:pt x="7898" y="10937"/>
                    <a:pt x="7791" y="10843"/>
                  </a:cubicBezTo>
                  <a:cubicBezTo>
                    <a:pt x="7749" y="10817"/>
                    <a:pt x="7696" y="10804"/>
                    <a:pt x="7654" y="10788"/>
                  </a:cubicBezTo>
                  <a:cubicBezTo>
                    <a:pt x="7641" y="10788"/>
                    <a:pt x="7641" y="10804"/>
                    <a:pt x="7628" y="10804"/>
                  </a:cubicBezTo>
                  <a:cubicBezTo>
                    <a:pt x="7654" y="10830"/>
                    <a:pt x="7667" y="10856"/>
                    <a:pt x="7683" y="10856"/>
                  </a:cubicBezTo>
                  <a:cubicBezTo>
                    <a:pt x="7765" y="10885"/>
                    <a:pt x="7817" y="10951"/>
                    <a:pt x="7872" y="11006"/>
                  </a:cubicBezTo>
                  <a:cubicBezTo>
                    <a:pt x="7967" y="11087"/>
                    <a:pt x="8061" y="11169"/>
                    <a:pt x="8143" y="11250"/>
                  </a:cubicBezTo>
                  <a:cubicBezTo>
                    <a:pt x="8198" y="11305"/>
                    <a:pt x="8266" y="11358"/>
                    <a:pt x="8279" y="11439"/>
                  </a:cubicBezTo>
                  <a:cubicBezTo>
                    <a:pt x="8305" y="11537"/>
                    <a:pt x="8348" y="11644"/>
                    <a:pt x="8442" y="11700"/>
                  </a:cubicBezTo>
                  <a:cubicBezTo>
                    <a:pt x="8464" y="11712"/>
                    <a:pt x="8492" y="11718"/>
                    <a:pt x="8522" y="11718"/>
                  </a:cubicBezTo>
                  <a:cubicBezTo>
                    <a:pt x="8586" y="11718"/>
                    <a:pt x="8658" y="11691"/>
                    <a:pt x="8686" y="11644"/>
                  </a:cubicBezTo>
                  <a:cubicBezTo>
                    <a:pt x="8755" y="11563"/>
                    <a:pt x="8673" y="11387"/>
                    <a:pt x="8563" y="11387"/>
                  </a:cubicBezTo>
                  <a:cubicBezTo>
                    <a:pt x="8550" y="11387"/>
                    <a:pt x="8537" y="11387"/>
                    <a:pt x="8537" y="11374"/>
                  </a:cubicBezTo>
                  <a:cubicBezTo>
                    <a:pt x="8468" y="11292"/>
                    <a:pt x="8416" y="11211"/>
                    <a:pt x="8361" y="11130"/>
                  </a:cubicBezTo>
                  <a:cubicBezTo>
                    <a:pt x="8292" y="11048"/>
                    <a:pt x="8237" y="10967"/>
                    <a:pt x="8172" y="10885"/>
                  </a:cubicBezTo>
                  <a:cubicBezTo>
                    <a:pt x="8143" y="10843"/>
                    <a:pt x="8104" y="10804"/>
                    <a:pt x="8074" y="10762"/>
                  </a:cubicBezTo>
                  <a:cubicBezTo>
                    <a:pt x="8074" y="10762"/>
                    <a:pt x="8074" y="10749"/>
                    <a:pt x="8090" y="10749"/>
                  </a:cubicBezTo>
                  <a:cubicBezTo>
                    <a:pt x="8104" y="10762"/>
                    <a:pt x="8117" y="10775"/>
                    <a:pt x="8143" y="10775"/>
                  </a:cubicBezTo>
                  <a:cubicBezTo>
                    <a:pt x="8253" y="10817"/>
                    <a:pt x="8361" y="10843"/>
                    <a:pt x="8481" y="10885"/>
                  </a:cubicBezTo>
                  <a:cubicBezTo>
                    <a:pt x="8498" y="10885"/>
                    <a:pt x="8511" y="10898"/>
                    <a:pt x="8537" y="10898"/>
                  </a:cubicBezTo>
                  <a:cubicBezTo>
                    <a:pt x="8579" y="10924"/>
                    <a:pt x="8631" y="10937"/>
                    <a:pt x="8686" y="10967"/>
                  </a:cubicBezTo>
                  <a:cubicBezTo>
                    <a:pt x="8742" y="10980"/>
                    <a:pt x="8794" y="10993"/>
                    <a:pt x="8836" y="11006"/>
                  </a:cubicBezTo>
                  <a:cubicBezTo>
                    <a:pt x="8918" y="11032"/>
                    <a:pt x="8970" y="11087"/>
                    <a:pt x="8999" y="11169"/>
                  </a:cubicBezTo>
                  <a:cubicBezTo>
                    <a:pt x="9022" y="11264"/>
                    <a:pt x="9088" y="11308"/>
                    <a:pt x="9178" y="11308"/>
                  </a:cubicBezTo>
                  <a:cubicBezTo>
                    <a:pt x="9189" y="11308"/>
                    <a:pt x="9202" y="11307"/>
                    <a:pt x="9214" y="11305"/>
                  </a:cubicBezTo>
                  <a:cubicBezTo>
                    <a:pt x="9243" y="11292"/>
                    <a:pt x="9269" y="11292"/>
                    <a:pt x="9282" y="11276"/>
                  </a:cubicBezTo>
                  <a:cubicBezTo>
                    <a:pt x="9338" y="11211"/>
                    <a:pt x="9393" y="11143"/>
                    <a:pt x="9351" y="11048"/>
                  </a:cubicBezTo>
                  <a:cubicBezTo>
                    <a:pt x="9312" y="10980"/>
                    <a:pt x="9269" y="10937"/>
                    <a:pt x="9188" y="10924"/>
                  </a:cubicBezTo>
                  <a:cubicBezTo>
                    <a:pt x="9149" y="10911"/>
                    <a:pt x="9107" y="10898"/>
                    <a:pt x="9067" y="10885"/>
                  </a:cubicBezTo>
                  <a:cubicBezTo>
                    <a:pt x="9012" y="10856"/>
                    <a:pt x="8957" y="10830"/>
                    <a:pt x="8905" y="10804"/>
                  </a:cubicBezTo>
                  <a:cubicBezTo>
                    <a:pt x="8823" y="10762"/>
                    <a:pt x="8742" y="10723"/>
                    <a:pt x="8660" y="10693"/>
                  </a:cubicBezTo>
                  <a:cubicBezTo>
                    <a:pt x="8550" y="10654"/>
                    <a:pt x="8455" y="10625"/>
                    <a:pt x="8348" y="10599"/>
                  </a:cubicBezTo>
                  <a:cubicBezTo>
                    <a:pt x="8266" y="10573"/>
                    <a:pt x="8185" y="10530"/>
                    <a:pt x="8117" y="10504"/>
                  </a:cubicBezTo>
                  <a:cubicBezTo>
                    <a:pt x="8090" y="10491"/>
                    <a:pt x="8061" y="10449"/>
                    <a:pt x="8035" y="10449"/>
                  </a:cubicBezTo>
                  <a:cubicBezTo>
                    <a:pt x="8029" y="10451"/>
                    <a:pt x="8024" y="10452"/>
                    <a:pt x="8019" y="10452"/>
                  </a:cubicBezTo>
                  <a:cubicBezTo>
                    <a:pt x="7989" y="10452"/>
                    <a:pt x="7974" y="10421"/>
                    <a:pt x="7941" y="10410"/>
                  </a:cubicBezTo>
                  <a:cubicBezTo>
                    <a:pt x="7928" y="10397"/>
                    <a:pt x="7928" y="10368"/>
                    <a:pt x="7911" y="10355"/>
                  </a:cubicBezTo>
                  <a:cubicBezTo>
                    <a:pt x="7846" y="10273"/>
                    <a:pt x="7765" y="10192"/>
                    <a:pt x="7709" y="10110"/>
                  </a:cubicBezTo>
                  <a:cubicBezTo>
                    <a:pt x="7628" y="9990"/>
                    <a:pt x="7560" y="9866"/>
                    <a:pt x="7478" y="9746"/>
                  </a:cubicBezTo>
                  <a:cubicBezTo>
                    <a:pt x="7410" y="9648"/>
                    <a:pt x="7341" y="9566"/>
                    <a:pt x="7260" y="9485"/>
                  </a:cubicBezTo>
                  <a:cubicBezTo>
                    <a:pt x="7195" y="9404"/>
                    <a:pt x="7127" y="9338"/>
                    <a:pt x="7058" y="9270"/>
                  </a:cubicBezTo>
                  <a:cubicBezTo>
                    <a:pt x="6990" y="9202"/>
                    <a:pt x="6908" y="9120"/>
                    <a:pt x="6840" y="9052"/>
                  </a:cubicBezTo>
                  <a:cubicBezTo>
                    <a:pt x="6801" y="9013"/>
                    <a:pt x="6759" y="8983"/>
                    <a:pt x="6732" y="8944"/>
                  </a:cubicBezTo>
                  <a:cubicBezTo>
                    <a:pt x="6690" y="8876"/>
                    <a:pt x="6677" y="8808"/>
                    <a:pt x="6677" y="8739"/>
                  </a:cubicBezTo>
                  <a:cubicBezTo>
                    <a:pt x="6677" y="8537"/>
                    <a:pt x="6690" y="8332"/>
                    <a:pt x="6651" y="8130"/>
                  </a:cubicBezTo>
                  <a:cubicBezTo>
                    <a:pt x="6638" y="7993"/>
                    <a:pt x="6625" y="7857"/>
                    <a:pt x="6596" y="7723"/>
                  </a:cubicBezTo>
                  <a:cubicBezTo>
                    <a:pt x="6596" y="7668"/>
                    <a:pt x="6596" y="7599"/>
                    <a:pt x="6583" y="7547"/>
                  </a:cubicBezTo>
                  <a:cubicBezTo>
                    <a:pt x="6570" y="7492"/>
                    <a:pt x="6544" y="7437"/>
                    <a:pt x="6527" y="7397"/>
                  </a:cubicBezTo>
                  <a:lnTo>
                    <a:pt x="6527" y="7342"/>
                  </a:lnTo>
                  <a:lnTo>
                    <a:pt x="6407" y="6977"/>
                  </a:lnTo>
                  <a:cubicBezTo>
                    <a:pt x="6394" y="6948"/>
                    <a:pt x="6394" y="6922"/>
                    <a:pt x="6381" y="6896"/>
                  </a:cubicBezTo>
                  <a:cubicBezTo>
                    <a:pt x="6351" y="6828"/>
                    <a:pt x="6338" y="6759"/>
                    <a:pt x="6364" y="6691"/>
                  </a:cubicBezTo>
                  <a:cubicBezTo>
                    <a:pt x="6381" y="6622"/>
                    <a:pt x="6407" y="6554"/>
                    <a:pt x="6420" y="6489"/>
                  </a:cubicBezTo>
                  <a:cubicBezTo>
                    <a:pt x="6420" y="6473"/>
                    <a:pt x="6433" y="6460"/>
                    <a:pt x="6446" y="6460"/>
                  </a:cubicBezTo>
                  <a:cubicBezTo>
                    <a:pt x="6488" y="6460"/>
                    <a:pt x="6488" y="6434"/>
                    <a:pt x="6488" y="6407"/>
                  </a:cubicBezTo>
                  <a:cubicBezTo>
                    <a:pt x="6501" y="6284"/>
                    <a:pt x="6514" y="6147"/>
                    <a:pt x="6527" y="6026"/>
                  </a:cubicBezTo>
                  <a:cubicBezTo>
                    <a:pt x="6527" y="6013"/>
                    <a:pt x="6514" y="6013"/>
                    <a:pt x="6514" y="6000"/>
                  </a:cubicBezTo>
                  <a:cubicBezTo>
                    <a:pt x="6501" y="5971"/>
                    <a:pt x="6488" y="5932"/>
                    <a:pt x="6488" y="5890"/>
                  </a:cubicBezTo>
                  <a:cubicBezTo>
                    <a:pt x="6488" y="5782"/>
                    <a:pt x="6501" y="5658"/>
                    <a:pt x="6501" y="5551"/>
                  </a:cubicBezTo>
                  <a:cubicBezTo>
                    <a:pt x="6501" y="5414"/>
                    <a:pt x="6570" y="5307"/>
                    <a:pt x="6638" y="5199"/>
                  </a:cubicBezTo>
                  <a:cubicBezTo>
                    <a:pt x="6677" y="5157"/>
                    <a:pt x="6719" y="5131"/>
                    <a:pt x="6745" y="5062"/>
                  </a:cubicBezTo>
                  <a:cubicBezTo>
                    <a:pt x="6772" y="4981"/>
                    <a:pt x="6827" y="4900"/>
                    <a:pt x="6853" y="4818"/>
                  </a:cubicBezTo>
                  <a:cubicBezTo>
                    <a:pt x="6895" y="4668"/>
                    <a:pt x="6853" y="4548"/>
                    <a:pt x="6801" y="4424"/>
                  </a:cubicBezTo>
                  <a:cubicBezTo>
                    <a:pt x="6759" y="4330"/>
                    <a:pt x="6719" y="4248"/>
                    <a:pt x="6719" y="4154"/>
                  </a:cubicBezTo>
                  <a:cubicBezTo>
                    <a:pt x="6719" y="4085"/>
                    <a:pt x="6706" y="4017"/>
                    <a:pt x="6690" y="3949"/>
                  </a:cubicBezTo>
                  <a:cubicBezTo>
                    <a:pt x="6677" y="3884"/>
                    <a:pt x="6651" y="3802"/>
                    <a:pt x="6651" y="3721"/>
                  </a:cubicBezTo>
                  <a:cubicBezTo>
                    <a:pt x="6638" y="3529"/>
                    <a:pt x="6596" y="3366"/>
                    <a:pt x="6407" y="3271"/>
                  </a:cubicBezTo>
                  <a:cubicBezTo>
                    <a:pt x="6333" y="3228"/>
                    <a:pt x="6259" y="3195"/>
                    <a:pt x="6177" y="3195"/>
                  </a:cubicBezTo>
                  <a:cubicBezTo>
                    <a:pt x="6155" y="3195"/>
                    <a:pt x="6131" y="3197"/>
                    <a:pt x="6107" y="3203"/>
                  </a:cubicBezTo>
                  <a:cubicBezTo>
                    <a:pt x="6000" y="3232"/>
                    <a:pt x="5892" y="3258"/>
                    <a:pt x="5795" y="3297"/>
                  </a:cubicBezTo>
                  <a:cubicBezTo>
                    <a:pt x="5700" y="3327"/>
                    <a:pt x="5606" y="3379"/>
                    <a:pt x="5511" y="3421"/>
                  </a:cubicBezTo>
                  <a:cubicBezTo>
                    <a:pt x="5361" y="3476"/>
                    <a:pt x="5225" y="3516"/>
                    <a:pt x="5078" y="3571"/>
                  </a:cubicBezTo>
                  <a:cubicBezTo>
                    <a:pt x="4980" y="3610"/>
                    <a:pt x="4886" y="3623"/>
                    <a:pt x="4805" y="3652"/>
                  </a:cubicBezTo>
                  <a:cubicBezTo>
                    <a:pt x="4655" y="3704"/>
                    <a:pt x="4573" y="3815"/>
                    <a:pt x="4508" y="3936"/>
                  </a:cubicBezTo>
                  <a:cubicBezTo>
                    <a:pt x="4453" y="4017"/>
                    <a:pt x="4440" y="4112"/>
                    <a:pt x="4397" y="4193"/>
                  </a:cubicBezTo>
                  <a:cubicBezTo>
                    <a:pt x="4371" y="4274"/>
                    <a:pt x="4316" y="4343"/>
                    <a:pt x="4248" y="4372"/>
                  </a:cubicBezTo>
                  <a:cubicBezTo>
                    <a:pt x="4209" y="4398"/>
                    <a:pt x="4182" y="4411"/>
                    <a:pt x="4166" y="4437"/>
                  </a:cubicBezTo>
                  <a:cubicBezTo>
                    <a:pt x="4161" y="4450"/>
                    <a:pt x="4155" y="4455"/>
                    <a:pt x="4148" y="4455"/>
                  </a:cubicBezTo>
                  <a:cubicBezTo>
                    <a:pt x="4139" y="4455"/>
                    <a:pt x="4129" y="4446"/>
                    <a:pt x="4114" y="4437"/>
                  </a:cubicBezTo>
                  <a:cubicBezTo>
                    <a:pt x="4085" y="4411"/>
                    <a:pt x="4059" y="4385"/>
                    <a:pt x="4020" y="4372"/>
                  </a:cubicBezTo>
                  <a:cubicBezTo>
                    <a:pt x="3896" y="4291"/>
                    <a:pt x="3759" y="4209"/>
                    <a:pt x="3639" y="4112"/>
                  </a:cubicBezTo>
                  <a:cubicBezTo>
                    <a:pt x="3583" y="4085"/>
                    <a:pt x="3531" y="4046"/>
                    <a:pt x="3489" y="4004"/>
                  </a:cubicBezTo>
                  <a:cubicBezTo>
                    <a:pt x="3407" y="3949"/>
                    <a:pt x="3326" y="3884"/>
                    <a:pt x="3258" y="3815"/>
                  </a:cubicBezTo>
                  <a:cubicBezTo>
                    <a:pt x="3206" y="3760"/>
                    <a:pt x="3163" y="3691"/>
                    <a:pt x="3108" y="3623"/>
                  </a:cubicBezTo>
                  <a:cubicBezTo>
                    <a:pt x="3095" y="3610"/>
                    <a:pt x="3095" y="3584"/>
                    <a:pt x="3124" y="3558"/>
                  </a:cubicBezTo>
                  <a:cubicBezTo>
                    <a:pt x="3232" y="3476"/>
                    <a:pt x="3326" y="3379"/>
                    <a:pt x="3394" y="3258"/>
                  </a:cubicBezTo>
                  <a:cubicBezTo>
                    <a:pt x="3463" y="3151"/>
                    <a:pt x="3502" y="3027"/>
                    <a:pt x="3557" y="2920"/>
                  </a:cubicBezTo>
                  <a:cubicBezTo>
                    <a:pt x="3626" y="2796"/>
                    <a:pt x="3639" y="2646"/>
                    <a:pt x="3733" y="2539"/>
                  </a:cubicBezTo>
                  <a:cubicBezTo>
                    <a:pt x="3746" y="2526"/>
                    <a:pt x="3746" y="2470"/>
                    <a:pt x="3733" y="2457"/>
                  </a:cubicBezTo>
                  <a:cubicBezTo>
                    <a:pt x="3707" y="2431"/>
                    <a:pt x="3707" y="2431"/>
                    <a:pt x="3720" y="2402"/>
                  </a:cubicBezTo>
                  <a:cubicBezTo>
                    <a:pt x="3733" y="2389"/>
                    <a:pt x="3733" y="2363"/>
                    <a:pt x="3746" y="2337"/>
                  </a:cubicBezTo>
                  <a:cubicBezTo>
                    <a:pt x="3759" y="2268"/>
                    <a:pt x="3775" y="2187"/>
                    <a:pt x="3801" y="2105"/>
                  </a:cubicBezTo>
                  <a:cubicBezTo>
                    <a:pt x="3857" y="2118"/>
                    <a:pt x="3896" y="2131"/>
                    <a:pt x="3922" y="2158"/>
                  </a:cubicBezTo>
                  <a:cubicBezTo>
                    <a:pt x="3990" y="2200"/>
                    <a:pt x="4046" y="2268"/>
                    <a:pt x="4085" y="2320"/>
                  </a:cubicBezTo>
                  <a:cubicBezTo>
                    <a:pt x="4140" y="2389"/>
                    <a:pt x="4182" y="2444"/>
                    <a:pt x="4209" y="2512"/>
                  </a:cubicBezTo>
                  <a:cubicBezTo>
                    <a:pt x="4248" y="2594"/>
                    <a:pt x="4277" y="2688"/>
                    <a:pt x="4345" y="2757"/>
                  </a:cubicBezTo>
                  <a:cubicBezTo>
                    <a:pt x="4378" y="2791"/>
                    <a:pt x="4415" y="2808"/>
                    <a:pt x="4450" y="2808"/>
                  </a:cubicBezTo>
                  <a:cubicBezTo>
                    <a:pt x="4485" y="2808"/>
                    <a:pt x="4520" y="2791"/>
                    <a:pt x="4547" y="2757"/>
                  </a:cubicBezTo>
                  <a:cubicBezTo>
                    <a:pt x="4616" y="2688"/>
                    <a:pt x="4603" y="2607"/>
                    <a:pt x="4590" y="2526"/>
                  </a:cubicBezTo>
                  <a:cubicBezTo>
                    <a:pt x="4573" y="2483"/>
                    <a:pt x="4547" y="2470"/>
                    <a:pt x="4508" y="2470"/>
                  </a:cubicBezTo>
                  <a:cubicBezTo>
                    <a:pt x="4492" y="2457"/>
                    <a:pt x="4453" y="2444"/>
                    <a:pt x="4453" y="2431"/>
                  </a:cubicBezTo>
                  <a:cubicBezTo>
                    <a:pt x="4410" y="2376"/>
                    <a:pt x="4384" y="2320"/>
                    <a:pt x="4345" y="2268"/>
                  </a:cubicBezTo>
                  <a:cubicBezTo>
                    <a:pt x="4329" y="2226"/>
                    <a:pt x="4316" y="2200"/>
                    <a:pt x="4290" y="2174"/>
                  </a:cubicBezTo>
                  <a:cubicBezTo>
                    <a:pt x="4235" y="2092"/>
                    <a:pt x="4182" y="2024"/>
                    <a:pt x="4127" y="1956"/>
                  </a:cubicBezTo>
                  <a:cubicBezTo>
                    <a:pt x="4114" y="1943"/>
                    <a:pt x="4085" y="1930"/>
                    <a:pt x="4072" y="1930"/>
                  </a:cubicBezTo>
                  <a:lnTo>
                    <a:pt x="4059" y="1943"/>
                  </a:lnTo>
                  <a:cubicBezTo>
                    <a:pt x="4085" y="1995"/>
                    <a:pt x="4101" y="2063"/>
                    <a:pt x="4140" y="2105"/>
                  </a:cubicBezTo>
                  <a:cubicBezTo>
                    <a:pt x="4235" y="2200"/>
                    <a:pt x="4290" y="2320"/>
                    <a:pt x="4358" y="2444"/>
                  </a:cubicBezTo>
                  <a:cubicBezTo>
                    <a:pt x="4384" y="2483"/>
                    <a:pt x="4410" y="2526"/>
                    <a:pt x="4453" y="2539"/>
                  </a:cubicBezTo>
                  <a:cubicBezTo>
                    <a:pt x="4534" y="2552"/>
                    <a:pt x="4560" y="2607"/>
                    <a:pt x="4534" y="2688"/>
                  </a:cubicBezTo>
                  <a:cubicBezTo>
                    <a:pt x="4517" y="2714"/>
                    <a:pt x="4482" y="2735"/>
                    <a:pt x="4448" y="2735"/>
                  </a:cubicBezTo>
                  <a:cubicBezTo>
                    <a:pt x="4430" y="2735"/>
                    <a:pt x="4412" y="2729"/>
                    <a:pt x="4397" y="2714"/>
                  </a:cubicBezTo>
                  <a:cubicBezTo>
                    <a:pt x="4371" y="2675"/>
                    <a:pt x="4345" y="2633"/>
                    <a:pt x="4316" y="2581"/>
                  </a:cubicBezTo>
                  <a:cubicBezTo>
                    <a:pt x="4277" y="2499"/>
                    <a:pt x="4248" y="2418"/>
                    <a:pt x="4196" y="2337"/>
                  </a:cubicBezTo>
                  <a:cubicBezTo>
                    <a:pt x="4085" y="2213"/>
                    <a:pt x="3990" y="2105"/>
                    <a:pt x="3828" y="2037"/>
                  </a:cubicBezTo>
                  <a:cubicBezTo>
                    <a:pt x="3841" y="2011"/>
                    <a:pt x="3857" y="1969"/>
                    <a:pt x="3870" y="1943"/>
                  </a:cubicBezTo>
                  <a:cubicBezTo>
                    <a:pt x="3870" y="1943"/>
                    <a:pt x="3857" y="1943"/>
                    <a:pt x="3857" y="1930"/>
                  </a:cubicBezTo>
                  <a:cubicBezTo>
                    <a:pt x="3841" y="1956"/>
                    <a:pt x="3814" y="1982"/>
                    <a:pt x="3801" y="2011"/>
                  </a:cubicBezTo>
                  <a:cubicBezTo>
                    <a:pt x="3775" y="2063"/>
                    <a:pt x="3746" y="2105"/>
                    <a:pt x="3733" y="2144"/>
                  </a:cubicBezTo>
                  <a:cubicBezTo>
                    <a:pt x="3720" y="2200"/>
                    <a:pt x="3652" y="2187"/>
                    <a:pt x="3639" y="2226"/>
                  </a:cubicBezTo>
                  <a:cubicBezTo>
                    <a:pt x="3626" y="2239"/>
                    <a:pt x="3613" y="2255"/>
                    <a:pt x="3613" y="2281"/>
                  </a:cubicBezTo>
                  <a:cubicBezTo>
                    <a:pt x="3544" y="2320"/>
                    <a:pt x="3489" y="2376"/>
                    <a:pt x="3420" y="2418"/>
                  </a:cubicBezTo>
                  <a:cubicBezTo>
                    <a:pt x="3381" y="2444"/>
                    <a:pt x="3326" y="2470"/>
                    <a:pt x="3287" y="2512"/>
                  </a:cubicBezTo>
                  <a:cubicBezTo>
                    <a:pt x="3206" y="2581"/>
                    <a:pt x="3137" y="2646"/>
                    <a:pt x="3069" y="2727"/>
                  </a:cubicBezTo>
                  <a:cubicBezTo>
                    <a:pt x="3013" y="2796"/>
                    <a:pt x="2961" y="2864"/>
                    <a:pt x="2974" y="2959"/>
                  </a:cubicBezTo>
                  <a:cubicBezTo>
                    <a:pt x="2987" y="3001"/>
                    <a:pt x="2987" y="3027"/>
                    <a:pt x="3000" y="3069"/>
                  </a:cubicBezTo>
                  <a:cubicBezTo>
                    <a:pt x="3013" y="3082"/>
                    <a:pt x="3026" y="3095"/>
                    <a:pt x="3043" y="3108"/>
                  </a:cubicBezTo>
                  <a:cubicBezTo>
                    <a:pt x="3082" y="3151"/>
                    <a:pt x="3137" y="3190"/>
                    <a:pt x="3176" y="3232"/>
                  </a:cubicBezTo>
                  <a:cubicBezTo>
                    <a:pt x="3150" y="3258"/>
                    <a:pt x="3124" y="3284"/>
                    <a:pt x="3095" y="3314"/>
                  </a:cubicBezTo>
                  <a:lnTo>
                    <a:pt x="3108" y="3327"/>
                  </a:lnTo>
                  <a:cubicBezTo>
                    <a:pt x="3137" y="3297"/>
                    <a:pt x="3150" y="3284"/>
                    <a:pt x="3176" y="3258"/>
                  </a:cubicBezTo>
                  <a:cubicBezTo>
                    <a:pt x="3189" y="3245"/>
                    <a:pt x="3206" y="3245"/>
                    <a:pt x="3219" y="3245"/>
                  </a:cubicBezTo>
                  <a:cubicBezTo>
                    <a:pt x="3219" y="3245"/>
                    <a:pt x="3232" y="3258"/>
                    <a:pt x="3245" y="3258"/>
                  </a:cubicBezTo>
                  <a:cubicBezTo>
                    <a:pt x="3232" y="3271"/>
                    <a:pt x="3219" y="3284"/>
                    <a:pt x="3219" y="3284"/>
                  </a:cubicBezTo>
                  <a:cubicBezTo>
                    <a:pt x="3206" y="3297"/>
                    <a:pt x="3189" y="3314"/>
                    <a:pt x="3176" y="3327"/>
                  </a:cubicBezTo>
                  <a:cubicBezTo>
                    <a:pt x="3232" y="3314"/>
                    <a:pt x="3258" y="3258"/>
                    <a:pt x="3313" y="3258"/>
                  </a:cubicBezTo>
                  <a:cubicBezTo>
                    <a:pt x="3300" y="3284"/>
                    <a:pt x="3287" y="3297"/>
                    <a:pt x="3271" y="3327"/>
                  </a:cubicBezTo>
                  <a:cubicBezTo>
                    <a:pt x="3245" y="3353"/>
                    <a:pt x="3219" y="3395"/>
                    <a:pt x="3176" y="3434"/>
                  </a:cubicBezTo>
                  <a:cubicBezTo>
                    <a:pt x="3137" y="3476"/>
                    <a:pt x="3095" y="3503"/>
                    <a:pt x="3069" y="3542"/>
                  </a:cubicBezTo>
                  <a:cubicBezTo>
                    <a:pt x="3056" y="3558"/>
                    <a:pt x="3056" y="3571"/>
                    <a:pt x="3056" y="3584"/>
                  </a:cubicBezTo>
                  <a:cubicBezTo>
                    <a:pt x="3082" y="3652"/>
                    <a:pt x="3124" y="3721"/>
                    <a:pt x="3150" y="3786"/>
                  </a:cubicBezTo>
                  <a:cubicBezTo>
                    <a:pt x="3176" y="3828"/>
                    <a:pt x="3206" y="3867"/>
                    <a:pt x="3245" y="3910"/>
                  </a:cubicBezTo>
                  <a:cubicBezTo>
                    <a:pt x="3271" y="3949"/>
                    <a:pt x="3313" y="3978"/>
                    <a:pt x="3368" y="4017"/>
                  </a:cubicBezTo>
                  <a:cubicBezTo>
                    <a:pt x="3326" y="4030"/>
                    <a:pt x="3313" y="4046"/>
                    <a:pt x="3300" y="4059"/>
                  </a:cubicBezTo>
                  <a:cubicBezTo>
                    <a:pt x="3219" y="4141"/>
                    <a:pt x="3124" y="4180"/>
                    <a:pt x="3026" y="4193"/>
                  </a:cubicBezTo>
                  <a:lnTo>
                    <a:pt x="2974" y="4193"/>
                  </a:lnTo>
                  <a:cubicBezTo>
                    <a:pt x="2959" y="4204"/>
                    <a:pt x="2944" y="4209"/>
                    <a:pt x="2929" y="4209"/>
                  </a:cubicBezTo>
                  <a:cubicBezTo>
                    <a:pt x="2905" y="4209"/>
                    <a:pt x="2882" y="4194"/>
                    <a:pt x="2864" y="4167"/>
                  </a:cubicBezTo>
                  <a:cubicBezTo>
                    <a:pt x="2864" y="4154"/>
                    <a:pt x="2851" y="4141"/>
                    <a:pt x="2851" y="4128"/>
                  </a:cubicBezTo>
                  <a:cubicBezTo>
                    <a:pt x="2798" y="4046"/>
                    <a:pt x="2743" y="3965"/>
                    <a:pt x="2717" y="3867"/>
                  </a:cubicBezTo>
                  <a:cubicBezTo>
                    <a:pt x="2717" y="3844"/>
                    <a:pt x="2693" y="3820"/>
                    <a:pt x="2689" y="3795"/>
                  </a:cubicBezTo>
                  <a:lnTo>
                    <a:pt x="2689" y="3795"/>
                  </a:lnTo>
                  <a:cubicBezTo>
                    <a:pt x="2704" y="3941"/>
                    <a:pt x="2784" y="4062"/>
                    <a:pt x="2864" y="4193"/>
                  </a:cubicBezTo>
                  <a:cubicBezTo>
                    <a:pt x="2824" y="4180"/>
                    <a:pt x="2782" y="4180"/>
                    <a:pt x="2769" y="4154"/>
                  </a:cubicBezTo>
                  <a:cubicBezTo>
                    <a:pt x="2743" y="4112"/>
                    <a:pt x="2717" y="4046"/>
                    <a:pt x="2688" y="3991"/>
                  </a:cubicBezTo>
                  <a:cubicBezTo>
                    <a:pt x="2649" y="3936"/>
                    <a:pt x="2606" y="3867"/>
                    <a:pt x="2580" y="3815"/>
                  </a:cubicBezTo>
                  <a:cubicBezTo>
                    <a:pt x="2554" y="3773"/>
                    <a:pt x="2512" y="3734"/>
                    <a:pt x="2473" y="3721"/>
                  </a:cubicBezTo>
                  <a:cubicBezTo>
                    <a:pt x="2404" y="3678"/>
                    <a:pt x="2375" y="3610"/>
                    <a:pt x="2404" y="3542"/>
                  </a:cubicBezTo>
                  <a:cubicBezTo>
                    <a:pt x="2430" y="3489"/>
                    <a:pt x="2473" y="3421"/>
                    <a:pt x="2512" y="3366"/>
                  </a:cubicBezTo>
                  <a:cubicBezTo>
                    <a:pt x="2580" y="3258"/>
                    <a:pt x="2619" y="3151"/>
                    <a:pt x="2649" y="3040"/>
                  </a:cubicBezTo>
                  <a:cubicBezTo>
                    <a:pt x="2675" y="2920"/>
                    <a:pt x="2730" y="2796"/>
                    <a:pt x="2782" y="2688"/>
                  </a:cubicBezTo>
                  <a:cubicBezTo>
                    <a:pt x="2811" y="2633"/>
                    <a:pt x="2851" y="2581"/>
                    <a:pt x="2893" y="2526"/>
                  </a:cubicBezTo>
                  <a:cubicBezTo>
                    <a:pt x="3000" y="2402"/>
                    <a:pt x="3095" y="2281"/>
                    <a:pt x="3206" y="2158"/>
                  </a:cubicBezTo>
                  <a:cubicBezTo>
                    <a:pt x="3232" y="2118"/>
                    <a:pt x="3258" y="2105"/>
                    <a:pt x="3287" y="2076"/>
                  </a:cubicBezTo>
                  <a:lnTo>
                    <a:pt x="3300" y="2076"/>
                  </a:lnTo>
                  <a:cubicBezTo>
                    <a:pt x="3300" y="2092"/>
                    <a:pt x="3287" y="2105"/>
                    <a:pt x="3287" y="2118"/>
                  </a:cubicBezTo>
                  <a:lnTo>
                    <a:pt x="3287" y="2131"/>
                  </a:lnTo>
                  <a:cubicBezTo>
                    <a:pt x="3300" y="2118"/>
                    <a:pt x="3313" y="2118"/>
                    <a:pt x="3326" y="2118"/>
                  </a:cubicBezTo>
                  <a:cubicBezTo>
                    <a:pt x="3258" y="2213"/>
                    <a:pt x="3206" y="2307"/>
                    <a:pt x="3137" y="2402"/>
                  </a:cubicBezTo>
                  <a:cubicBezTo>
                    <a:pt x="3150" y="2402"/>
                    <a:pt x="3163" y="2402"/>
                    <a:pt x="3163" y="2389"/>
                  </a:cubicBezTo>
                  <a:cubicBezTo>
                    <a:pt x="3219" y="2307"/>
                    <a:pt x="3271" y="2226"/>
                    <a:pt x="3326" y="2144"/>
                  </a:cubicBezTo>
                  <a:cubicBezTo>
                    <a:pt x="3339" y="2118"/>
                    <a:pt x="3352" y="2118"/>
                    <a:pt x="3381" y="2105"/>
                  </a:cubicBezTo>
                  <a:cubicBezTo>
                    <a:pt x="3433" y="2105"/>
                    <a:pt x="3489" y="2092"/>
                    <a:pt x="3544" y="2063"/>
                  </a:cubicBezTo>
                  <a:cubicBezTo>
                    <a:pt x="3596" y="2037"/>
                    <a:pt x="3639" y="1982"/>
                    <a:pt x="3694" y="1930"/>
                  </a:cubicBezTo>
                  <a:cubicBezTo>
                    <a:pt x="3707" y="1930"/>
                    <a:pt x="3707" y="1900"/>
                    <a:pt x="3707" y="1900"/>
                  </a:cubicBezTo>
                  <a:cubicBezTo>
                    <a:pt x="3678" y="1861"/>
                    <a:pt x="3707" y="1819"/>
                    <a:pt x="3720" y="1793"/>
                  </a:cubicBezTo>
                  <a:cubicBezTo>
                    <a:pt x="3759" y="1698"/>
                    <a:pt x="3775" y="1604"/>
                    <a:pt x="3733" y="1506"/>
                  </a:cubicBezTo>
                  <a:cubicBezTo>
                    <a:pt x="3720" y="1467"/>
                    <a:pt x="3694" y="1425"/>
                    <a:pt x="3639" y="1425"/>
                  </a:cubicBezTo>
                  <a:lnTo>
                    <a:pt x="3570" y="1425"/>
                  </a:lnTo>
                  <a:cubicBezTo>
                    <a:pt x="3583" y="1386"/>
                    <a:pt x="3596" y="1360"/>
                    <a:pt x="3596" y="1317"/>
                  </a:cubicBezTo>
                  <a:cubicBezTo>
                    <a:pt x="3613" y="1141"/>
                    <a:pt x="3639" y="966"/>
                    <a:pt x="3652" y="773"/>
                  </a:cubicBezTo>
                  <a:cubicBezTo>
                    <a:pt x="3652" y="747"/>
                    <a:pt x="3665" y="721"/>
                    <a:pt x="3652" y="692"/>
                  </a:cubicBezTo>
                  <a:cubicBezTo>
                    <a:pt x="3652" y="666"/>
                    <a:pt x="3639" y="640"/>
                    <a:pt x="3626" y="611"/>
                  </a:cubicBezTo>
                  <a:cubicBezTo>
                    <a:pt x="3613" y="585"/>
                    <a:pt x="3583" y="572"/>
                    <a:pt x="3570" y="545"/>
                  </a:cubicBezTo>
                  <a:cubicBezTo>
                    <a:pt x="3583" y="545"/>
                    <a:pt x="3596" y="529"/>
                    <a:pt x="3613" y="529"/>
                  </a:cubicBezTo>
                  <a:cubicBezTo>
                    <a:pt x="3557" y="516"/>
                    <a:pt x="3544" y="503"/>
                    <a:pt x="3544" y="464"/>
                  </a:cubicBezTo>
                  <a:cubicBezTo>
                    <a:pt x="3557" y="422"/>
                    <a:pt x="3570" y="409"/>
                    <a:pt x="3596" y="409"/>
                  </a:cubicBezTo>
                  <a:cubicBezTo>
                    <a:pt x="3613" y="405"/>
                    <a:pt x="3631" y="404"/>
                    <a:pt x="3649" y="404"/>
                  </a:cubicBezTo>
                  <a:cubicBezTo>
                    <a:pt x="3700" y="404"/>
                    <a:pt x="3746" y="418"/>
                    <a:pt x="3746" y="448"/>
                  </a:cubicBezTo>
                  <a:cubicBezTo>
                    <a:pt x="3759" y="490"/>
                    <a:pt x="3746" y="545"/>
                    <a:pt x="3746" y="585"/>
                  </a:cubicBezTo>
                  <a:cubicBezTo>
                    <a:pt x="3746" y="611"/>
                    <a:pt x="3720" y="627"/>
                    <a:pt x="3720" y="640"/>
                  </a:cubicBezTo>
                  <a:cubicBezTo>
                    <a:pt x="3720" y="734"/>
                    <a:pt x="3707" y="842"/>
                    <a:pt x="3707" y="936"/>
                  </a:cubicBezTo>
                  <a:cubicBezTo>
                    <a:pt x="3720" y="1086"/>
                    <a:pt x="3678" y="1223"/>
                    <a:pt x="3733" y="1360"/>
                  </a:cubicBezTo>
                  <a:cubicBezTo>
                    <a:pt x="3733" y="1386"/>
                    <a:pt x="3733" y="1425"/>
                    <a:pt x="3746" y="1441"/>
                  </a:cubicBezTo>
                  <a:cubicBezTo>
                    <a:pt x="3752" y="1443"/>
                    <a:pt x="3756" y="1443"/>
                    <a:pt x="3761" y="1443"/>
                  </a:cubicBezTo>
                  <a:cubicBezTo>
                    <a:pt x="3792" y="1443"/>
                    <a:pt x="3803" y="1408"/>
                    <a:pt x="3814" y="1386"/>
                  </a:cubicBezTo>
                  <a:cubicBezTo>
                    <a:pt x="3828" y="1386"/>
                    <a:pt x="3841" y="1373"/>
                    <a:pt x="3841" y="1360"/>
                  </a:cubicBezTo>
                  <a:cubicBezTo>
                    <a:pt x="3896" y="1304"/>
                    <a:pt x="3951" y="1236"/>
                    <a:pt x="3990" y="1181"/>
                  </a:cubicBezTo>
                  <a:cubicBezTo>
                    <a:pt x="4033" y="1181"/>
                    <a:pt x="4072" y="1181"/>
                    <a:pt x="4101" y="1167"/>
                  </a:cubicBezTo>
                  <a:cubicBezTo>
                    <a:pt x="4153" y="1154"/>
                    <a:pt x="4196" y="1128"/>
                    <a:pt x="4264" y="1086"/>
                  </a:cubicBezTo>
                  <a:lnTo>
                    <a:pt x="4264" y="1086"/>
                  </a:lnTo>
                  <a:cubicBezTo>
                    <a:pt x="4222" y="1181"/>
                    <a:pt x="4196" y="1249"/>
                    <a:pt x="4166" y="1317"/>
                  </a:cubicBezTo>
                  <a:cubicBezTo>
                    <a:pt x="4140" y="1373"/>
                    <a:pt x="4153" y="1399"/>
                    <a:pt x="4222" y="1399"/>
                  </a:cubicBezTo>
                  <a:lnTo>
                    <a:pt x="4329" y="1399"/>
                  </a:lnTo>
                  <a:cubicBezTo>
                    <a:pt x="4358" y="1399"/>
                    <a:pt x="4397" y="1412"/>
                    <a:pt x="4427" y="1412"/>
                  </a:cubicBezTo>
                  <a:cubicBezTo>
                    <a:pt x="4479" y="1412"/>
                    <a:pt x="4521" y="1399"/>
                    <a:pt x="4573" y="1386"/>
                  </a:cubicBezTo>
                  <a:cubicBezTo>
                    <a:pt x="4723" y="1360"/>
                    <a:pt x="4860" y="1317"/>
                    <a:pt x="5010" y="1291"/>
                  </a:cubicBezTo>
                  <a:cubicBezTo>
                    <a:pt x="5062" y="1291"/>
                    <a:pt x="5104" y="1262"/>
                    <a:pt x="5143" y="1236"/>
                  </a:cubicBezTo>
                  <a:cubicBezTo>
                    <a:pt x="5173" y="1223"/>
                    <a:pt x="5199" y="1223"/>
                    <a:pt x="5225" y="1223"/>
                  </a:cubicBezTo>
                  <a:cubicBezTo>
                    <a:pt x="5254" y="1236"/>
                    <a:pt x="5254" y="1262"/>
                    <a:pt x="5241" y="1291"/>
                  </a:cubicBezTo>
                  <a:cubicBezTo>
                    <a:pt x="5225" y="1317"/>
                    <a:pt x="5225" y="1330"/>
                    <a:pt x="5212" y="1360"/>
                  </a:cubicBezTo>
                  <a:cubicBezTo>
                    <a:pt x="5254" y="1360"/>
                    <a:pt x="5241" y="1291"/>
                    <a:pt x="5280" y="1278"/>
                  </a:cubicBezTo>
                  <a:lnTo>
                    <a:pt x="5280" y="1278"/>
                  </a:lnTo>
                  <a:cubicBezTo>
                    <a:pt x="5306" y="1343"/>
                    <a:pt x="5293" y="1399"/>
                    <a:pt x="5267" y="1412"/>
                  </a:cubicBezTo>
                  <a:cubicBezTo>
                    <a:pt x="5244" y="1428"/>
                    <a:pt x="5209" y="1439"/>
                    <a:pt x="5178" y="1439"/>
                  </a:cubicBezTo>
                  <a:cubicBezTo>
                    <a:pt x="5152" y="1439"/>
                    <a:pt x="5129" y="1431"/>
                    <a:pt x="5117" y="1412"/>
                  </a:cubicBezTo>
                  <a:cubicBezTo>
                    <a:pt x="5104" y="1392"/>
                    <a:pt x="5087" y="1386"/>
                    <a:pt x="5068" y="1386"/>
                  </a:cubicBezTo>
                  <a:cubicBezTo>
                    <a:pt x="5050" y="1386"/>
                    <a:pt x="5029" y="1392"/>
                    <a:pt x="5010" y="1399"/>
                  </a:cubicBezTo>
                  <a:cubicBezTo>
                    <a:pt x="4954" y="1412"/>
                    <a:pt x="4899" y="1454"/>
                    <a:pt x="4847" y="1467"/>
                  </a:cubicBezTo>
                  <a:cubicBezTo>
                    <a:pt x="4752" y="1506"/>
                    <a:pt x="4655" y="1535"/>
                    <a:pt x="4560" y="1562"/>
                  </a:cubicBezTo>
                  <a:cubicBezTo>
                    <a:pt x="4427" y="1617"/>
                    <a:pt x="4290" y="1669"/>
                    <a:pt x="4153" y="1724"/>
                  </a:cubicBezTo>
                  <a:cubicBezTo>
                    <a:pt x="4085" y="1750"/>
                    <a:pt x="4059" y="1793"/>
                    <a:pt x="4085" y="1874"/>
                  </a:cubicBezTo>
                  <a:lnTo>
                    <a:pt x="4101" y="1887"/>
                  </a:lnTo>
                  <a:cubicBezTo>
                    <a:pt x="4114" y="1887"/>
                    <a:pt x="4127" y="1874"/>
                    <a:pt x="4127" y="1861"/>
                  </a:cubicBezTo>
                  <a:cubicBezTo>
                    <a:pt x="4127" y="1832"/>
                    <a:pt x="4140" y="1806"/>
                    <a:pt x="4166" y="1793"/>
                  </a:cubicBezTo>
                  <a:cubicBezTo>
                    <a:pt x="4222" y="1767"/>
                    <a:pt x="4290" y="1737"/>
                    <a:pt x="4345" y="1711"/>
                  </a:cubicBezTo>
                  <a:cubicBezTo>
                    <a:pt x="4440" y="1669"/>
                    <a:pt x="4547" y="1630"/>
                    <a:pt x="4642" y="1588"/>
                  </a:cubicBezTo>
                  <a:cubicBezTo>
                    <a:pt x="4710" y="1562"/>
                    <a:pt x="4778" y="1549"/>
                    <a:pt x="4847" y="1535"/>
                  </a:cubicBezTo>
                  <a:cubicBezTo>
                    <a:pt x="4873" y="1522"/>
                    <a:pt x="4899" y="1506"/>
                    <a:pt x="4928" y="1506"/>
                  </a:cubicBezTo>
                  <a:cubicBezTo>
                    <a:pt x="4965" y="1488"/>
                    <a:pt x="5004" y="1469"/>
                    <a:pt x="5043" y="1469"/>
                  </a:cubicBezTo>
                  <a:cubicBezTo>
                    <a:pt x="5059" y="1469"/>
                    <a:pt x="5075" y="1473"/>
                    <a:pt x="5091" y="1480"/>
                  </a:cubicBezTo>
                  <a:cubicBezTo>
                    <a:pt x="5143" y="1493"/>
                    <a:pt x="5199" y="1493"/>
                    <a:pt x="5241" y="1493"/>
                  </a:cubicBezTo>
                  <a:cubicBezTo>
                    <a:pt x="5322" y="1480"/>
                    <a:pt x="5348" y="1412"/>
                    <a:pt x="5374" y="1360"/>
                  </a:cubicBezTo>
                  <a:cubicBezTo>
                    <a:pt x="5387" y="1291"/>
                    <a:pt x="5348" y="1236"/>
                    <a:pt x="5306" y="1197"/>
                  </a:cubicBezTo>
                  <a:cubicBezTo>
                    <a:pt x="5293" y="1167"/>
                    <a:pt x="5254" y="1154"/>
                    <a:pt x="5225" y="1154"/>
                  </a:cubicBezTo>
                  <a:cubicBezTo>
                    <a:pt x="5212" y="1151"/>
                    <a:pt x="5200" y="1150"/>
                    <a:pt x="5188" y="1150"/>
                  </a:cubicBezTo>
                  <a:cubicBezTo>
                    <a:pt x="5152" y="1150"/>
                    <a:pt x="5121" y="1165"/>
                    <a:pt x="5091" y="1197"/>
                  </a:cubicBezTo>
                  <a:cubicBezTo>
                    <a:pt x="5049" y="1223"/>
                    <a:pt x="4980" y="1236"/>
                    <a:pt x="4941" y="1249"/>
                  </a:cubicBezTo>
                  <a:cubicBezTo>
                    <a:pt x="4886" y="1249"/>
                    <a:pt x="4834" y="1262"/>
                    <a:pt x="4791" y="1262"/>
                  </a:cubicBezTo>
                  <a:cubicBezTo>
                    <a:pt x="4697" y="1291"/>
                    <a:pt x="4616" y="1317"/>
                    <a:pt x="4521" y="1330"/>
                  </a:cubicBezTo>
                  <a:cubicBezTo>
                    <a:pt x="4494" y="1335"/>
                    <a:pt x="4465" y="1336"/>
                    <a:pt x="4436" y="1336"/>
                  </a:cubicBezTo>
                  <a:cubicBezTo>
                    <a:pt x="4376" y="1336"/>
                    <a:pt x="4313" y="1330"/>
                    <a:pt x="4248" y="1330"/>
                  </a:cubicBezTo>
                  <a:cubicBezTo>
                    <a:pt x="4222" y="1330"/>
                    <a:pt x="4209" y="1317"/>
                    <a:pt x="4222" y="1304"/>
                  </a:cubicBezTo>
                  <a:cubicBezTo>
                    <a:pt x="4248" y="1249"/>
                    <a:pt x="4277" y="1210"/>
                    <a:pt x="4303" y="1154"/>
                  </a:cubicBezTo>
                  <a:cubicBezTo>
                    <a:pt x="4345" y="1099"/>
                    <a:pt x="4371" y="1034"/>
                    <a:pt x="4427" y="979"/>
                  </a:cubicBezTo>
                  <a:cubicBezTo>
                    <a:pt x="4492" y="897"/>
                    <a:pt x="4547" y="790"/>
                    <a:pt x="4573" y="679"/>
                  </a:cubicBezTo>
                  <a:cubicBezTo>
                    <a:pt x="4616" y="545"/>
                    <a:pt x="4671" y="435"/>
                    <a:pt x="4791" y="353"/>
                  </a:cubicBezTo>
                  <a:cubicBezTo>
                    <a:pt x="4847" y="314"/>
                    <a:pt x="4886" y="190"/>
                    <a:pt x="4860" y="138"/>
                  </a:cubicBezTo>
                  <a:cubicBezTo>
                    <a:pt x="4805" y="41"/>
                    <a:pt x="4736" y="2"/>
                    <a:pt x="4629" y="2"/>
                  </a:cubicBezTo>
                  <a:cubicBezTo>
                    <a:pt x="4621" y="1"/>
                    <a:pt x="4614" y="0"/>
                    <a:pt x="4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3898680" y="1796942"/>
              <a:ext cx="266708" cy="649907"/>
            </a:xfrm>
            <a:custGeom>
              <a:avLst/>
              <a:gdLst/>
              <a:ahLst/>
              <a:cxnLst/>
              <a:rect l="l" t="t" r="r" b="b"/>
              <a:pathLst>
                <a:path w="854" h="2081" extrusionOk="0">
                  <a:moveTo>
                    <a:pt x="639" y="1"/>
                  </a:moveTo>
                  <a:cubicBezTo>
                    <a:pt x="544" y="69"/>
                    <a:pt x="447" y="138"/>
                    <a:pt x="365" y="206"/>
                  </a:cubicBezTo>
                  <a:cubicBezTo>
                    <a:pt x="300" y="261"/>
                    <a:pt x="232" y="301"/>
                    <a:pt x="176" y="356"/>
                  </a:cubicBezTo>
                  <a:cubicBezTo>
                    <a:pt x="150" y="382"/>
                    <a:pt x="121" y="424"/>
                    <a:pt x="95" y="463"/>
                  </a:cubicBezTo>
                  <a:cubicBezTo>
                    <a:pt x="40" y="532"/>
                    <a:pt x="1" y="600"/>
                    <a:pt x="14" y="682"/>
                  </a:cubicBezTo>
                  <a:cubicBezTo>
                    <a:pt x="40" y="815"/>
                    <a:pt x="69" y="939"/>
                    <a:pt x="95" y="1059"/>
                  </a:cubicBezTo>
                  <a:cubicBezTo>
                    <a:pt x="121" y="1183"/>
                    <a:pt x="137" y="1320"/>
                    <a:pt x="150" y="1440"/>
                  </a:cubicBezTo>
                  <a:cubicBezTo>
                    <a:pt x="163" y="1522"/>
                    <a:pt x="163" y="1590"/>
                    <a:pt x="137" y="1659"/>
                  </a:cubicBezTo>
                  <a:cubicBezTo>
                    <a:pt x="108" y="1779"/>
                    <a:pt x="95" y="1903"/>
                    <a:pt x="176" y="2010"/>
                  </a:cubicBezTo>
                  <a:cubicBezTo>
                    <a:pt x="208" y="2056"/>
                    <a:pt x="260" y="2080"/>
                    <a:pt x="309" y="2080"/>
                  </a:cubicBezTo>
                  <a:cubicBezTo>
                    <a:pt x="347" y="2080"/>
                    <a:pt x="384" y="2066"/>
                    <a:pt x="408" y="2036"/>
                  </a:cubicBezTo>
                  <a:cubicBezTo>
                    <a:pt x="447" y="1997"/>
                    <a:pt x="463" y="1955"/>
                    <a:pt x="476" y="1903"/>
                  </a:cubicBezTo>
                  <a:cubicBezTo>
                    <a:pt x="515" y="1646"/>
                    <a:pt x="489" y="1385"/>
                    <a:pt x="447" y="1128"/>
                  </a:cubicBezTo>
                  <a:cubicBezTo>
                    <a:pt x="421" y="965"/>
                    <a:pt x="434" y="789"/>
                    <a:pt x="544" y="652"/>
                  </a:cubicBezTo>
                  <a:cubicBezTo>
                    <a:pt x="597" y="571"/>
                    <a:pt x="652" y="489"/>
                    <a:pt x="707" y="408"/>
                  </a:cubicBezTo>
                  <a:cubicBezTo>
                    <a:pt x="746" y="356"/>
                    <a:pt x="802" y="314"/>
                    <a:pt x="815" y="232"/>
                  </a:cubicBezTo>
                  <a:lnTo>
                    <a:pt x="815" y="219"/>
                  </a:lnTo>
                  <a:cubicBezTo>
                    <a:pt x="841" y="193"/>
                    <a:pt x="854" y="180"/>
                    <a:pt x="828" y="138"/>
                  </a:cubicBezTo>
                  <a:cubicBezTo>
                    <a:pt x="789" y="82"/>
                    <a:pt x="759" y="30"/>
                    <a:pt x="678" y="30"/>
                  </a:cubicBezTo>
                  <a:cubicBezTo>
                    <a:pt x="665" y="30"/>
                    <a:pt x="652" y="17"/>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3597627" y="2670432"/>
              <a:ext cx="331043" cy="381949"/>
            </a:xfrm>
            <a:custGeom>
              <a:avLst/>
              <a:gdLst/>
              <a:ahLst/>
              <a:cxnLst/>
              <a:rect l="l" t="t" r="r" b="b"/>
              <a:pathLst>
                <a:path w="1060" h="1223" extrusionOk="0">
                  <a:moveTo>
                    <a:pt x="822" y="0"/>
                  </a:moveTo>
                  <a:cubicBezTo>
                    <a:pt x="819" y="0"/>
                    <a:pt x="817" y="0"/>
                    <a:pt x="815" y="1"/>
                  </a:cubicBezTo>
                  <a:cubicBezTo>
                    <a:pt x="776" y="14"/>
                    <a:pt x="746" y="40"/>
                    <a:pt x="720" y="70"/>
                  </a:cubicBezTo>
                  <a:cubicBezTo>
                    <a:pt x="746" y="54"/>
                    <a:pt x="776" y="54"/>
                    <a:pt x="802" y="27"/>
                  </a:cubicBezTo>
                  <a:lnTo>
                    <a:pt x="802" y="54"/>
                  </a:lnTo>
                  <a:cubicBezTo>
                    <a:pt x="789" y="54"/>
                    <a:pt x="789" y="54"/>
                    <a:pt x="776" y="70"/>
                  </a:cubicBezTo>
                  <a:cubicBezTo>
                    <a:pt x="678" y="96"/>
                    <a:pt x="626" y="190"/>
                    <a:pt x="558" y="272"/>
                  </a:cubicBezTo>
                  <a:cubicBezTo>
                    <a:pt x="531" y="314"/>
                    <a:pt x="489" y="366"/>
                    <a:pt x="450" y="395"/>
                  </a:cubicBezTo>
                  <a:cubicBezTo>
                    <a:pt x="382" y="461"/>
                    <a:pt x="300" y="503"/>
                    <a:pt x="232" y="571"/>
                  </a:cubicBezTo>
                  <a:cubicBezTo>
                    <a:pt x="177" y="623"/>
                    <a:pt x="124" y="692"/>
                    <a:pt x="69" y="760"/>
                  </a:cubicBezTo>
                  <a:cubicBezTo>
                    <a:pt x="14" y="829"/>
                    <a:pt x="1" y="910"/>
                    <a:pt x="1" y="991"/>
                  </a:cubicBezTo>
                  <a:cubicBezTo>
                    <a:pt x="1" y="1031"/>
                    <a:pt x="27" y="1073"/>
                    <a:pt x="43" y="1099"/>
                  </a:cubicBezTo>
                  <a:cubicBezTo>
                    <a:pt x="82" y="1141"/>
                    <a:pt x="82" y="1141"/>
                    <a:pt x="56" y="1193"/>
                  </a:cubicBezTo>
                  <a:lnTo>
                    <a:pt x="56" y="1223"/>
                  </a:lnTo>
                  <a:cubicBezTo>
                    <a:pt x="69" y="1210"/>
                    <a:pt x="82" y="1193"/>
                    <a:pt x="82" y="1180"/>
                  </a:cubicBezTo>
                  <a:cubicBezTo>
                    <a:pt x="90" y="1156"/>
                    <a:pt x="99" y="1146"/>
                    <a:pt x="111" y="1146"/>
                  </a:cubicBezTo>
                  <a:cubicBezTo>
                    <a:pt x="118" y="1146"/>
                    <a:pt x="127" y="1149"/>
                    <a:pt x="137" y="1154"/>
                  </a:cubicBezTo>
                  <a:cubicBezTo>
                    <a:pt x="169" y="1164"/>
                    <a:pt x="198" y="1168"/>
                    <a:pt x="226" y="1168"/>
                  </a:cubicBezTo>
                  <a:cubicBezTo>
                    <a:pt x="273" y="1168"/>
                    <a:pt x="318" y="1157"/>
                    <a:pt x="369" y="1141"/>
                  </a:cubicBezTo>
                  <a:cubicBezTo>
                    <a:pt x="395" y="1128"/>
                    <a:pt x="434" y="1099"/>
                    <a:pt x="463" y="1086"/>
                  </a:cubicBezTo>
                  <a:cubicBezTo>
                    <a:pt x="531" y="1017"/>
                    <a:pt x="597" y="949"/>
                    <a:pt x="665" y="884"/>
                  </a:cubicBezTo>
                  <a:cubicBezTo>
                    <a:pt x="733" y="829"/>
                    <a:pt x="802" y="773"/>
                    <a:pt x="896" y="760"/>
                  </a:cubicBezTo>
                  <a:cubicBezTo>
                    <a:pt x="939" y="760"/>
                    <a:pt x="978" y="721"/>
                    <a:pt x="1004" y="692"/>
                  </a:cubicBezTo>
                  <a:cubicBezTo>
                    <a:pt x="1020" y="679"/>
                    <a:pt x="1020" y="653"/>
                    <a:pt x="1020" y="623"/>
                  </a:cubicBezTo>
                  <a:cubicBezTo>
                    <a:pt x="1033" y="597"/>
                    <a:pt x="1033" y="558"/>
                    <a:pt x="1033" y="529"/>
                  </a:cubicBezTo>
                  <a:lnTo>
                    <a:pt x="1033" y="461"/>
                  </a:lnTo>
                  <a:cubicBezTo>
                    <a:pt x="1059" y="366"/>
                    <a:pt x="1020" y="285"/>
                    <a:pt x="991" y="203"/>
                  </a:cubicBezTo>
                  <a:cubicBezTo>
                    <a:pt x="978" y="164"/>
                    <a:pt x="939" y="135"/>
                    <a:pt x="939" y="83"/>
                  </a:cubicBezTo>
                  <a:cubicBezTo>
                    <a:pt x="939" y="71"/>
                    <a:pt x="855" y="0"/>
                    <a:pt x="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2707896" y="1961522"/>
              <a:ext cx="330731" cy="582449"/>
            </a:xfrm>
            <a:custGeom>
              <a:avLst/>
              <a:gdLst/>
              <a:ahLst/>
              <a:cxnLst/>
              <a:rect l="l" t="t" r="r" b="b"/>
              <a:pathLst>
                <a:path w="1059" h="1865" extrusionOk="0">
                  <a:moveTo>
                    <a:pt x="760" y="71"/>
                  </a:moveTo>
                  <a:cubicBezTo>
                    <a:pt x="779" y="71"/>
                    <a:pt x="798" y="76"/>
                    <a:pt x="814" y="86"/>
                  </a:cubicBezTo>
                  <a:cubicBezTo>
                    <a:pt x="814" y="86"/>
                    <a:pt x="827" y="86"/>
                    <a:pt x="827" y="99"/>
                  </a:cubicBezTo>
                  <a:cubicBezTo>
                    <a:pt x="896" y="112"/>
                    <a:pt x="896" y="142"/>
                    <a:pt x="883" y="207"/>
                  </a:cubicBezTo>
                  <a:cubicBezTo>
                    <a:pt x="870" y="236"/>
                    <a:pt x="857" y="288"/>
                    <a:pt x="857" y="330"/>
                  </a:cubicBezTo>
                  <a:lnTo>
                    <a:pt x="870" y="330"/>
                  </a:lnTo>
                  <a:cubicBezTo>
                    <a:pt x="883" y="275"/>
                    <a:pt x="896" y="223"/>
                    <a:pt x="909" y="155"/>
                  </a:cubicBezTo>
                  <a:cubicBezTo>
                    <a:pt x="951" y="181"/>
                    <a:pt x="964" y="223"/>
                    <a:pt x="951" y="262"/>
                  </a:cubicBezTo>
                  <a:cubicBezTo>
                    <a:pt x="951" y="356"/>
                    <a:pt x="896" y="425"/>
                    <a:pt x="801" y="438"/>
                  </a:cubicBezTo>
                  <a:cubicBezTo>
                    <a:pt x="759" y="438"/>
                    <a:pt x="733" y="493"/>
                    <a:pt x="720" y="532"/>
                  </a:cubicBezTo>
                  <a:cubicBezTo>
                    <a:pt x="707" y="588"/>
                    <a:pt x="694" y="643"/>
                    <a:pt x="677" y="695"/>
                  </a:cubicBezTo>
                  <a:cubicBezTo>
                    <a:pt x="664" y="724"/>
                    <a:pt x="651" y="738"/>
                    <a:pt x="638" y="751"/>
                  </a:cubicBezTo>
                  <a:cubicBezTo>
                    <a:pt x="638" y="738"/>
                    <a:pt x="612" y="724"/>
                    <a:pt x="612" y="695"/>
                  </a:cubicBezTo>
                  <a:cubicBezTo>
                    <a:pt x="596" y="614"/>
                    <a:pt x="625" y="549"/>
                    <a:pt x="651" y="467"/>
                  </a:cubicBezTo>
                  <a:cubicBezTo>
                    <a:pt x="664" y="438"/>
                    <a:pt x="664" y="386"/>
                    <a:pt x="651" y="356"/>
                  </a:cubicBezTo>
                  <a:cubicBezTo>
                    <a:pt x="612" y="288"/>
                    <a:pt x="612" y="236"/>
                    <a:pt x="625" y="168"/>
                  </a:cubicBezTo>
                  <a:cubicBezTo>
                    <a:pt x="635" y="116"/>
                    <a:pt x="699" y="71"/>
                    <a:pt x="760" y="71"/>
                  </a:cubicBezTo>
                  <a:close/>
                  <a:moveTo>
                    <a:pt x="758" y="1"/>
                  </a:moveTo>
                  <a:cubicBezTo>
                    <a:pt x="745" y="1"/>
                    <a:pt x="732" y="2"/>
                    <a:pt x="720" y="5"/>
                  </a:cubicBezTo>
                  <a:cubicBezTo>
                    <a:pt x="612" y="18"/>
                    <a:pt x="570" y="73"/>
                    <a:pt x="544" y="181"/>
                  </a:cubicBezTo>
                  <a:cubicBezTo>
                    <a:pt x="531" y="262"/>
                    <a:pt x="570" y="317"/>
                    <a:pt x="583" y="386"/>
                  </a:cubicBezTo>
                  <a:cubicBezTo>
                    <a:pt x="596" y="399"/>
                    <a:pt x="596" y="412"/>
                    <a:pt x="596" y="425"/>
                  </a:cubicBezTo>
                  <a:cubicBezTo>
                    <a:pt x="583" y="506"/>
                    <a:pt x="557" y="575"/>
                    <a:pt x="531" y="656"/>
                  </a:cubicBezTo>
                  <a:cubicBezTo>
                    <a:pt x="531" y="669"/>
                    <a:pt x="531" y="695"/>
                    <a:pt x="515" y="711"/>
                  </a:cubicBezTo>
                  <a:cubicBezTo>
                    <a:pt x="476" y="832"/>
                    <a:pt x="433" y="969"/>
                    <a:pt x="381" y="1089"/>
                  </a:cubicBezTo>
                  <a:cubicBezTo>
                    <a:pt x="352" y="1184"/>
                    <a:pt x="313" y="1281"/>
                    <a:pt x="287" y="1376"/>
                  </a:cubicBezTo>
                  <a:cubicBezTo>
                    <a:pt x="287" y="1376"/>
                    <a:pt x="287" y="1389"/>
                    <a:pt x="270" y="1389"/>
                  </a:cubicBezTo>
                  <a:cubicBezTo>
                    <a:pt x="244" y="1470"/>
                    <a:pt x="205" y="1552"/>
                    <a:pt x="163" y="1633"/>
                  </a:cubicBezTo>
                  <a:cubicBezTo>
                    <a:pt x="137" y="1672"/>
                    <a:pt x="108" y="1701"/>
                    <a:pt x="82" y="1741"/>
                  </a:cubicBezTo>
                  <a:cubicBezTo>
                    <a:pt x="68" y="1783"/>
                    <a:pt x="0" y="1796"/>
                    <a:pt x="26" y="1864"/>
                  </a:cubicBezTo>
                  <a:lnTo>
                    <a:pt x="55" y="1864"/>
                  </a:lnTo>
                  <a:cubicBezTo>
                    <a:pt x="82" y="1822"/>
                    <a:pt x="124" y="1796"/>
                    <a:pt x="150" y="1754"/>
                  </a:cubicBezTo>
                  <a:cubicBezTo>
                    <a:pt x="205" y="1659"/>
                    <a:pt x="257" y="1552"/>
                    <a:pt x="313" y="1444"/>
                  </a:cubicBezTo>
                  <a:cubicBezTo>
                    <a:pt x="313" y="1428"/>
                    <a:pt x="326" y="1415"/>
                    <a:pt x="339" y="1415"/>
                  </a:cubicBezTo>
                  <a:cubicBezTo>
                    <a:pt x="368" y="1389"/>
                    <a:pt x="407" y="1389"/>
                    <a:pt x="433" y="1363"/>
                  </a:cubicBezTo>
                  <a:cubicBezTo>
                    <a:pt x="440" y="1359"/>
                    <a:pt x="446" y="1358"/>
                    <a:pt x="452" y="1358"/>
                  </a:cubicBezTo>
                  <a:cubicBezTo>
                    <a:pt x="474" y="1358"/>
                    <a:pt x="494" y="1376"/>
                    <a:pt x="515" y="1376"/>
                  </a:cubicBezTo>
                  <a:lnTo>
                    <a:pt x="515" y="1483"/>
                  </a:lnTo>
                  <a:cubicBezTo>
                    <a:pt x="531" y="1526"/>
                    <a:pt x="544" y="1565"/>
                    <a:pt x="544" y="1607"/>
                  </a:cubicBezTo>
                  <a:cubicBezTo>
                    <a:pt x="553" y="1642"/>
                    <a:pt x="573" y="1659"/>
                    <a:pt x="598" y="1659"/>
                  </a:cubicBezTo>
                  <a:cubicBezTo>
                    <a:pt x="611" y="1659"/>
                    <a:pt x="624" y="1655"/>
                    <a:pt x="638" y="1646"/>
                  </a:cubicBezTo>
                  <a:cubicBezTo>
                    <a:pt x="625" y="1607"/>
                    <a:pt x="625" y="1565"/>
                    <a:pt x="612" y="1539"/>
                  </a:cubicBezTo>
                  <a:cubicBezTo>
                    <a:pt x="583" y="1470"/>
                    <a:pt x="570" y="1415"/>
                    <a:pt x="596" y="1333"/>
                  </a:cubicBezTo>
                  <a:cubicBezTo>
                    <a:pt x="638" y="1226"/>
                    <a:pt x="664" y="1089"/>
                    <a:pt x="694" y="969"/>
                  </a:cubicBezTo>
                  <a:cubicBezTo>
                    <a:pt x="720" y="858"/>
                    <a:pt x="733" y="751"/>
                    <a:pt x="759" y="630"/>
                  </a:cubicBezTo>
                  <a:cubicBezTo>
                    <a:pt x="759" y="562"/>
                    <a:pt x="788" y="506"/>
                    <a:pt x="870" y="480"/>
                  </a:cubicBezTo>
                  <a:cubicBezTo>
                    <a:pt x="1003" y="425"/>
                    <a:pt x="1059" y="304"/>
                    <a:pt x="1003" y="168"/>
                  </a:cubicBezTo>
                  <a:cubicBezTo>
                    <a:pt x="980" y="95"/>
                    <a:pt x="868"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a:off x="3822480" y="1988379"/>
              <a:ext cx="55278" cy="246409"/>
            </a:xfrm>
            <a:custGeom>
              <a:avLst/>
              <a:gdLst/>
              <a:ahLst/>
              <a:cxnLst/>
              <a:rect l="l" t="t" r="r" b="b"/>
              <a:pathLst>
                <a:path w="177" h="789" extrusionOk="0">
                  <a:moveTo>
                    <a:pt x="121" y="0"/>
                  </a:moveTo>
                  <a:cubicBezTo>
                    <a:pt x="13" y="257"/>
                    <a:pt x="0" y="502"/>
                    <a:pt x="137" y="746"/>
                  </a:cubicBezTo>
                  <a:cubicBezTo>
                    <a:pt x="137" y="759"/>
                    <a:pt x="150" y="772"/>
                    <a:pt x="163" y="788"/>
                  </a:cubicBezTo>
                  <a:cubicBezTo>
                    <a:pt x="163" y="788"/>
                    <a:pt x="163" y="772"/>
                    <a:pt x="176" y="772"/>
                  </a:cubicBezTo>
                  <a:cubicBezTo>
                    <a:pt x="163" y="759"/>
                    <a:pt x="150" y="746"/>
                    <a:pt x="150" y="733"/>
                  </a:cubicBezTo>
                  <a:cubicBezTo>
                    <a:pt x="69" y="625"/>
                    <a:pt x="56" y="502"/>
                    <a:pt x="56" y="365"/>
                  </a:cubicBezTo>
                  <a:cubicBezTo>
                    <a:pt x="69" y="244"/>
                    <a:pt x="95" y="137"/>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3360595" y="4237841"/>
              <a:ext cx="139913" cy="158026"/>
            </a:xfrm>
            <a:custGeom>
              <a:avLst/>
              <a:gdLst/>
              <a:ahLst/>
              <a:cxnLst/>
              <a:rect l="l" t="t" r="r" b="b"/>
              <a:pathLst>
                <a:path w="448" h="506" extrusionOk="0">
                  <a:moveTo>
                    <a:pt x="447" y="1"/>
                  </a:moveTo>
                  <a:cubicBezTo>
                    <a:pt x="258" y="125"/>
                    <a:pt x="121" y="301"/>
                    <a:pt x="1" y="506"/>
                  </a:cubicBezTo>
                  <a:cubicBezTo>
                    <a:pt x="134" y="314"/>
                    <a:pt x="271" y="138"/>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4563870" y="3365289"/>
              <a:ext cx="135540" cy="166146"/>
            </a:xfrm>
            <a:custGeom>
              <a:avLst/>
              <a:gdLst/>
              <a:ahLst/>
              <a:cxnLst/>
              <a:rect l="l" t="t" r="r" b="b"/>
              <a:pathLst>
                <a:path w="434" h="532" extrusionOk="0">
                  <a:moveTo>
                    <a:pt x="0" y="1"/>
                  </a:moveTo>
                  <a:cubicBezTo>
                    <a:pt x="82" y="95"/>
                    <a:pt x="163" y="177"/>
                    <a:pt x="232" y="258"/>
                  </a:cubicBezTo>
                  <a:cubicBezTo>
                    <a:pt x="313" y="352"/>
                    <a:pt x="368" y="450"/>
                    <a:pt x="434" y="532"/>
                  </a:cubicBezTo>
                  <a:cubicBezTo>
                    <a:pt x="339" y="326"/>
                    <a:pt x="189" y="15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3347478" y="4780923"/>
              <a:ext cx="162086" cy="28420"/>
            </a:xfrm>
            <a:custGeom>
              <a:avLst/>
              <a:gdLst/>
              <a:ahLst/>
              <a:cxnLst/>
              <a:rect l="l" t="t" r="r" b="b"/>
              <a:pathLst>
                <a:path w="519" h="91" extrusionOk="0">
                  <a:moveTo>
                    <a:pt x="1" y="1"/>
                  </a:moveTo>
                  <a:lnTo>
                    <a:pt x="1" y="1"/>
                  </a:lnTo>
                  <a:cubicBezTo>
                    <a:pt x="31" y="50"/>
                    <a:pt x="255" y="91"/>
                    <a:pt x="400" y="91"/>
                  </a:cubicBezTo>
                  <a:cubicBezTo>
                    <a:pt x="457" y="91"/>
                    <a:pt x="503" y="84"/>
                    <a:pt x="518" y="69"/>
                  </a:cubicBezTo>
                  <a:cubicBezTo>
                    <a:pt x="475" y="69"/>
                    <a:pt x="432" y="70"/>
                    <a:pt x="391" y="70"/>
                  </a:cubicBezTo>
                  <a:cubicBezTo>
                    <a:pt x="260" y="70"/>
                    <a:pt x="134" y="6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3470523" y="4691606"/>
              <a:ext cx="153029" cy="21549"/>
            </a:xfrm>
            <a:custGeom>
              <a:avLst/>
              <a:gdLst/>
              <a:ahLst/>
              <a:cxnLst/>
              <a:rect l="l" t="t" r="r" b="b"/>
              <a:pathLst>
                <a:path w="490" h="69" extrusionOk="0">
                  <a:moveTo>
                    <a:pt x="1" y="0"/>
                  </a:moveTo>
                  <a:lnTo>
                    <a:pt x="1" y="30"/>
                  </a:lnTo>
                  <a:cubicBezTo>
                    <a:pt x="163" y="43"/>
                    <a:pt x="326" y="56"/>
                    <a:pt x="489" y="69"/>
                  </a:cubicBezTo>
                  <a:lnTo>
                    <a:pt x="489" y="56"/>
                  </a:lnTo>
                  <a:cubicBezTo>
                    <a:pt x="450" y="43"/>
                    <a:pt x="408" y="43"/>
                    <a:pt x="369" y="30"/>
                  </a:cubicBezTo>
                  <a:lnTo>
                    <a:pt x="232" y="30"/>
                  </a:lnTo>
                  <a:cubicBezTo>
                    <a:pt x="189" y="13"/>
                    <a:pt x="150" y="13"/>
                    <a:pt x="108" y="13"/>
                  </a:cubicBezTo>
                  <a:cubicBezTo>
                    <a:pt x="69" y="13"/>
                    <a:pt x="2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a:off x="4195674" y="1675147"/>
              <a:ext cx="106184" cy="173017"/>
            </a:xfrm>
            <a:custGeom>
              <a:avLst/>
              <a:gdLst/>
              <a:ahLst/>
              <a:cxnLst/>
              <a:rect l="l" t="t" r="r" b="b"/>
              <a:pathLst>
                <a:path w="340" h="554" extrusionOk="0">
                  <a:moveTo>
                    <a:pt x="310" y="0"/>
                  </a:moveTo>
                  <a:cubicBezTo>
                    <a:pt x="202" y="176"/>
                    <a:pt x="95" y="365"/>
                    <a:pt x="1" y="541"/>
                  </a:cubicBezTo>
                  <a:cubicBezTo>
                    <a:pt x="1" y="541"/>
                    <a:pt x="1" y="554"/>
                    <a:pt x="14" y="554"/>
                  </a:cubicBezTo>
                  <a:cubicBezTo>
                    <a:pt x="121" y="365"/>
                    <a:pt x="229" y="189"/>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2766608" y="2471500"/>
              <a:ext cx="30918" cy="160837"/>
            </a:xfrm>
            <a:custGeom>
              <a:avLst/>
              <a:gdLst/>
              <a:ahLst/>
              <a:cxnLst/>
              <a:rect l="l" t="t" r="r" b="b"/>
              <a:pathLst>
                <a:path w="99" h="515" extrusionOk="0">
                  <a:moveTo>
                    <a:pt x="99" y="0"/>
                  </a:moveTo>
                  <a:cubicBezTo>
                    <a:pt x="82" y="26"/>
                    <a:pt x="69" y="39"/>
                    <a:pt x="69" y="68"/>
                  </a:cubicBezTo>
                  <a:cubicBezTo>
                    <a:pt x="56" y="150"/>
                    <a:pt x="56" y="231"/>
                    <a:pt x="43" y="300"/>
                  </a:cubicBezTo>
                  <a:cubicBezTo>
                    <a:pt x="30" y="365"/>
                    <a:pt x="17" y="446"/>
                    <a:pt x="1" y="515"/>
                  </a:cubicBezTo>
                  <a:lnTo>
                    <a:pt x="30" y="515"/>
                  </a:lnTo>
                  <a:cubicBezTo>
                    <a:pt x="56" y="352"/>
                    <a:pt x="69" y="176"/>
                    <a:pt x="99" y="13"/>
                  </a:cubicBez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3229430" y="4712842"/>
              <a:ext cx="110244" cy="71206"/>
            </a:xfrm>
            <a:custGeom>
              <a:avLst/>
              <a:gdLst/>
              <a:ahLst/>
              <a:cxnLst/>
              <a:rect l="l" t="t" r="r" b="b"/>
              <a:pathLst>
                <a:path w="353" h="228" extrusionOk="0">
                  <a:moveTo>
                    <a:pt x="1" y="1"/>
                  </a:moveTo>
                  <a:cubicBezTo>
                    <a:pt x="1" y="95"/>
                    <a:pt x="27" y="164"/>
                    <a:pt x="95" y="206"/>
                  </a:cubicBezTo>
                  <a:cubicBezTo>
                    <a:pt x="119" y="220"/>
                    <a:pt x="154" y="227"/>
                    <a:pt x="190" y="227"/>
                  </a:cubicBezTo>
                  <a:cubicBezTo>
                    <a:pt x="255" y="227"/>
                    <a:pt x="325" y="203"/>
                    <a:pt x="352" y="151"/>
                  </a:cubicBezTo>
                  <a:lnTo>
                    <a:pt x="352" y="151"/>
                  </a:lnTo>
                  <a:cubicBezTo>
                    <a:pt x="310" y="177"/>
                    <a:pt x="271" y="190"/>
                    <a:pt x="229" y="206"/>
                  </a:cubicBezTo>
                  <a:cubicBezTo>
                    <a:pt x="213" y="211"/>
                    <a:pt x="200" y="214"/>
                    <a:pt x="186" y="214"/>
                  </a:cubicBezTo>
                  <a:cubicBezTo>
                    <a:pt x="166" y="214"/>
                    <a:pt x="147" y="207"/>
                    <a:pt x="121" y="190"/>
                  </a:cubicBezTo>
                  <a:cubicBezTo>
                    <a:pt x="66" y="151"/>
                    <a:pt x="14" y="108"/>
                    <a:pt x="14" y="27"/>
                  </a:cubicBezTo>
                  <a:cubicBezTo>
                    <a:pt x="14" y="27"/>
                    <a:pt x="1"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4186617" y="4679427"/>
              <a:ext cx="140537" cy="33729"/>
            </a:xfrm>
            <a:custGeom>
              <a:avLst/>
              <a:gdLst/>
              <a:ahLst/>
              <a:cxnLst/>
              <a:rect l="l" t="t" r="r" b="b"/>
              <a:pathLst>
                <a:path w="450" h="108" extrusionOk="0">
                  <a:moveTo>
                    <a:pt x="0" y="0"/>
                  </a:moveTo>
                  <a:lnTo>
                    <a:pt x="0" y="13"/>
                  </a:lnTo>
                  <a:cubicBezTo>
                    <a:pt x="150" y="52"/>
                    <a:pt x="300" y="82"/>
                    <a:pt x="437" y="108"/>
                  </a:cubicBezTo>
                  <a:cubicBezTo>
                    <a:pt x="450" y="108"/>
                    <a:pt x="450" y="95"/>
                    <a:pt x="450" y="82"/>
                  </a:cubicBezTo>
                  <a:cubicBezTo>
                    <a:pt x="300" y="52"/>
                    <a:pt x="150"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3449287" y="2852812"/>
              <a:ext cx="51218" cy="170206"/>
            </a:xfrm>
            <a:custGeom>
              <a:avLst/>
              <a:gdLst/>
              <a:ahLst/>
              <a:cxnLst/>
              <a:rect l="l" t="t" r="r" b="b"/>
              <a:pathLst>
                <a:path w="164" h="545" extrusionOk="0">
                  <a:moveTo>
                    <a:pt x="150" y="0"/>
                  </a:moveTo>
                  <a:cubicBezTo>
                    <a:pt x="95" y="176"/>
                    <a:pt x="56" y="365"/>
                    <a:pt x="0" y="544"/>
                  </a:cubicBezTo>
                  <a:lnTo>
                    <a:pt x="13" y="544"/>
                  </a:lnTo>
                  <a:cubicBezTo>
                    <a:pt x="69" y="365"/>
                    <a:pt x="111" y="189"/>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4491730" y="4403670"/>
              <a:ext cx="152717" cy="94004"/>
            </a:xfrm>
            <a:custGeom>
              <a:avLst/>
              <a:gdLst/>
              <a:ahLst/>
              <a:cxnLst/>
              <a:rect l="l" t="t" r="r" b="b"/>
              <a:pathLst>
                <a:path w="489" h="301" extrusionOk="0">
                  <a:moveTo>
                    <a:pt x="476" y="1"/>
                  </a:moveTo>
                  <a:cubicBezTo>
                    <a:pt x="326" y="95"/>
                    <a:pt x="163" y="190"/>
                    <a:pt x="0" y="284"/>
                  </a:cubicBezTo>
                  <a:cubicBezTo>
                    <a:pt x="0" y="300"/>
                    <a:pt x="13" y="300"/>
                    <a:pt x="13" y="300"/>
                  </a:cubicBezTo>
                  <a:cubicBezTo>
                    <a:pt x="176" y="203"/>
                    <a:pt x="326" y="108"/>
                    <a:pt x="489" y="14"/>
                  </a:cubicBezTo>
                  <a:cubicBezTo>
                    <a:pt x="489" y="14"/>
                    <a:pt x="489"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3441167" y="4670370"/>
              <a:ext cx="152717" cy="25609"/>
            </a:xfrm>
            <a:custGeom>
              <a:avLst/>
              <a:gdLst/>
              <a:ahLst/>
              <a:cxnLst/>
              <a:rect l="l" t="t" r="r" b="b"/>
              <a:pathLst>
                <a:path w="489" h="82" extrusionOk="0">
                  <a:moveTo>
                    <a:pt x="0" y="0"/>
                  </a:moveTo>
                  <a:lnTo>
                    <a:pt x="0" y="16"/>
                  </a:lnTo>
                  <a:cubicBezTo>
                    <a:pt x="163" y="42"/>
                    <a:pt x="326" y="55"/>
                    <a:pt x="489" y="81"/>
                  </a:cubicBezTo>
                  <a:lnTo>
                    <a:pt x="489" y="68"/>
                  </a:lnTo>
                  <a:cubicBezTo>
                    <a:pt x="326" y="42"/>
                    <a:pt x="163" y="1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3640412" y="4802471"/>
              <a:ext cx="148657" cy="9369"/>
            </a:xfrm>
            <a:custGeom>
              <a:avLst/>
              <a:gdLst/>
              <a:ahLst/>
              <a:cxnLst/>
              <a:rect l="l" t="t" r="r" b="b"/>
              <a:pathLst>
                <a:path w="476" h="30" extrusionOk="0">
                  <a:moveTo>
                    <a:pt x="0" y="0"/>
                  </a:moveTo>
                  <a:cubicBezTo>
                    <a:pt x="55" y="22"/>
                    <a:pt x="108" y="29"/>
                    <a:pt x="160" y="29"/>
                  </a:cubicBezTo>
                  <a:cubicBezTo>
                    <a:pt x="265" y="29"/>
                    <a:pt x="367"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4237521" y="4558568"/>
              <a:ext cx="115241" cy="49032"/>
            </a:xfrm>
            <a:custGeom>
              <a:avLst/>
              <a:gdLst/>
              <a:ahLst/>
              <a:cxnLst/>
              <a:rect l="l" t="t" r="r" b="b"/>
              <a:pathLst>
                <a:path w="369" h="157" extrusionOk="0">
                  <a:moveTo>
                    <a:pt x="354" y="0"/>
                  </a:moveTo>
                  <a:cubicBezTo>
                    <a:pt x="349" y="0"/>
                    <a:pt x="344" y="2"/>
                    <a:pt x="339" y="6"/>
                  </a:cubicBezTo>
                  <a:cubicBezTo>
                    <a:pt x="274" y="19"/>
                    <a:pt x="205" y="49"/>
                    <a:pt x="137" y="75"/>
                  </a:cubicBezTo>
                  <a:cubicBezTo>
                    <a:pt x="95" y="101"/>
                    <a:pt x="55" y="114"/>
                    <a:pt x="13" y="130"/>
                  </a:cubicBezTo>
                  <a:cubicBezTo>
                    <a:pt x="0" y="130"/>
                    <a:pt x="0" y="143"/>
                    <a:pt x="0" y="156"/>
                  </a:cubicBezTo>
                  <a:cubicBezTo>
                    <a:pt x="29" y="143"/>
                    <a:pt x="55" y="130"/>
                    <a:pt x="82" y="130"/>
                  </a:cubicBezTo>
                  <a:cubicBezTo>
                    <a:pt x="176" y="88"/>
                    <a:pt x="274" y="62"/>
                    <a:pt x="355" y="19"/>
                  </a:cubicBezTo>
                  <a:cubicBezTo>
                    <a:pt x="368" y="19"/>
                    <a:pt x="368" y="6"/>
                    <a:pt x="368" y="6"/>
                  </a:cubicBezTo>
                  <a:cubicBezTo>
                    <a:pt x="368" y="6"/>
                    <a:pt x="362"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3233490" y="4484242"/>
              <a:ext cx="51218" cy="135540"/>
            </a:xfrm>
            <a:custGeom>
              <a:avLst/>
              <a:gdLst/>
              <a:ahLst/>
              <a:cxnLst/>
              <a:rect l="l" t="t" r="r" b="b"/>
              <a:pathLst>
                <a:path w="164" h="434" extrusionOk="0">
                  <a:moveTo>
                    <a:pt x="151" y="0"/>
                  </a:moveTo>
                  <a:cubicBezTo>
                    <a:pt x="82" y="137"/>
                    <a:pt x="40" y="287"/>
                    <a:pt x="1" y="433"/>
                  </a:cubicBezTo>
                  <a:lnTo>
                    <a:pt x="14" y="433"/>
                  </a:lnTo>
                  <a:cubicBezTo>
                    <a:pt x="53" y="300"/>
                    <a:pt x="108" y="15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3364654" y="4771866"/>
              <a:ext cx="131480" cy="19363"/>
            </a:xfrm>
            <a:custGeom>
              <a:avLst/>
              <a:gdLst/>
              <a:ahLst/>
              <a:cxnLst/>
              <a:rect l="l" t="t" r="r" b="b"/>
              <a:pathLst>
                <a:path w="421" h="62" extrusionOk="0">
                  <a:moveTo>
                    <a:pt x="1" y="1"/>
                  </a:moveTo>
                  <a:cubicBezTo>
                    <a:pt x="18" y="38"/>
                    <a:pt x="159" y="62"/>
                    <a:pt x="278" y="62"/>
                  </a:cubicBezTo>
                  <a:cubicBezTo>
                    <a:pt x="336" y="62"/>
                    <a:pt x="390" y="56"/>
                    <a:pt x="421" y="43"/>
                  </a:cubicBezTo>
                  <a:lnTo>
                    <a:pt x="271" y="43"/>
                  </a:lnTo>
                  <a:cubicBezTo>
                    <a:pt x="190" y="30"/>
                    <a:pt x="95"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4004549" y="1619246"/>
              <a:ext cx="59338" cy="60275"/>
            </a:xfrm>
            <a:custGeom>
              <a:avLst/>
              <a:gdLst/>
              <a:ahLst/>
              <a:cxnLst/>
              <a:rect l="l" t="t" r="r" b="b"/>
              <a:pathLst>
                <a:path w="190" h="193" extrusionOk="0">
                  <a:moveTo>
                    <a:pt x="176" y="0"/>
                  </a:moveTo>
                  <a:cubicBezTo>
                    <a:pt x="163" y="16"/>
                    <a:pt x="150" y="16"/>
                    <a:pt x="137" y="16"/>
                  </a:cubicBezTo>
                  <a:lnTo>
                    <a:pt x="13" y="137"/>
                  </a:lnTo>
                  <a:cubicBezTo>
                    <a:pt x="13" y="150"/>
                    <a:pt x="0" y="163"/>
                    <a:pt x="0" y="179"/>
                  </a:cubicBezTo>
                  <a:lnTo>
                    <a:pt x="0" y="192"/>
                  </a:lnTo>
                  <a:cubicBezTo>
                    <a:pt x="13" y="179"/>
                    <a:pt x="26" y="179"/>
                    <a:pt x="43" y="163"/>
                  </a:cubicBezTo>
                  <a:cubicBezTo>
                    <a:pt x="82" y="124"/>
                    <a:pt x="124" y="98"/>
                    <a:pt x="163" y="55"/>
                  </a:cubicBezTo>
                  <a:cubicBezTo>
                    <a:pt x="176" y="42"/>
                    <a:pt x="176" y="42"/>
                    <a:pt x="189" y="29"/>
                  </a:cubicBezTo>
                  <a:cubicBezTo>
                    <a:pt x="189" y="16"/>
                    <a:pt x="17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2817512" y="2441832"/>
              <a:ext cx="51218" cy="98064"/>
            </a:xfrm>
            <a:custGeom>
              <a:avLst/>
              <a:gdLst/>
              <a:ahLst/>
              <a:cxnLst/>
              <a:rect l="l" t="t" r="r" b="b"/>
              <a:pathLst>
                <a:path w="164" h="314" extrusionOk="0">
                  <a:moveTo>
                    <a:pt x="69" y="1"/>
                  </a:moveTo>
                  <a:lnTo>
                    <a:pt x="69" y="1"/>
                  </a:lnTo>
                  <a:cubicBezTo>
                    <a:pt x="1" y="82"/>
                    <a:pt x="99" y="232"/>
                    <a:pt x="164" y="313"/>
                  </a:cubicBezTo>
                  <a:cubicBezTo>
                    <a:pt x="138" y="258"/>
                    <a:pt x="112" y="216"/>
                    <a:pt x="99" y="163"/>
                  </a:cubicBezTo>
                  <a:cubicBezTo>
                    <a:pt x="82" y="108"/>
                    <a:pt x="82" y="53"/>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3834660" y="2432775"/>
              <a:ext cx="76515" cy="132417"/>
            </a:xfrm>
            <a:custGeom>
              <a:avLst/>
              <a:gdLst/>
              <a:ahLst/>
              <a:cxnLst/>
              <a:rect l="l" t="t" r="r" b="b"/>
              <a:pathLst>
                <a:path w="245" h="424" extrusionOk="0">
                  <a:moveTo>
                    <a:pt x="232" y="0"/>
                  </a:moveTo>
                  <a:cubicBezTo>
                    <a:pt x="150" y="137"/>
                    <a:pt x="69" y="274"/>
                    <a:pt x="0" y="407"/>
                  </a:cubicBezTo>
                  <a:cubicBezTo>
                    <a:pt x="0" y="424"/>
                    <a:pt x="0" y="424"/>
                    <a:pt x="17" y="424"/>
                  </a:cubicBezTo>
                  <a:cubicBezTo>
                    <a:pt x="82" y="287"/>
                    <a:pt x="163" y="150"/>
                    <a:pt x="245" y="17"/>
                  </a:cubicBezTo>
                  <a:lnTo>
                    <a:pt x="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4250638" y="1675147"/>
              <a:ext cx="76515" cy="118051"/>
            </a:xfrm>
            <a:custGeom>
              <a:avLst/>
              <a:gdLst/>
              <a:ahLst/>
              <a:cxnLst/>
              <a:rect l="l" t="t" r="r" b="b"/>
              <a:pathLst>
                <a:path w="245" h="378" extrusionOk="0">
                  <a:moveTo>
                    <a:pt x="232" y="0"/>
                  </a:moveTo>
                  <a:cubicBezTo>
                    <a:pt x="150" y="121"/>
                    <a:pt x="82" y="257"/>
                    <a:pt x="0" y="378"/>
                  </a:cubicBezTo>
                  <a:lnTo>
                    <a:pt x="13" y="378"/>
                  </a:lnTo>
                  <a:cubicBezTo>
                    <a:pt x="95" y="257"/>
                    <a:pt x="176" y="134"/>
                    <a:pt x="245" y="13"/>
                  </a:cubicBezTo>
                  <a:cubicBezTo>
                    <a:pt x="245" y="0"/>
                    <a:pt x="245"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3758459" y="941878"/>
              <a:ext cx="119301" cy="47158"/>
            </a:xfrm>
            <a:custGeom>
              <a:avLst/>
              <a:gdLst/>
              <a:ahLst/>
              <a:cxnLst/>
              <a:rect l="l" t="t" r="r" b="b"/>
              <a:pathLst>
                <a:path w="382" h="151" extrusionOk="0">
                  <a:moveTo>
                    <a:pt x="381" y="0"/>
                  </a:moveTo>
                  <a:lnTo>
                    <a:pt x="381" y="0"/>
                  </a:lnTo>
                  <a:cubicBezTo>
                    <a:pt x="244" y="39"/>
                    <a:pt x="137" y="95"/>
                    <a:pt x="0" y="150"/>
                  </a:cubicBezTo>
                  <a:cubicBezTo>
                    <a:pt x="2" y="151"/>
                    <a:pt x="5" y="151"/>
                    <a:pt x="8" y="151"/>
                  </a:cubicBezTo>
                  <a:cubicBezTo>
                    <a:pt x="72" y="151"/>
                    <a:pt x="344" y="37"/>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5"/>
            <p:cNvSpPr/>
            <p:nvPr/>
          </p:nvSpPr>
          <p:spPr>
            <a:xfrm>
              <a:off x="3292514" y="1411570"/>
              <a:ext cx="43098" cy="102124"/>
            </a:xfrm>
            <a:custGeom>
              <a:avLst/>
              <a:gdLst/>
              <a:ahLst/>
              <a:cxnLst/>
              <a:rect l="l" t="t" r="r" b="b"/>
              <a:pathLst>
                <a:path w="138" h="327" extrusionOk="0">
                  <a:moveTo>
                    <a:pt x="124" y="1"/>
                  </a:moveTo>
                  <a:cubicBezTo>
                    <a:pt x="82" y="111"/>
                    <a:pt x="43" y="219"/>
                    <a:pt x="1" y="326"/>
                  </a:cubicBezTo>
                  <a:lnTo>
                    <a:pt x="14" y="326"/>
                  </a:lnTo>
                  <a:cubicBezTo>
                    <a:pt x="56" y="219"/>
                    <a:pt x="95" y="124"/>
                    <a:pt x="137"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5"/>
            <p:cNvSpPr/>
            <p:nvPr/>
          </p:nvSpPr>
          <p:spPr>
            <a:xfrm>
              <a:off x="4127593" y="1593638"/>
              <a:ext cx="72455" cy="60275"/>
            </a:xfrm>
            <a:custGeom>
              <a:avLst/>
              <a:gdLst/>
              <a:ahLst/>
              <a:cxnLst/>
              <a:rect l="l" t="t" r="r" b="b"/>
              <a:pathLst>
                <a:path w="232" h="193" extrusionOk="0">
                  <a:moveTo>
                    <a:pt x="232" y="1"/>
                  </a:moveTo>
                  <a:cubicBezTo>
                    <a:pt x="163" y="43"/>
                    <a:pt x="95" y="69"/>
                    <a:pt x="39" y="98"/>
                  </a:cubicBezTo>
                  <a:lnTo>
                    <a:pt x="39" y="111"/>
                  </a:lnTo>
                  <a:cubicBezTo>
                    <a:pt x="69" y="98"/>
                    <a:pt x="82" y="98"/>
                    <a:pt x="108" y="82"/>
                  </a:cubicBezTo>
                  <a:lnTo>
                    <a:pt x="108" y="82"/>
                  </a:lnTo>
                  <a:cubicBezTo>
                    <a:pt x="69" y="124"/>
                    <a:pt x="39" y="150"/>
                    <a:pt x="0" y="193"/>
                  </a:cubicBezTo>
                  <a:cubicBezTo>
                    <a:pt x="56" y="163"/>
                    <a:pt x="108" y="137"/>
                    <a:pt x="150" y="98"/>
                  </a:cubicBezTo>
                  <a:cubicBezTo>
                    <a:pt x="163" y="98"/>
                    <a:pt x="163" y="98"/>
                    <a:pt x="163" y="82"/>
                  </a:cubicBezTo>
                  <a:cubicBezTo>
                    <a:pt x="163" y="56"/>
                    <a:pt x="163" y="56"/>
                    <a:pt x="189" y="43"/>
                  </a:cubicBezTo>
                  <a:cubicBezTo>
                    <a:pt x="202" y="30"/>
                    <a:pt x="219" y="30"/>
                    <a:pt x="232" y="17"/>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a:off x="3263158" y="4480182"/>
              <a:ext cx="47158" cy="109931"/>
            </a:xfrm>
            <a:custGeom>
              <a:avLst/>
              <a:gdLst/>
              <a:ahLst/>
              <a:cxnLst/>
              <a:rect l="l" t="t" r="r" b="b"/>
              <a:pathLst>
                <a:path w="151" h="352" extrusionOk="0">
                  <a:moveTo>
                    <a:pt x="150" y="0"/>
                  </a:moveTo>
                  <a:lnTo>
                    <a:pt x="150" y="0"/>
                  </a:lnTo>
                  <a:cubicBezTo>
                    <a:pt x="108" y="13"/>
                    <a:pt x="13" y="231"/>
                    <a:pt x="0" y="352"/>
                  </a:cubicBezTo>
                  <a:cubicBezTo>
                    <a:pt x="56" y="231"/>
                    <a:pt x="95" y="121"/>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a:off x="4716271" y="4294054"/>
              <a:ext cx="39038" cy="54966"/>
            </a:xfrm>
            <a:custGeom>
              <a:avLst/>
              <a:gdLst/>
              <a:ahLst/>
              <a:cxnLst/>
              <a:rect l="l" t="t" r="r" b="b"/>
              <a:pathLst>
                <a:path w="125" h="176" extrusionOk="0">
                  <a:moveTo>
                    <a:pt x="108" y="0"/>
                  </a:moveTo>
                  <a:cubicBezTo>
                    <a:pt x="69" y="26"/>
                    <a:pt x="1" y="39"/>
                    <a:pt x="14" y="94"/>
                  </a:cubicBezTo>
                  <a:cubicBezTo>
                    <a:pt x="14" y="147"/>
                    <a:pt x="56" y="163"/>
                    <a:pt x="108" y="176"/>
                  </a:cubicBezTo>
                  <a:cubicBezTo>
                    <a:pt x="108" y="163"/>
                    <a:pt x="95" y="147"/>
                    <a:pt x="95" y="147"/>
                  </a:cubicBezTo>
                  <a:cubicBezTo>
                    <a:pt x="14" y="94"/>
                    <a:pt x="14" y="94"/>
                    <a:pt x="95" y="39"/>
                  </a:cubicBezTo>
                  <a:cubicBezTo>
                    <a:pt x="108" y="26"/>
                    <a:pt x="108" y="13"/>
                    <a:pt x="125"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3411499" y="4284686"/>
              <a:ext cx="67458" cy="89944"/>
            </a:xfrm>
            <a:custGeom>
              <a:avLst/>
              <a:gdLst/>
              <a:ahLst/>
              <a:cxnLst/>
              <a:rect l="l" t="t" r="r" b="b"/>
              <a:pathLst>
                <a:path w="216" h="288" extrusionOk="0">
                  <a:moveTo>
                    <a:pt x="216" y="1"/>
                  </a:moveTo>
                  <a:lnTo>
                    <a:pt x="216" y="1"/>
                  </a:lnTo>
                  <a:cubicBezTo>
                    <a:pt x="108" y="69"/>
                    <a:pt x="53" y="177"/>
                    <a:pt x="1" y="287"/>
                  </a:cubicBezTo>
                  <a:cubicBezTo>
                    <a:pt x="69" y="193"/>
                    <a:pt x="151" y="95"/>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4051393" y="2314728"/>
              <a:ext cx="50906" cy="88695"/>
            </a:xfrm>
            <a:custGeom>
              <a:avLst/>
              <a:gdLst/>
              <a:ahLst/>
              <a:cxnLst/>
              <a:rect l="l" t="t" r="r" b="b"/>
              <a:pathLst>
                <a:path w="163" h="284" extrusionOk="0">
                  <a:moveTo>
                    <a:pt x="163" y="1"/>
                  </a:moveTo>
                  <a:lnTo>
                    <a:pt x="163" y="1"/>
                  </a:lnTo>
                  <a:cubicBezTo>
                    <a:pt x="82" y="82"/>
                    <a:pt x="39" y="176"/>
                    <a:pt x="0" y="271"/>
                  </a:cubicBezTo>
                  <a:cubicBezTo>
                    <a:pt x="0" y="271"/>
                    <a:pt x="0" y="284"/>
                    <a:pt x="13" y="284"/>
                  </a:cubicBezTo>
                  <a:cubicBezTo>
                    <a:pt x="55" y="189"/>
                    <a:pt x="108" y="95"/>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a:off x="4165069" y="4701600"/>
              <a:ext cx="127420" cy="15615"/>
            </a:xfrm>
            <a:custGeom>
              <a:avLst/>
              <a:gdLst/>
              <a:ahLst/>
              <a:cxnLst/>
              <a:rect l="l" t="t" r="r" b="b"/>
              <a:pathLst>
                <a:path w="408" h="50" extrusionOk="0">
                  <a:moveTo>
                    <a:pt x="33" y="0"/>
                  </a:moveTo>
                  <a:cubicBezTo>
                    <a:pt x="22" y="0"/>
                    <a:pt x="12" y="3"/>
                    <a:pt x="1" y="11"/>
                  </a:cubicBezTo>
                  <a:lnTo>
                    <a:pt x="1" y="24"/>
                  </a:lnTo>
                  <a:cubicBezTo>
                    <a:pt x="138" y="37"/>
                    <a:pt x="274" y="37"/>
                    <a:pt x="408" y="50"/>
                  </a:cubicBezTo>
                  <a:cubicBezTo>
                    <a:pt x="356" y="37"/>
                    <a:pt x="314" y="37"/>
                    <a:pt x="261" y="24"/>
                  </a:cubicBezTo>
                  <a:cubicBezTo>
                    <a:pt x="233" y="24"/>
                    <a:pt x="199" y="18"/>
                    <a:pt x="168" y="18"/>
                  </a:cubicBezTo>
                  <a:cubicBezTo>
                    <a:pt x="152" y="18"/>
                    <a:pt x="138" y="19"/>
                    <a:pt x="125" y="24"/>
                  </a:cubicBezTo>
                  <a:cubicBezTo>
                    <a:pt x="93" y="24"/>
                    <a:pt x="6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a:off x="3865265" y="2458071"/>
              <a:ext cx="59338" cy="102124"/>
            </a:xfrm>
            <a:custGeom>
              <a:avLst/>
              <a:gdLst/>
              <a:ahLst/>
              <a:cxnLst/>
              <a:rect l="l" t="t" r="r" b="b"/>
              <a:pathLst>
                <a:path w="190" h="327" extrusionOk="0">
                  <a:moveTo>
                    <a:pt x="163" y="1"/>
                  </a:moveTo>
                  <a:cubicBezTo>
                    <a:pt x="134" y="56"/>
                    <a:pt x="108" y="111"/>
                    <a:pt x="82" y="164"/>
                  </a:cubicBezTo>
                  <a:cubicBezTo>
                    <a:pt x="52" y="219"/>
                    <a:pt x="26" y="274"/>
                    <a:pt x="0" y="326"/>
                  </a:cubicBezTo>
                  <a:lnTo>
                    <a:pt x="13" y="326"/>
                  </a:lnTo>
                  <a:cubicBezTo>
                    <a:pt x="82" y="232"/>
                    <a:pt x="134" y="125"/>
                    <a:pt x="189" y="17"/>
                  </a:cubicBezTo>
                  <a:cubicBezTo>
                    <a:pt x="176" y="17"/>
                    <a:pt x="176" y="1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4305602" y="3013332"/>
              <a:ext cx="43098" cy="115241"/>
            </a:xfrm>
            <a:custGeom>
              <a:avLst/>
              <a:gdLst/>
              <a:ahLst/>
              <a:cxnLst/>
              <a:rect l="l" t="t" r="r" b="b"/>
              <a:pathLst>
                <a:path w="138" h="369" extrusionOk="0">
                  <a:moveTo>
                    <a:pt x="13" y="1"/>
                  </a:moveTo>
                  <a:lnTo>
                    <a:pt x="0" y="14"/>
                  </a:lnTo>
                  <a:cubicBezTo>
                    <a:pt x="13" y="30"/>
                    <a:pt x="13" y="43"/>
                    <a:pt x="13" y="43"/>
                  </a:cubicBezTo>
                  <a:cubicBezTo>
                    <a:pt x="56" y="151"/>
                    <a:pt x="95" y="245"/>
                    <a:pt x="121" y="356"/>
                  </a:cubicBezTo>
                  <a:cubicBezTo>
                    <a:pt x="130" y="356"/>
                    <a:pt x="134" y="360"/>
                    <a:pt x="136" y="364"/>
                  </a:cubicBezTo>
                  <a:lnTo>
                    <a:pt x="136" y="364"/>
                  </a:lnTo>
                  <a:cubicBezTo>
                    <a:pt x="107" y="242"/>
                    <a:pt x="68" y="123"/>
                    <a:pt x="13" y="1"/>
                  </a:cubicBezTo>
                  <a:close/>
                  <a:moveTo>
                    <a:pt x="136" y="364"/>
                  </a:moveTo>
                  <a:cubicBezTo>
                    <a:pt x="136" y="366"/>
                    <a:pt x="137" y="367"/>
                    <a:pt x="137" y="369"/>
                  </a:cubicBezTo>
                  <a:cubicBezTo>
                    <a:pt x="137" y="369"/>
                    <a:pt x="137" y="367"/>
                    <a:pt x="136" y="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3216314" y="1581459"/>
              <a:ext cx="47158" cy="49032"/>
            </a:xfrm>
            <a:custGeom>
              <a:avLst/>
              <a:gdLst/>
              <a:ahLst/>
              <a:cxnLst/>
              <a:rect l="l" t="t" r="r" b="b"/>
              <a:pathLst>
                <a:path w="151" h="157" extrusionOk="0">
                  <a:moveTo>
                    <a:pt x="43" y="1"/>
                  </a:moveTo>
                  <a:cubicBezTo>
                    <a:pt x="0" y="40"/>
                    <a:pt x="0" y="108"/>
                    <a:pt x="26" y="137"/>
                  </a:cubicBezTo>
                  <a:cubicBezTo>
                    <a:pt x="41" y="150"/>
                    <a:pt x="69" y="157"/>
                    <a:pt x="94" y="157"/>
                  </a:cubicBezTo>
                  <a:cubicBezTo>
                    <a:pt x="120" y="157"/>
                    <a:pt x="144" y="150"/>
                    <a:pt x="150" y="137"/>
                  </a:cubicBezTo>
                  <a:cubicBezTo>
                    <a:pt x="124" y="137"/>
                    <a:pt x="69" y="137"/>
                    <a:pt x="43" y="108"/>
                  </a:cubicBezTo>
                  <a:cubicBezTo>
                    <a:pt x="26" y="82"/>
                    <a:pt x="43" y="40"/>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3427738" y="4454574"/>
              <a:ext cx="76827" cy="84635"/>
            </a:xfrm>
            <a:custGeom>
              <a:avLst/>
              <a:gdLst/>
              <a:ahLst/>
              <a:cxnLst/>
              <a:rect l="l" t="t" r="r" b="b"/>
              <a:pathLst>
                <a:path w="246" h="271" extrusionOk="0">
                  <a:moveTo>
                    <a:pt x="232" y="1"/>
                  </a:moveTo>
                  <a:cubicBezTo>
                    <a:pt x="151" y="95"/>
                    <a:pt x="82" y="176"/>
                    <a:pt x="1" y="258"/>
                  </a:cubicBezTo>
                  <a:cubicBezTo>
                    <a:pt x="1" y="271"/>
                    <a:pt x="1" y="271"/>
                    <a:pt x="17" y="271"/>
                  </a:cubicBezTo>
                  <a:cubicBezTo>
                    <a:pt x="99" y="189"/>
                    <a:pt x="164" y="95"/>
                    <a:pt x="245" y="14"/>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3322182" y="1669838"/>
              <a:ext cx="50906" cy="102124"/>
            </a:xfrm>
            <a:custGeom>
              <a:avLst/>
              <a:gdLst/>
              <a:ahLst/>
              <a:cxnLst/>
              <a:rect l="l" t="t" r="r" b="b"/>
              <a:pathLst>
                <a:path w="163" h="327" extrusionOk="0">
                  <a:moveTo>
                    <a:pt x="13" y="1"/>
                  </a:moveTo>
                  <a:cubicBezTo>
                    <a:pt x="13" y="17"/>
                    <a:pt x="13" y="17"/>
                    <a:pt x="0" y="17"/>
                  </a:cubicBezTo>
                  <a:cubicBezTo>
                    <a:pt x="29" y="125"/>
                    <a:pt x="68" y="232"/>
                    <a:pt x="163" y="327"/>
                  </a:cubicBezTo>
                  <a:cubicBezTo>
                    <a:pt x="124" y="274"/>
                    <a:pt x="95" y="219"/>
                    <a:pt x="68" y="164"/>
                  </a:cubicBezTo>
                  <a:cubicBezTo>
                    <a:pt x="55" y="125"/>
                    <a:pt x="42"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4262817" y="1530555"/>
              <a:ext cx="111181" cy="38101"/>
            </a:xfrm>
            <a:custGeom>
              <a:avLst/>
              <a:gdLst/>
              <a:ahLst/>
              <a:cxnLst/>
              <a:rect l="l" t="t" r="r" b="b"/>
              <a:pathLst>
                <a:path w="356" h="122" extrusionOk="0">
                  <a:moveTo>
                    <a:pt x="355" y="1"/>
                  </a:moveTo>
                  <a:cubicBezTo>
                    <a:pt x="219" y="1"/>
                    <a:pt x="124" y="82"/>
                    <a:pt x="1" y="95"/>
                  </a:cubicBezTo>
                  <a:lnTo>
                    <a:pt x="1" y="121"/>
                  </a:lnTo>
                  <a:cubicBezTo>
                    <a:pt x="124" y="82"/>
                    <a:pt x="232" y="40"/>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3750340" y="1889694"/>
              <a:ext cx="64335" cy="69332"/>
            </a:xfrm>
            <a:custGeom>
              <a:avLst/>
              <a:gdLst/>
              <a:ahLst/>
              <a:cxnLst/>
              <a:rect l="l" t="t" r="r" b="b"/>
              <a:pathLst>
                <a:path w="206" h="222" extrusionOk="0">
                  <a:moveTo>
                    <a:pt x="189" y="1"/>
                  </a:moveTo>
                  <a:cubicBezTo>
                    <a:pt x="157" y="1"/>
                    <a:pt x="130" y="44"/>
                    <a:pt x="0" y="222"/>
                  </a:cubicBezTo>
                  <a:cubicBezTo>
                    <a:pt x="69" y="140"/>
                    <a:pt x="137" y="72"/>
                    <a:pt x="205" y="4"/>
                  </a:cubicBezTo>
                  <a:cubicBezTo>
                    <a:pt x="200" y="2"/>
                    <a:pt x="194"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3275338" y="1429059"/>
              <a:ext cx="39038" cy="97751"/>
            </a:xfrm>
            <a:custGeom>
              <a:avLst/>
              <a:gdLst/>
              <a:ahLst/>
              <a:cxnLst/>
              <a:rect l="l" t="t" r="r" b="b"/>
              <a:pathLst>
                <a:path w="125" h="313" extrusionOk="0">
                  <a:moveTo>
                    <a:pt x="124" y="0"/>
                  </a:moveTo>
                  <a:lnTo>
                    <a:pt x="124" y="0"/>
                  </a:lnTo>
                  <a:cubicBezTo>
                    <a:pt x="56" y="94"/>
                    <a:pt x="0" y="189"/>
                    <a:pt x="0" y="313"/>
                  </a:cubicBezTo>
                  <a:cubicBezTo>
                    <a:pt x="43" y="202"/>
                    <a:pt x="82" y="107"/>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4148829" y="4425218"/>
              <a:ext cx="63398" cy="59338"/>
            </a:xfrm>
            <a:custGeom>
              <a:avLst/>
              <a:gdLst/>
              <a:ahLst/>
              <a:cxnLst/>
              <a:rect l="l" t="t" r="r" b="b"/>
              <a:pathLst>
                <a:path w="203" h="190" extrusionOk="0">
                  <a:moveTo>
                    <a:pt x="190" y="0"/>
                  </a:moveTo>
                  <a:cubicBezTo>
                    <a:pt x="121" y="52"/>
                    <a:pt x="69" y="121"/>
                    <a:pt x="1" y="176"/>
                  </a:cubicBezTo>
                  <a:cubicBezTo>
                    <a:pt x="1" y="176"/>
                    <a:pt x="1" y="189"/>
                    <a:pt x="14" y="189"/>
                  </a:cubicBezTo>
                  <a:cubicBezTo>
                    <a:pt x="69" y="134"/>
                    <a:pt x="134" y="69"/>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2797213" y="2488676"/>
              <a:ext cx="16552" cy="96815"/>
            </a:xfrm>
            <a:custGeom>
              <a:avLst/>
              <a:gdLst/>
              <a:ahLst/>
              <a:cxnLst/>
              <a:rect l="l" t="t" r="r" b="b"/>
              <a:pathLst>
                <a:path w="53" h="310" extrusionOk="0">
                  <a:moveTo>
                    <a:pt x="40" y="0"/>
                  </a:moveTo>
                  <a:cubicBezTo>
                    <a:pt x="1" y="95"/>
                    <a:pt x="14" y="202"/>
                    <a:pt x="14" y="310"/>
                  </a:cubicBezTo>
                  <a:cubicBezTo>
                    <a:pt x="27" y="215"/>
                    <a:pt x="40" y="108"/>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4606655" y="3449921"/>
              <a:ext cx="63398" cy="72455"/>
            </a:xfrm>
            <a:custGeom>
              <a:avLst/>
              <a:gdLst/>
              <a:ahLst/>
              <a:cxnLst/>
              <a:rect l="l" t="t" r="r" b="b"/>
              <a:pathLst>
                <a:path w="203" h="232" extrusionOk="0">
                  <a:moveTo>
                    <a:pt x="13" y="0"/>
                  </a:moveTo>
                  <a:cubicBezTo>
                    <a:pt x="13" y="0"/>
                    <a:pt x="0" y="0"/>
                    <a:pt x="0" y="16"/>
                  </a:cubicBezTo>
                  <a:cubicBezTo>
                    <a:pt x="26" y="42"/>
                    <a:pt x="52" y="81"/>
                    <a:pt x="82" y="124"/>
                  </a:cubicBezTo>
                  <a:cubicBezTo>
                    <a:pt x="121" y="163"/>
                    <a:pt x="163" y="205"/>
                    <a:pt x="189" y="231"/>
                  </a:cubicBezTo>
                  <a:lnTo>
                    <a:pt x="202" y="231"/>
                  </a:lnTo>
                  <a:cubicBezTo>
                    <a:pt x="134" y="150"/>
                    <a:pt x="82" y="68"/>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3564212" y="1110518"/>
              <a:ext cx="51218" cy="89944"/>
            </a:xfrm>
            <a:custGeom>
              <a:avLst/>
              <a:gdLst/>
              <a:ahLst/>
              <a:cxnLst/>
              <a:rect l="l" t="t" r="r" b="b"/>
              <a:pathLst>
                <a:path w="164" h="288" extrusionOk="0">
                  <a:moveTo>
                    <a:pt x="150" y="1"/>
                  </a:moveTo>
                  <a:cubicBezTo>
                    <a:pt x="95" y="98"/>
                    <a:pt x="52" y="193"/>
                    <a:pt x="0" y="287"/>
                  </a:cubicBezTo>
                  <a:lnTo>
                    <a:pt x="13" y="287"/>
                  </a:lnTo>
                  <a:cubicBezTo>
                    <a:pt x="39" y="232"/>
                    <a:pt x="82" y="180"/>
                    <a:pt x="108" y="124"/>
                  </a:cubicBezTo>
                  <a:cubicBezTo>
                    <a:pt x="121" y="98"/>
                    <a:pt x="150" y="56"/>
                    <a:pt x="163" y="17"/>
                  </a:cubicBezTo>
                  <a:cubicBezTo>
                    <a:pt x="150" y="17"/>
                    <a:pt x="150"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a:off x="4237521" y="4548263"/>
              <a:ext cx="89632" cy="37789"/>
            </a:xfrm>
            <a:custGeom>
              <a:avLst/>
              <a:gdLst/>
              <a:ahLst/>
              <a:cxnLst/>
              <a:rect l="l" t="t" r="r" b="b"/>
              <a:pathLst>
                <a:path w="287" h="121" extrusionOk="0">
                  <a:moveTo>
                    <a:pt x="274" y="0"/>
                  </a:moveTo>
                  <a:cubicBezTo>
                    <a:pt x="192" y="39"/>
                    <a:pt x="95" y="65"/>
                    <a:pt x="0" y="108"/>
                  </a:cubicBezTo>
                  <a:lnTo>
                    <a:pt x="0" y="121"/>
                  </a:lnTo>
                  <a:cubicBezTo>
                    <a:pt x="95" y="95"/>
                    <a:pt x="192" y="52"/>
                    <a:pt x="287" y="13"/>
                  </a:cubicBezTo>
                  <a:cubicBezTo>
                    <a:pt x="287" y="13"/>
                    <a:pt x="274" y="13"/>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a:off x="4059513" y="2356575"/>
              <a:ext cx="46846" cy="85572"/>
            </a:xfrm>
            <a:custGeom>
              <a:avLst/>
              <a:gdLst/>
              <a:ahLst/>
              <a:cxnLst/>
              <a:rect l="l" t="t" r="r" b="b"/>
              <a:pathLst>
                <a:path w="150" h="274" extrusionOk="0">
                  <a:moveTo>
                    <a:pt x="137" y="0"/>
                  </a:moveTo>
                  <a:cubicBezTo>
                    <a:pt x="82" y="98"/>
                    <a:pt x="43" y="179"/>
                    <a:pt x="0" y="274"/>
                  </a:cubicBezTo>
                  <a:lnTo>
                    <a:pt x="13" y="274"/>
                  </a:lnTo>
                  <a:cubicBezTo>
                    <a:pt x="56" y="192"/>
                    <a:pt x="95" y="98"/>
                    <a:pt x="150" y="16"/>
                  </a:cubicBezTo>
                  <a:cubicBezTo>
                    <a:pt x="137" y="16"/>
                    <a:pt x="137" y="16"/>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3305943" y="4653818"/>
              <a:ext cx="33729" cy="55278"/>
            </a:xfrm>
            <a:custGeom>
              <a:avLst/>
              <a:gdLst/>
              <a:ahLst/>
              <a:cxnLst/>
              <a:rect l="l" t="t" r="r" b="b"/>
              <a:pathLst>
                <a:path w="108" h="177" extrusionOk="0">
                  <a:moveTo>
                    <a:pt x="0" y="1"/>
                  </a:moveTo>
                  <a:cubicBezTo>
                    <a:pt x="26" y="69"/>
                    <a:pt x="65" y="121"/>
                    <a:pt x="94" y="177"/>
                  </a:cubicBezTo>
                  <a:cubicBezTo>
                    <a:pt x="107" y="121"/>
                    <a:pt x="65" y="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3928348" y="1648602"/>
              <a:ext cx="64335" cy="34978"/>
            </a:xfrm>
            <a:custGeom>
              <a:avLst/>
              <a:gdLst/>
              <a:ahLst/>
              <a:cxnLst/>
              <a:rect l="l" t="t" r="r" b="b"/>
              <a:pathLst>
                <a:path w="206" h="112" extrusionOk="0">
                  <a:moveTo>
                    <a:pt x="175" y="0"/>
                  </a:moveTo>
                  <a:cubicBezTo>
                    <a:pt x="114" y="0"/>
                    <a:pt x="48" y="41"/>
                    <a:pt x="0" y="111"/>
                  </a:cubicBezTo>
                  <a:cubicBezTo>
                    <a:pt x="42" y="85"/>
                    <a:pt x="68" y="56"/>
                    <a:pt x="95" y="43"/>
                  </a:cubicBezTo>
                  <a:cubicBezTo>
                    <a:pt x="137" y="30"/>
                    <a:pt x="163" y="30"/>
                    <a:pt x="205" y="17"/>
                  </a:cubicBezTo>
                  <a:lnTo>
                    <a:pt x="205" y="4"/>
                  </a:lnTo>
                  <a:cubicBezTo>
                    <a:pt x="196" y="1"/>
                    <a:pt x="186"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3648531" y="1051494"/>
              <a:ext cx="64335" cy="43098"/>
            </a:xfrm>
            <a:custGeom>
              <a:avLst/>
              <a:gdLst/>
              <a:ahLst/>
              <a:cxnLst/>
              <a:rect l="l" t="t" r="r" b="b"/>
              <a:pathLst>
                <a:path w="206" h="138" extrusionOk="0">
                  <a:moveTo>
                    <a:pt x="206" y="1"/>
                  </a:moveTo>
                  <a:cubicBezTo>
                    <a:pt x="124" y="27"/>
                    <a:pt x="56" y="69"/>
                    <a:pt x="0" y="138"/>
                  </a:cubicBezTo>
                  <a:cubicBezTo>
                    <a:pt x="69" y="95"/>
                    <a:pt x="137" y="56"/>
                    <a:pt x="206" y="14"/>
                  </a:cubicBez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3669767" y="877545"/>
              <a:ext cx="43098" cy="68707"/>
            </a:xfrm>
            <a:custGeom>
              <a:avLst/>
              <a:gdLst/>
              <a:ahLst/>
              <a:cxnLst/>
              <a:rect l="l" t="t" r="r" b="b"/>
              <a:pathLst>
                <a:path w="138" h="220" extrusionOk="0">
                  <a:moveTo>
                    <a:pt x="121" y="1"/>
                  </a:moveTo>
                  <a:cubicBezTo>
                    <a:pt x="108" y="14"/>
                    <a:pt x="95" y="30"/>
                    <a:pt x="95" y="43"/>
                  </a:cubicBezTo>
                  <a:cubicBezTo>
                    <a:pt x="82" y="56"/>
                    <a:pt x="82" y="69"/>
                    <a:pt x="69" y="82"/>
                  </a:cubicBezTo>
                  <a:cubicBezTo>
                    <a:pt x="40" y="125"/>
                    <a:pt x="14" y="164"/>
                    <a:pt x="1" y="206"/>
                  </a:cubicBezTo>
                  <a:cubicBezTo>
                    <a:pt x="1" y="219"/>
                    <a:pt x="1" y="219"/>
                    <a:pt x="14" y="219"/>
                  </a:cubicBezTo>
                  <a:cubicBezTo>
                    <a:pt x="56" y="151"/>
                    <a:pt x="95" y="82"/>
                    <a:pt x="138" y="14"/>
                  </a:cubicBezTo>
                  <a:cubicBezTo>
                    <a:pt x="138" y="1"/>
                    <a:pt x="12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4220970" y="2874048"/>
              <a:ext cx="46221" cy="80887"/>
            </a:xfrm>
            <a:custGeom>
              <a:avLst/>
              <a:gdLst/>
              <a:ahLst/>
              <a:cxnLst/>
              <a:rect l="l" t="t" r="r" b="b"/>
              <a:pathLst>
                <a:path w="148" h="259" extrusionOk="0">
                  <a:moveTo>
                    <a:pt x="121" y="1"/>
                  </a:moveTo>
                  <a:lnTo>
                    <a:pt x="1" y="245"/>
                  </a:lnTo>
                  <a:cubicBezTo>
                    <a:pt x="1" y="245"/>
                    <a:pt x="14" y="245"/>
                    <a:pt x="14" y="258"/>
                  </a:cubicBezTo>
                  <a:cubicBezTo>
                    <a:pt x="53" y="177"/>
                    <a:pt x="108" y="95"/>
                    <a:pt x="148" y="14"/>
                  </a:cubicBezTo>
                  <a:cubicBezTo>
                    <a:pt x="135" y="14"/>
                    <a:pt x="135" y="14"/>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4317781" y="4247210"/>
              <a:ext cx="64335" cy="59338"/>
            </a:xfrm>
            <a:custGeom>
              <a:avLst/>
              <a:gdLst/>
              <a:ahLst/>
              <a:cxnLst/>
              <a:rect l="l" t="t" r="r" b="b"/>
              <a:pathLst>
                <a:path w="206" h="190" extrusionOk="0">
                  <a:moveTo>
                    <a:pt x="193" y="0"/>
                  </a:moveTo>
                  <a:cubicBezTo>
                    <a:pt x="163" y="13"/>
                    <a:pt x="150" y="26"/>
                    <a:pt x="137" y="39"/>
                  </a:cubicBezTo>
                  <a:cubicBezTo>
                    <a:pt x="98" y="95"/>
                    <a:pt x="56" y="134"/>
                    <a:pt x="0" y="189"/>
                  </a:cubicBezTo>
                  <a:lnTo>
                    <a:pt x="17" y="189"/>
                  </a:lnTo>
                  <a:cubicBezTo>
                    <a:pt x="69" y="134"/>
                    <a:pt x="137"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4195674" y="2869989"/>
              <a:ext cx="46221" cy="80575"/>
            </a:xfrm>
            <a:custGeom>
              <a:avLst/>
              <a:gdLst/>
              <a:ahLst/>
              <a:cxnLst/>
              <a:rect l="l" t="t" r="r" b="b"/>
              <a:pathLst>
                <a:path w="148" h="258" extrusionOk="0">
                  <a:moveTo>
                    <a:pt x="121" y="1"/>
                  </a:moveTo>
                  <a:lnTo>
                    <a:pt x="1" y="245"/>
                  </a:lnTo>
                  <a:cubicBezTo>
                    <a:pt x="1" y="245"/>
                    <a:pt x="14" y="245"/>
                    <a:pt x="14" y="258"/>
                  </a:cubicBezTo>
                  <a:cubicBezTo>
                    <a:pt x="53" y="177"/>
                    <a:pt x="95" y="95"/>
                    <a:pt x="147" y="14"/>
                  </a:cubicBezTo>
                  <a:cubicBezTo>
                    <a:pt x="134" y="14"/>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3691316" y="877545"/>
              <a:ext cx="41849" cy="68707"/>
            </a:xfrm>
            <a:custGeom>
              <a:avLst/>
              <a:gdLst/>
              <a:ahLst/>
              <a:cxnLst/>
              <a:rect l="l" t="t" r="r" b="b"/>
              <a:pathLst>
                <a:path w="134" h="220" extrusionOk="0">
                  <a:moveTo>
                    <a:pt x="121" y="1"/>
                  </a:moveTo>
                  <a:cubicBezTo>
                    <a:pt x="82" y="69"/>
                    <a:pt x="39" y="138"/>
                    <a:pt x="0" y="206"/>
                  </a:cubicBezTo>
                  <a:lnTo>
                    <a:pt x="13" y="219"/>
                  </a:lnTo>
                  <a:cubicBezTo>
                    <a:pt x="52" y="151"/>
                    <a:pt x="95" y="82"/>
                    <a:pt x="134" y="14"/>
                  </a:cubicBezTo>
                  <a:cubicBezTo>
                    <a:pt x="134" y="1"/>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3758459" y="1924359"/>
              <a:ext cx="47158" cy="56215"/>
            </a:xfrm>
            <a:custGeom>
              <a:avLst/>
              <a:gdLst/>
              <a:ahLst/>
              <a:cxnLst/>
              <a:rect l="l" t="t" r="r" b="b"/>
              <a:pathLst>
                <a:path w="151" h="180" extrusionOk="0">
                  <a:moveTo>
                    <a:pt x="124" y="0"/>
                  </a:moveTo>
                  <a:cubicBezTo>
                    <a:pt x="82" y="55"/>
                    <a:pt x="43" y="111"/>
                    <a:pt x="0" y="163"/>
                  </a:cubicBezTo>
                  <a:lnTo>
                    <a:pt x="16" y="179"/>
                  </a:lnTo>
                  <a:cubicBezTo>
                    <a:pt x="56" y="124"/>
                    <a:pt x="98" y="68"/>
                    <a:pt x="150" y="16"/>
                  </a:cubicBezTo>
                  <a:cubicBezTo>
                    <a:pt x="137" y="0"/>
                    <a:pt x="137"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3441167" y="1149242"/>
              <a:ext cx="42786" cy="63398"/>
            </a:xfrm>
            <a:custGeom>
              <a:avLst/>
              <a:gdLst/>
              <a:ahLst/>
              <a:cxnLst/>
              <a:rect l="l" t="t" r="r" b="b"/>
              <a:pathLst>
                <a:path w="137" h="203" extrusionOk="0">
                  <a:moveTo>
                    <a:pt x="137" y="0"/>
                  </a:moveTo>
                  <a:cubicBezTo>
                    <a:pt x="95" y="69"/>
                    <a:pt x="39" y="137"/>
                    <a:pt x="0" y="189"/>
                  </a:cubicBezTo>
                  <a:lnTo>
                    <a:pt x="0" y="202"/>
                  </a:lnTo>
                  <a:cubicBezTo>
                    <a:pt x="39" y="137"/>
                    <a:pt x="95" y="69"/>
                    <a:pt x="137" y="13"/>
                  </a:cubicBezTo>
                  <a:lnTo>
                    <a:pt x="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4403038" y="4156020"/>
              <a:ext cx="25921" cy="44660"/>
            </a:xfrm>
            <a:custGeom>
              <a:avLst/>
              <a:gdLst/>
              <a:ahLst/>
              <a:cxnLst/>
              <a:rect l="l" t="t" r="r" b="b"/>
              <a:pathLst>
                <a:path w="83" h="143" extrusionOk="0">
                  <a:moveTo>
                    <a:pt x="57" y="1"/>
                  </a:moveTo>
                  <a:cubicBezTo>
                    <a:pt x="39" y="1"/>
                    <a:pt x="37" y="13"/>
                    <a:pt x="27" y="35"/>
                  </a:cubicBezTo>
                  <a:cubicBezTo>
                    <a:pt x="14" y="87"/>
                    <a:pt x="27" y="129"/>
                    <a:pt x="82" y="142"/>
                  </a:cubicBezTo>
                  <a:cubicBezTo>
                    <a:pt x="69" y="100"/>
                    <a:pt x="1" y="48"/>
                    <a:pt x="82" y="6"/>
                  </a:cubicBezTo>
                  <a:cubicBezTo>
                    <a:pt x="71" y="2"/>
                    <a:pt x="63"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4275934" y="1559598"/>
              <a:ext cx="63398" cy="22174"/>
            </a:xfrm>
            <a:custGeom>
              <a:avLst/>
              <a:gdLst/>
              <a:ahLst/>
              <a:cxnLst/>
              <a:rect l="l" t="t" r="r" b="b"/>
              <a:pathLst>
                <a:path w="203" h="71" extrusionOk="0">
                  <a:moveTo>
                    <a:pt x="179" y="0"/>
                  </a:moveTo>
                  <a:cubicBezTo>
                    <a:pt x="110" y="0"/>
                    <a:pt x="62" y="47"/>
                    <a:pt x="1" y="71"/>
                  </a:cubicBezTo>
                  <a:cubicBezTo>
                    <a:pt x="69" y="44"/>
                    <a:pt x="134" y="28"/>
                    <a:pt x="203" y="2"/>
                  </a:cubicBezTo>
                  <a:cubicBezTo>
                    <a:pt x="194" y="1"/>
                    <a:pt x="1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4080749" y="1653599"/>
              <a:ext cx="47158" cy="55278"/>
            </a:xfrm>
            <a:custGeom>
              <a:avLst/>
              <a:gdLst/>
              <a:ahLst/>
              <a:cxnLst/>
              <a:rect l="l" t="t" r="r" b="b"/>
              <a:pathLst>
                <a:path w="151" h="177" extrusionOk="0">
                  <a:moveTo>
                    <a:pt x="150" y="1"/>
                  </a:moveTo>
                  <a:cubicBezTo>
                    <a:pt x="95" y="40"/>
                    <a:pt x="56" y="95"/>
                    <a:pt x="1" y="151"/>
                  </a:cubicBezTo>
                  <a:cubicBezTo>
                    <a:pt x="14" y="164"/>
                    <a:pt x="14" y="164"/>
                    <a:pt x="27" y="177"/>
                  </a:cubicBezTo>
                  <a:cubicBezTo>
                    <a:pt x="43" y="151"/>
                    <a:pt x="43" y="134"/>
                    <a:pt x="56" y="108"/>
                  </a:cubicBezTo>
                  <a:cubicBezTo>
                    <a:pt x="95" y="82"/>
                    <a:pt x="124" y="40"/>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3869325" y="2043343"/>
              <a:ext cx="12492" cy="76515"/>
            </a:xfrm>
            <a:custGeom>
              <a:avLst/>
              <a:gdLst/>
              <a:ahLst/>
              <a:cxnLst/>
              <a:rect l="l" t="t" r="r" b="b"/>
              <a:pathLst>
                <a:path w="40" h="245" extrusionOk="0">
                  <a:moveTo>
                    <a:pt x="26" y="0"/>
                  </a:moveTo>
                  <a:cubicBezTo>
                    <a:pt x="13" y="81"/>
                    <a:pt x="13" y="163"/>
                    <a:pt x="0" y="244"/>
                  </a:cubicBezTo>
                  <a:lnTo>
                    <a:pt x="13" y="244"/>
                  </a:lnTo>
                  <a:cubicBezTo>
                    <a:pt x="26" y="163"/>
                    <a:pt x="26" y="81"/>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4737819" y="3780329"/>
              <a:ext cx="17489" cy="60275"/>
            </a:xfrm>
            <a:custGeom>
              <a:avLst/>
              <a:gdLst/>
              <a:ahLst/>
              <a:cxnLst/>
              <a:rect l="l" t="t" r="r" b="b"/>
              <a:pathLst>
                <a:path w="56" h="193" extrusionOk="0">
                  <a:moveTo>
                    <a:pt x="39" y="0"/>
                  </a:moveTo>
                  <a:cubicBezTo>
                    <a:pt x="26" y="69"/>
                    <a:pt x="13" y="124"/>
                    <a:pt x="0" y="193"/>
                  </a:cubicBezTo>
                  <a:cubicBezTo>
                    <a:pt x="39" y="137"/>
                    <a:pt x="56" y="69"/>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3877444" y="1751347"/>
              <a:ext cx="17489" cy="55278"/>
            </a:xfrm>
            <a:custGeom>
              <a:avLst/>
              <a:gdLst/>
              <a:ahLst/>
              <a:cxnLst/>
              <a:rect l="l" t="t" r="r" b="b"/>
              <a:pathLst>
                <a:path w="56" h="177" extrusionOk="0">
                  <a:moveTo>
                    <a:pt x="56" y="0"/>
                  </a:moveTo>
                  <a:cubicBezTo>
                    <a:pt x="13" y="39"/>
                    <a:pt x="0" y="147"/>
                    <a:pt x="26" y="176"/>
                  </a:cubicBezTo>
                  <a:cubicBezTo>
                    <a:pt x="43" y="108"/>
                    <a:pt x="43" y="52"/>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3585448" y="1149242"/>
              <a:ext cx="25609" cy="51218"/>
            </a:xfrm>
            <a:custGeom>
              <a:avLst/>
              <a:gdLst/>
              <a:ahLst/>
              <a:cxnLst/>
              <a:rect l="l" t="t" r="r" b="b"/>
              <a:pathLst>
                <a:path w="82" h="164" extrusionOk="0">
                  <a:moveTo>
                    <a:pt x="40" y="0"/>
                  </a:moveTo>
                  <a:cubicBezTo>
                    <a:pt x="27" y="26"/>
                    <a:pt x="27" y="56"/>
                    <a:pt x="14" y="69"/>
                  </a:cubicBezTo>
                  <a:cubicBezTo>
                    <a:pt x="1" y="95"/>
                    <a:pt x="1" y="137"/>
                    <a:pt x="1" y="163"/>
                  </a:cubicBezTo>
                  <a:cubicBezTo>
                    <a:pt x="1" y="137"/>
                    <a:pt x="14" y="121"/>
                    <a:pt x="27" y="108"/>
                  </a:cubicBezTo>
                  <a:cubicBezTo>
                    <a:pt x="40" y="69"/>
                    <a:pt x="53" y="4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3656651" y="1034318"/>
              <a:ext cx="47158" cy="30918"/>
            </a:xfrm>
            <a:custGeom>
              <a:avLst/>
              <a:gdLst/>
              <a:ahLst/>
              <a:cxnLst/>
              <a:rect l="l" t="t" r="r" b="b"/>
              <a:pathLst>
                <a:path w="151" h="99" extrusionOk="0">
                  <a:moveTo>
                    <a:pt x="137" y="0"/>
                  </a:moveTo>
                  <a:cubicBezTo>
                    <a:pt x="98" y="30"/>
                    <a:pt x="43" y="56"/>
                    <a:pt x="1" y="69"/>
                  </a:cubicBezTo>
                  <a:lnTo>
                    <a:pt x="1" y="98"/>
                  </a:lnTo>
                  <a:cubicBezTo>
                    <a:pt x="56" y="69"/>
                    <a:pt x="98" y="43"/>
                    <a:pt x="150" y="17"/>
                  </a:cubicBezTo>
                  <a:cubicBezTo>
                    <a:pt x="137" y="17"/>
                    <a:pt x="137"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3902740" y="1776643"/>
              <a:ext cx="39038" cy="46221"/>
            </a:xfrm>
            <a:custGeom>
              <a:avLst/>
              <a:gdLst/>
              <a:ahLst/>
              <a:cxnLst/>
              <a:rect l="l" t="t" r="r" b="b"/>
              <a:pathLst>
                <a:path w="125" h="148" extrusionOk="0">
                  <a:moveTo>
                    <a:pt x="108" y="1"/>
                  </a:moveTo>
                  <a:cubicBezTo>
                    <a:pt x="69" y="40"/>
                    <a:pt x="27" y="95"/>
                    <a:pt x="1" y="134"/>
                  </a:cubicBezTo>
                  <a:lnTo>
                    <a:pt x="14" y="147"/>
                  </a:lnTo>
                  <a:cubicBezTo>
                    <a:pt x="43" y="95"/>
                    <a:pt x="82" y="53"/>
                    <a:pt x="124"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4279993" y="4306234"/>
              <a:ext cx="43098" cy="42786"/>
            </a:xfrm>
            <a:custGeom>
              <a:avLst/>
              <a:gdLst/>
              <a:ahLst/>
              <a:cxnLst/>
              <a:rect l="l" t="t" r="r" b="b"/>
              <a:pathLst>
                <a:path w="138" h="137" extrusionOk="0">
                  <a:moveTo>
                    <a:pt x="121" y="0"/>
                  </a:moveTo>
                  <a:lnTo>
                    <a:pt x="1" y="124"/>
                  </a:lnTo>
                  <a:lnTo>
                    <a:pt x="1" y="137"/>
                  </a:lnTo>
                  <a:cubicBezTo>
                    <a:pt x="56" y="95"/>
                    <a:pt x="95" y="55"/>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4657559" y="3564845"/>
              <a:ext cx="46846" cy="42786"/>
            </a:xfrm>
            <a:custGeom>
              <a:avLst/>
              <a:gdLst/>
              <a:ahLst/>
              <a:cxnLst/>
              <a:rect l="l" t="t" r="r" b="b"/>
              <a:pathLst>
                <a:path w="150" h="137" extrusionOk="0">
                  <a:moveTo>
                    <a:pt x="13" y="0"/>
                  </a:moveTo>
                  <a:cubicBezTo>
                    <a:pt x="13" y="0"/>
                    <a:pt x="13" y="13"/>
                    <a:pt x="0" y="13"/>
                  </a:cubicBezTo>
                  <a:cubicBezTo>
                    <a:pt x="52" y="55"/>
                    <a:pt x="95" y="94"/>
                    <a:pt x="134" y="137"/>
                  </a:cubicBezTo>
                  <a:lnTo>
                    <a:pt x="150" y="137"/>
                  </a:lnTo>
                  <a:cubicBezTo>
                    <a:pt x="108" y="81"/>
                    <a:pt x="68" y="3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3847776" y="1284466"/>
              <a:ext cx="17801" cy="39038"/>
            </a:xfrm>
            <a:custGeom>
              <a:avLst/>
              <a:gdLst/>
              <a:ahLst/>
              <a:cxnLst/>
              <a:rect l="l" t="t" r="r" b="b"/>
              <a:pathLst>
                <a:path w="57" h="125" extrusionOk="0">
                  <a:moveTo>
                    <a:pt x="14" y="1"/>
                  </a:moveTo>
                  <a:cubicBezTo>
                    <a:pt x="14" y="43"/>
                    <a:pt x="1" y="82"/>
                    <a:pt x="1" y="124"/>
                  </a:cubicBezTo>
                  <a:cubicBezTo>
                    <a:pt x="40" y="95"/>
                    <a:pt x="56"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3580451" y="3052057"/>
              <a:ext cx="34978" cy="59338"/>
            </a:xfrm>
            <a:custGeom>
              <a:avLst/>
              <a:gdLst/>
              <a:ahLst/>
              <a:cxnLst/>
              <a:rect l="l" t="t" r="r" b="b"/>
              <a:pathLst>
                <a:path w="112" h="190" extrusionOk="0">
                  <a:moveTo>
                    <a:pt x="111" y="1"/>
                  </a:moveTo>
                  <a:cubicBezTo>
                    <a:pt x="69" y="69"/>
                    <a:pt x="43" y="121"/>
                    <a:pt x="0" y="190"/>
                  </a:cubicBezTo>
                  <a:lnTo>
                    <a:pt x="30" y="190"/>
                  </a:lnTo>
                  <a:cubicBezTo>
                    <a:pt x="56" y="134"/>
                    <a:pt x="82" y="69"/>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3407439" y="1208266"/>
              <a:ext cx="34041" cy="51218"/>
            </a:xfrm>
            <a:custGeom>
              <a:avLst/>
              <a:gdLst/>
              <a:ahLst/>
              <a:cxnLst/>
              <a:rect l="l" t="t" r="r" b="b"/>
              <a:pathLst>
                <a:path w="109" h="164" extrusionOk="0">
                  <a:moveTo>
                    <a:pt x="108" y="0"/>
                  </a:moveTo>
                  <a:cubicBezTo>
                    <a:pt x="66" y="56"/>
                    <a:pt x="27" y="95"/>
                    <a:pt x="1" y="150"/>
                  </a:cubicBezTo>
                  <a:lnTo>
                    <a:pt x="14" y="163"/>
                  </a:lnTo>
                  <a:cubicBezTo>
                    <a:pt x="40" y="111"/>
                    <a:pt x="82" y="56"/>
                    <a:pt x="108"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4699094" y="3607317"/>
              <a:ext cx="43098" cy="34041"/>
            </a:xfrm>
            <a:custGeom>
              <a:avLst/>
              <a:gdLst/>
              <a:ahLst/>
              <a:cxnLst/>
              <a:rect l="l" t="t" r="r" b="b"/>
              <a:pathLst>
                <a:path w="138" h="109" extrusionOk="0">
                  <a:moveTo>
                    <a:pt x="1" y="1"/>
                  </a:moveTo>
                  <a:cubicBezTo>
                    <a:pt x="43" y="40"/>
                    <a:pt x="82" y="82"/>
                    <a:pt x="124" y="108"/>
                  </a:cubicBezTo>
                  <a:cubicBezTo>
                    <a:pt x="137" y="108"/>
                    <a:pt x="137" y="108"/>
                    <a:pt x="137" y="95"/>
                  </a:cubicBezTo>
                  <a:cubicBezTo>
                    <a:pt x="98" y="66"/>
                    <a:pt x="56" y="27"/>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4618834" y="4381185"/>
              <a:ext cx="39038" cy="14678"/>
            </a:xfrm>
            <a:custGeom>
              <a:avLst/>
              <a:gdLst/>
              <a:ahLst/>
              <a:cxnLst/>
              <a:rect l="l" t="t" r="r" b="b"/>
              <a:pathLst>
                <a:path w="125" h="47" extrusionOk="0">
                  <a:moveTo>
                    <a:pt x="97" y="1"/>
                  </a:moveTo>
                  <a:cubicBezTo>
                    <a:pt x="59" y="1"/>
                    <a:pt x="35" y="23"/>
                    <a:pt x="0" y="47"/>
                  </a:cubicBezTo>
                  <a:cubicBezTo>
                    <a:pt x="43" y="30"/>
                    <a:pt x="82" y="17"/>
                    <a:pt x="124" y="17"/>
                  </a:cubicBezTo>
                  <a:lnTo>
                    <a:pt x="124" y="4"/>
                  </a:lnTo>
                  <a:cubicBezTo>
                    <a:pt x="114" y="2"/>
                    <a:pt x="10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3945525" y="1673898"/>
              <a:ext cx="33729" cy="21861"/>
            </a:xfrm>
            <a:custGeom>
              <a:avLst/>
              <a:gdLst/>
              <a:ahLst/>
              <a:cxnLst/>
              <a:rect l="l" t="t" r="r" b="b"/>
              <a:pathLst>
                <a:path w="108" h="70" extrusionOk="0">
                  <a:moveTo>
                    <a:pt x="85" y="1"/>
                  </a:moveTo>
                  <a:cubicBezTo>
                    <a:pt x="45" y="1"/>
                    <a:pt x="23" y="36"/>
                    <a:pt x="0" y="69"/>
                  </a:cubicBezTo>
                  <a:cubicBezTo>
                    <a:pt x="40" y="43"/>
                    <a:pt x="69" y="17"/>
                    <a:pt x="108" y="4"/>
                  </a:cubicBezTo>
                  <a:cubicBezTo>
                    <a:pt x="100" y="2"/>
                    <a:pt x="92"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4581047" y="4395550"/>
              <a:ext cx="38101" cy="29981"/>
            </a:xfrm>
            <a:custGeom>
              <a:avLst/>
              <a:gdLst/>
              <a:ahLst/>
              <a:cxnLst/>
              <a:rect l="l" t="t" r="r" b="b"/>
              <a:pathLst>
                <a:path w="122" h="96" extrusionOk="0">
                  <a:moveTo>
                    <a:pt x="121" y="1"/>
                  </a:moveTo>
                  <a:cubicBezTo>
                    <a:pt x="82" y="27"/>
                    <a:pt x="40" y="53"/>
                    <a:pt x="1" y="66"/>
                  </a:cubicBezTo>
                  <a:cubicBezTo>
                    <a:pt x="1" y="82"/>
                    <a:pt x="14" y="82"/>
                    <a:pt x="14" y="95"/>
                  </a:cubicBezTo>
                  <a:cubicBezTo>
                    <a:pt x="53" y="66"/>
                    <a:pt x="82" y="27"/>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3173529" y="3344053"/>
              <a:ext cx="21861" cy="162086"/>
            </a:xfrm>
            <a:custGeom>
              <a:avLst/>
              <a:gdLst/>
              <a:ahLst/>
              <a:cxnLst/>
              <a:rect l="l" t="t" r="r" b="b"/>
              <a:pathLst>
                <a:path w="70" h="519" extrusionOk="0">
                  <a:moveTo>
                    <a:pt x="43" y="0"/>
                  </a:moveTo>
                  <a:cubicBezTo>
                    <a:pt x="30" y="176"/>
                    <a:pt x="17" y="355"/>
                    <a:pt x="1" y="518"/>
                  </a:cubicBezTo>
                  <a:lnTo>
                    <a:pt x="30" y="518"/>
                  </a:lnTo>
                  <a:cubicBezTo>
                    <a:pt x="43" y="355"/>
                    <a:pt x="56" y="17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3195078" y="3361229"/>
              <a:ext cx="9369" cy="131480"/>
            </a:xfrm>
            <a:custGeom>
              <a:avLst/>
              <a:gdLst/>
              <a:ahLst/>
              <a:cxnLst/>
              <a:rect l="l" t="t" r="r" b="b"/>
              <a:pathLst>
                <a:path w="30" h="421" extrusionOk="0">
                  <a:moveTo>
                    <a:pt x="29" y="1"/>
                  </a:moveTo>
                  <a:cubicBezTo>
                    <a:pt x="13" y="137"/>
                    <a:pt x="13" y="284"/>
                    <a:pt x="0" y="421"/>
                  </a:cubicBezTo>
                  <a:lnTo>
                    <a:pt x="29" y="421"/>
                  </a:lnTo>
                  <a:lnTo>
                    <a:pt x="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3568271" y="2361572"/>
              <a:ext cx="59338" cy="114304"/>
            </a:xfrm>
            <a:custGeom>
              <a:avLst/>
              <a:gdLst/>
              <a:ahLst/>
              <a:cxnLst/>
              <a:rect l="l" t="t" r="r" b="b"/>
              <a:pathLst>
                <a:path w="190" h="366" extrusionOk="0">
                  <a:moveTo>
                    <a:pt x="189" y="0"/>
                  </a:moveTo>
                  <a:cubicBezTo>
                    <a:pt x="137" y="13"/>
                    <a:pt x="26" y="228"/>
                    <a:pt x="0" y="365"/>
                  </a:cubicBezTo>
                  <a:cubicBezTo>
                    <a:pt x="69" y="245"/>
                    <a:pt x="121" y="121"/>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3318122" y="3467097"/>
              <a:ext cx="64335" cy="110244"/>
            </a:xfrm>
            <a:custGeom>
              <a:avLst/>
              <a:gdLst/>
              <a:ahLst/>
              <a:cxnLst/>
              <a:rect l="l" t="t" r="r" b="b"/>
              <a:pathLst>
                <a:path w="206" h="353" extrusionOk="0">
                  <a:moveTo>
                    <a:pt x="189" y="0"/>
                  </a:moveTo>
                  <a:cubicBezTo>
                    <a:pt x="124" y="124"/>
                    <a:pt x="68" y="232"/>
                    <a:pt x="0" y="339"/>
                  </a:cubicBezTo>
                  <a:lnTo>
                    <a:pt x="13" y="352"/>
                  </a:lnTo>
                  <a:cubicBezTo>
                    <a:pt x="81" y="232"/>
                    <a:pt x="137" y="124"/>
                    <a:pt x="205" y="13"/>
                  </a:cubicBezTo>
                  <a:cubicBezTo>
                    <a:pt x="189" y="13"/>
                    <a:pt x="18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3305943" y="3531117"/>
              <a:ext cx="63086" cy="102124"/>
            </a:xfrm>
            <a:custGeom>
              <a:avLst/>
              <a:gdLst/>
              <a:ahLst/>
              <a:cxnLst/>
              <a:rect l="l" t="t" r="r" b="b"/>
              <a:pathLst>
                <a:path w="202" h="327" extrusionOk="0">
                  <a:moveTo>
                    <a:pt x="189" y="1"/>
                  </a:moveTo>
                  <a:cubicBezTo>
                    <a:pt x="120" y="108"/>
                    <a:pt x="65" y="215"/>
                    <a:pt x="0" y="326"/>
                  </a:cubicBezTo>
                  <a:lnTo>
                    <a:pt x="13" y="326"/>
                  </a:lnTo>
                  <a:cubicBezTo>
                    <a:pt x="81" y="215"/>
                    <a:pt x="134" y="108"/>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3360595" y="3607317"/>
              <a:ext cx="89007" cy="63398"/>
            </a:xfrm>
            <a:custGeom>
              <a:avLst/>
              <a:gdLst/>
              <a:ahLst/>
              <a:cxnLst/>
              <a:rect l="l" t="t" r="r" b="b"/>
              <a:pathLst>
                <a:path w="285" h="203" extrusionOk="0">
                  <a:moveTo>
                    <a:pt x="284" y="1"/>
                  </a:moveTo>
                  <a:lnTo>
                    <a:pt x="284" y="1"/>
                  </a:lnTo>
                  <a:cubicBezTo>
                    <a:pt x="190" y="66"/>
                    <a:pt x="95" y="134"/>
                    <a:pt x="1" y="203"/>
                  </a:cubicBezTo>
                  <a:cubicBezTo>
                    <a:pt x="69" y="203"/>
                    <a:pt x="190" y="12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3458343" y="2293492"/>
              <a:ext cx="63398" cy="42786"/>
            </a:xfrm>
            <a:custGeom>
              <a:avLst/>
              <a:gdLst/>
              <a:ahLst/>
              <a:cxnLst/>
              <a:rect l="l" t="t" r="r" b="b"/>
              <a:pathLst>
                <a:path w="203" h="137" extrusionOk="0">
                  <a:moveTo>
                    <a:pt x="202" y="0"/>
                  </a:moveTo>
                  <a:cubicBezTo>
                    <a:pt x="108" y="0"/>
                    <a:pt x="66" y="82"/>
                    <a:pt x="1" y="121"/>
                  </a:cubicBezTo>
                  <a:lnTo>
                    <a:pt x="1" y="137"/>
                  </a:lnTo>
                  <a:cubicBezTo>
                    <a:pt x="66" y="95"/>
                    <a:pt x="134" y="39"/>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3470523" y="2259764"/>
              <a:ext cx="72455" cy="42161"/>
            </a:xfrm>
            <a:custGeom>
              <a:avLst/>
              <a:gdLst/>
              <a:ahLst/>
              <a:cxnLst/>
              <a:rect l="l" t="t" r="r" b="b"/>
              <a:pathLst>
                <a:path w="232" h="135" extrusionOk="0">
                  <a:moveTo>
                    <a:pt x="219" y="1"/>
                  </a:moveTo>
                  <a:cubicBezTo>
                    <a:pt x="137" y="27"/>
                    <a:pt x="69" y="53"/>
                    <a:pt x="1" y="134"/>
                  </a:cubicBezTo>
                  <a:cubicBezTo>
                    <a:pt x="82" y="95"/>
                    <a:pt x="150" y="53"/>
                    <a:pt x="232" y="14"/>
                  </a:cubicBezTo>
                  <a:cubicBezTo>
                    <a:pt x="219" y="14"/>
                    <a:pt x="219"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3652591" y="3458977"/>
              <a:ext cx="64335" cy="47158"/>
            </a:xfrm>
            <a:custGeom>
              <a:avLst/>
              <a:gdLst/>
              <a:ahLst/>
              <a:cxnLst/>
              <a:rect l="l" t="t" r="r" b="b"/>
              <a:pathLst>
                <a:path w="206" h="151" extrusionOk="0">
                  <a:moveTo>
                    <a:pt x="206" y="0"/>
                  </a:moveTo>
                  <a:cubicBezTo>
                    <a:pt x="137" y="52"/>
                    <a:pt x="69" y="95"/>
                    <a:pt x="1" y="134"/>
                  </a:cubicBezTo>
                  <a:lnTo>
                    <a:pt x="14" y="150"/>
                  </a:lnTo>
                  <a:cubicBezTo>
                    <a:pt x="82" y="108"/>
                    <a:pt x="150" y="52"/>
                    <a:pt x="206" y="13"/>
                  </a:cubicBez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3763456" y="3382777"/>
              <a:ext cx="37789" cy="41849"/>
            </a:xfrm>
            <a:custGeom>
              <a:avLst/>
              <a:gdLst/>
              <a:ahLst/>
              <a:cxnLst/>
              <a:rect l="l" t="t" r="r" b="b"/>
              <a:pathLst>
                <a:path w="121" h="134" extrusionOk="0">
                  <a:moveTo>
                    <a:pt x="121" y="0"/>
                  </a:moveTo>
                  <a:lnTo>
                    <a:pt x="0" y="121"/>
                  </a:lnTo>
                  <a:cubicBezTo>
                    <a:pt x="0" y="121"/>
                    <a:pt x="0" y="134"/>
                    <a:pt x="14" y="134"/>
                  </a:cubicBezTo>
                  <a:cubicBezTo>
                    <a:pt x="40" y="95"/>
                    <a:pt x="82" y="39"/>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3280335" y="3594201"/>
              <a:ext cx="29981" cy="47158"/>
            </a:xfrm>
            <a:custGeom>
              <a:avLst/>
              <a:gdLst/>
              <a:ahLst/>
              <a:cxnLst/>
              <a:rect l="l" t="t" r="r" b="b"/>
              <a:pathLst>
                <a:path w="96" h="151" extrusionOk="0">
                  <a:moveTo>
                    <a:pt x="82" y="0"/>
                  </a:moveTo>
                  <a:cubicBezTo>
                    <a:pt x="53" y="56"/>
                    <a:pt x="27" y="95"/>
                    <a:pt x="1" y="137"/>
                  </a:cubicBezTo>
                  <a:cubicBezTo>
                    <a:pt x="1" y="150"/>
                    <a:pt x="14" y="150"/>
                    <a:pt x="14" y="150"/>
                  </a:cubicBezTo>
                  <a:cubicBezTo>
                    <a:pt x="40" y="108"/>
                    <a:pt x="66" y="56"/>
                    <a:pt x="95" y="13"/>
                  </a:cubicBezTo>
                  <a:cubicBezTo>
                    <a:pt x="82" y="13"/>
                    <a:pt x="82" y="13"/>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3538603" y="3560473"/>
              <a:ext cx="42161" cy="29981"/>
            </a:xfrm>
            <a:custGeom>
              <a:avLst/>
              <a:gdLst/>
              <a:ahLst/>
              <a:cxnLst/>
              <a:rect l="l" t="t" r="r" b="b"/>
              <a:pathLst>
                <a:path w="135" h="96" extrusionOk="0">
                  <a:moveTo>
                    <a:pt x="121" y="1"/>
                  </a:moveTo>
                  <a:cubicBezTo>
                    <a:pt x="82" y="27"/>
                    <a:pt x="40" y="53"/>
                    <a:pt x="1" y="82"/>
                  </a:cubicBezTo>
                  <a:cubicBezTo>
                    <a:pt x="14" y="82"/>
                    <a:pt x="14" y="95"/>
                    <a:pt x="14" y="95"/>
                  </a:cubicBezTo>
                  <a:cubicBezTo>
                    <a:pt x="53" y="69"/>
                    <a:pt x="95" y="40"/>
                    <a:pt x="134" y="14"/>
                  </a:cubicBez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3716612" y="3424312"/>
              <a:ext cx="42161" cy="39038"/>
            </a:xfrm>
            <a:custGeom>
              <a:avLst/>
              <a:gdLst/>
              <a:ahLst/>
              <a:cxnLst/>
              <a:rect l="l" t="t" r="r" b="b"/>
              <a:pathLst>
                <a:path w="135" h="125" extrusionOk="0">
                  <a:moveTo>
                    <a:pt x="121" y="1"/>
                  </a:moveTo>
                  <a:cubicBezTo>
                    <a:pt x="82" y="43"/>
                    <a:pt x="40" y="82"/>
                    <a:pt x="1" y="111"/>
                  </a:cubicBezTo>
                  <a:lnTo>
                    <a:pt x="1" y="124"/>
                  </a:lnTo>
                  <a:cubicBezTo>
                    <a:pt x="53" y="82"/>
                    <a:pt x="95" y="56"/>
                    <a:pt x="134" y="30"/>
                  </a:cubicBezTo>
                  <a:cubicBezTo>
                    <a:pt x="134" y="17"/>
                    <a:pt x="121" y="17"/>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3208194" y="2848752"/>
              <a:ext cx="312" cy="72455"/>
            </a:xfrm>
            <a:custGeom>
              <a:avLst/>
              <a:gdLst/>
              <a:ahLst/>
              <a:cxnLst/>
              <a:rect l="l" t="t" r="r" b="b"/>
              <a:pathLst>
                <a:path w="1" h="232" extrusionOk="0">
                  <a:moveTo>
                    <a:pt x="0" y="0"/>
                  </a:moveTo>
                  <a:lnTo>
                    <a:pt x="0" y="232"/>
                  </a:lnTo>
                  <a:lnTo>
                    <a:pt x="0" y="23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2822821" y="3331873"/>
              <a:ext cx="37789" cy="182386"/>
            </a:xfrm>
            <a:custGeom>
              <a:avLst/>
              <a:gdLst/>
              <a:ahLst/>
              <a:cxnLst/>
              <a:rect l="l" t="t" r="r" b="b"/>
              <a:pathLst>
                <a:path w="121" h="584" extrusionOk="0">
                  <a:moveTo>
                    <a:pt x="13" y="0"/>
                  </a:moveTo>
                  <a:cubicBezTo>
                    <a:pt x="0" y="39"/>
                    <a:pt x="65" y="502"/>
                    <a:pt x="108" y="583"/>
                  </a:cubicBezTo>
                  <a:lnTo>
                    <a:pt x="121" y="570"/>
                  </a:lnTo>
                  <a:cubicBezTo>
                    <a:pt x="82" y="378"/>
                    <a:pt x="52" y="18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2686348" y="3271912"/>
              <a:ext cx="51218" cy="178326"/>
            </a:xfrm>
            <a:custGeom>
              <a:avLst/>
              <a:gdLst/>
              <a:ahLst/>
              <a:cxnLst/>
              <a:rect l="l" t="t" r="r" b="b"/>
              <a:pathLst>
                <a:path w="164" h="571" extrusionOk="0">
                  <a:moveTo>
                    <a:pt x="14" y="0"/>
                  </a:moveTo>
                  <a:cubicBezTo>
                    <a:pt x="1" y="68"/>
                    <a:pt x="124" y="544"/>
                    <a:pt x="164" y="570"/>
                  </a:cubicBezTo>
                  <a:cubicBezTo>
                    <a:pt x="111" y="381"/>
                    <a:pt x="69" y="19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2856237" y="3353109"/>
              <a:ext cx="34041" cy="165209"/>
            </a:xfrm>
            <a:custGeom>
              <a:avLst/>
              <a:gdLst/>
              <a:ahLst/>
              <a:cxnLst/>
              <a:rect l="l" t="t" r="r" b="b"/>
              <a:pathLst>
                <a:path w="109" h="529" extrusionOk="0">
                  <a:moveTo>
                    <a:pt x="14" y="1"/>
                  </a:moveTo>
                  <a:cubicBezTo>
                    <a:pt x="14" y="14"/>
                    <a:pt x="1" y="27"/>
                    <a:pt x="14" y="40"/>
                  </a:cubicBezTo>
                  <a:cubicBezTo>
                    <a:pt x="14" y="95"/>
                    <a:pt x="27" y="147"/>
                    <a:pt x="40" y="203"/>
                  </a:cubicBezTo>
                  <a:cubicBezTo>
                    <a:pt x="56" y="297"/>
                    <a:pt x="56" y="378"/>
                    <a:pt x="69" y="473"/>
                  </a:cubicBezTo>
                  <a:cubicBezTo>
                    <a:pt x="69" y="489"/>
                    <a:pt x="82" y="502"/>
                    <a:pt x="95" y="528"/>
                  </a:cubicBezTo>
                  <a:lnTo>
                    <a:pt x="108" y="528"/>
                  </a:lnTo>
                  <a:cubicBezTo>
                    <a:pt x="82" y="352"/>
                    <a:pt x="56" y="176"/>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2703837" y="3216948"/>
              <a:ext cx="46846" cy="170206"/>
            </a:xfrm>
            <a:custGeom>
              <a:avLst/>
              <a:gdLst/>
              <a:ahLst/>
              <a:cxnLst/>
              <a:rect l="l" t="t" r="r" b="b"/>
              <a:pathLst>
                <a:path w="150" h="545" extrusionOk="0">
                  <a:moveTo>
                    <a:pt x="0" y="0"/>
                  </a:moveTo>
                  <a:cubicBezTo>
                    <a:pt x="39" y="176"/>
                    <a:pt x="81" y="355"/>
                    <a:pt x="137" y="544"/>
                  </a:cubicBezTo>
                  <a:cubicBezTo>
                    <a:pt x="137" y="531"/>
                    <a:pt x="150" y="531"/>
                    <a:pt x="150" y="531"/>
                  </a:cubicBezTo>
                  <a:cubicBezTo>
                    <a:pt x="108" y="355"/>
                    <a:pt x="55" y="17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3013009" y="3226005"/>
              <a:ext cx="4372" cy="135540"/>
            </a:xfrm>
            <a:custGeom>
              <a:avLst/>
              <a:gdLst/>
              <a:ahLst/>
              <a:cxnLst/>
              <a:rect l="l" t="t" r="r" b="b"/>
              <a:pathLst>
                <a:path w="14" h="434" extrusionOk="0">
                  <a:moveTo>
                    <a:pt x="0" y="1"/>
                  </a:moveTo>
                  <a:lnTo>
                    <a:pt x="0" y="434"/>
                  </a:lnTo>
                  <a:lnTo>
                    <a:pt x="13" y="434"/>
                  </a:lnTo>
                  <a:lnTo>
                    <a:pt x="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2809393" y="2666684"/>
              <a:ext cx="47158" cy="160837"/>
            </a:xfrm>
            <a:custGeom>
              <a:avLst/>
              <a:gdLst/>
              <a:ahLst/>
              <a:cxnLst/>
              <a:rect l="l" t="t" r="r" b="b"/>
              <a:pathLst>
                <a:path w="151" h="515" extrusionOk="0">
                  <a:moveTo>
                    <a:pt x="151" y="0"/>
                  </a:moveTo>
                  <a:lnTo>
                    <a:pt x="151" y="0"/>
                  </a:lnTo>
                  <a:cubicBezTo>
                    <a:pt x="95" y="52"/>
                    <a:pt x="1" y="434"/>
                    <a:pt x="14" y="515"/>
                  </a:cubicBezTo>
                  <a:cubicBezTo>
                    <a:pt x="56" y="352"/>
                    <a:pt x="95" y="176"/>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2830941" y="2674804"/>
              <a:ext cx="37789" cy="148657"/>
            </a:xfrm>
            <a:custGeom>
              <a:avLst/>
              <a:gdLst/>
              <a:ahLst/>
              <a:cxnLst/>
              <a:rect l="l" t="t" r="r" b="b"/>
              <a:pathLst>
                <a:path w="121" h="476" extrusionOk="0">
                  <a:moveTo>
                    <a:pt x="121" y="0"/>
                  </a:moveTo>
                  <a:lnTo>
                    <a:pt x="121" y="0"/>
                  </a:lnTo>
                  <a:cubicBezTo>
                    <a:pt x="82" y="13"/>
                    <a:pt x="0" y="381"/>
                    <a:pt x="0" y="476"/>
                  </a:cubicBezTo>
                  <a:cubicBezTo>
                    <a:pt x="39" y="313"/>
                    <a:pt x="82" y="15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3063601" y="2623900"/>
              <a:ext cx="43098" cy="110244"/>
            </a:xfrm>
            <a:custGeom>
              <a:avLst/>
              <a:gdLst/>
              <a:ahLst/>
              <a:cxnLst/>
              <a:rect l="l" t="t" r="r" b="b"/>
              <a:pathLst>
                <a:path w="138" h="353" extrusionOk="0">
                  <a:moveTo>
                    <a:pt x="14" y="1"/>
                  </a:moveTo>
                  <a:lnTo>
                    <a:pt x="1" y="14"/>
                  </a:lnTo>
                  <a:cubicBezTo>
                    <a:pt x="43" y="121"/>
                    <a:pt x="82" y="232"/>
                    <a:pt x="125" y="352"/>
                  </a:cubicBezTo>
                  <a:lnTo>
                    <a:pt x="138" y="339"/>
                  </a:lnTo>
                  <a:cubicBezTo>
                    <a:pt x="95" y="232"/>
                    <a:pt x="56" y="12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3085150" y="2615780"/>
              <a:ext cx="25609" cy="71518"/>
            </a:xfrm>
            <a:custGeom>
              <a:avLst/>
              <a:gdLst/>
              <a:ahLst/>
              <a:cxnLst/>
              <a:rect l="l" t="t" r="r" b="b"/>
              <a:pathLst>
                <a:path w="82" h="229" extrusionOk="0">
                  <a:moveTo>
                    <a:pt x="0" y="1"/>
                  </a:moveTo>
                  <a:cubicBezTo>
                    <a:pt x="26" y="82"/>
                    <a:pt x="39" y="163"/>
                    <a:pt x="69" y="229"/>
                  </a:cubicBezTo>
                  <a:lnTo>
                    <a:pt x="82" y="229"/>
                  </a:lnTo>
                  <a:cubicBezTo>
                    <a:pt x="56" y="147"/>
                    <a:pt x="39" y="82"/>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3775948" y="3945845"/>
              <a:ext cx="76202" cy="84947"/>
            </a:xfrm>
            <a:custGeom>
              <a:avLst/>
              <a:gdLst/>
              <a:ahLst/>
              <a:cxnLst/>
              <a:rect l="l" t="t" r="r" b="b"/>
              <a:pathLst>
                <a:path w="244" h="272" extrusionOk="0">
                  <a:moveTo>
                    <a:pt x="233" y="1"/>
                  </a:moveTo>
                  <a:cubicBezTo>
                    <a:pt x="128" y="1"/>
                    <a:pt x="1" y="180"/>
                    <a:pt x="42" y="272"/>
                  </a:cubicBezTo>
                  <a:cubicBezTo>
                    <a:pt x="55" y="151"/>
                    <a:pt x="123" y="57"/>
                    <a:pt x="244" y="1"/>
                  </a:cubicBezTo>
                  <a:cubicBezTo>
                    <a:pt x="240" y="1"/>
                    <a:pt x="237"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3800932" y="4170698"/>
              <a:ext cx="80887" cy="67458"/>
            </a:xfrm>
            <a:custGeom>
              <a:avLst/>
              <a:gdLst/>
              <a:ahLst/>
              <a:cxnLst/>
              <a:rect l="l" t="t" r="r" b="b"/>
              <a:pathLst>
                <a:path w="259" h="216" extrusionOk="0">
                  <a:moveTo>
                    <a:pt x="258" y="1"/>
                  </a:moveTo>
                  <a:cubicBezTo>
                    <a:pt x="164" y="40"/>
                    <a:pt x="95" y="151"/>
                    <a:pt x="1" y="203"/>
                  </a:cubicBezTo>
                  <a:cubicBezTo>
                    <a:pt x="14" y="203"/>
                    <a:pt x="14" y="216"/>
                    <a:pt x="14" y="216"/>
                  </a:cubicBezTo>
                  <a:cubicBezTo>
                    <a:pt x="95" y="151"/>
                    <a:pt x="177" y="82"/>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3746280" y="3662281"/>
              <a:ext cx="72455" cy="72455"/>
            </a:xfrm>
            <a:custGeom>
              <a:avLst/>
              <a:gdLst/>
              <a:ahLst/>
              <a:cxnLst/>
              <a:rect l="l" t="t" r="r" b="b"/>
              <a:pathLst>
                <a:path w="232" h="232" extrusionOk="0">
                  <a:moveTo>
                    <a:pt x="0" y="1"/>
                  </a:moveTo>
                  <a:cubicBezTo>
                    <a:pt x="13" y="14"/>
                    <a:pt x="26" y="27"/>
                    <a:pt x="39" y="40"/>
                  </a:cubicBezTo>
                  <a:cubicBezTo>
                    <a:pt x="108" y="108"/>
                    <a:pt x="163" y="177"/>
                    <a:pt x="231" y="232"/>
                  </a:cubicBezTo>
                  <a:cubicBezTo>
                    <a:pt x="202" y="203"/>
                    <a:pt x="176" y="163"/>
                    <a:pt x="137" y="121"/>
                  </a:cubicBezTo>
                  <a:cubicBezTo>
                    <a:pt x="95" y="82"/>
                    <a:pt x="39" y="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3800932" y="4161641"/>
              <a:ext cx="55278" cy="43098"/>
            </a:xfrm>
            <a:custGeom>
              <a:avLst/>
              <a:gdLst/>
              <a:ahLst/>
              <a:cxnLst/>
              <a:rect l="l" t="t" r="r" b="b"/>
              <a:pathLst>
                <a:path w="177" h="138" extrusionOk="0">
                  <a:moveTo>
                    <a:pt x="177" y="1"/>
                  </a:moveTo>
                  <a:cubicBezTo>
                    <a:pt x="125" y="56"/>
                    <a:pt x="69" y="98"/>
                    <a:pt x="1" y="137"/>
                  </a:cubicBezTo>
                  <a:cubicBezTo>
                    <a:pt x="27" y="124"/>
                    <a:pt x="56" y="111"/>
                    <a:pt x="82" y="98"/>
                  </a:cubicBezTo>
                  <a:cubicBezTo>
                    <a:pt x="108" y="69"/>
                    <a:pt x="151" y="43"/>
                    <a:pt x="177" y="17"/>
                  </a:cubicBezTo>
                  <a:lnTo>
                    <a:pt x="1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3855896" y="4124166"/>
              <a:ext cx="47158" cy="42786"/>
            </a:xfrm>
            <a:custGeom>
              <a:avLst/>
              <a:gdLst/>
              <a:ahLst/>
              <a:cxnLst/>
              <a:rect l="l" t="t" r="r" b="b"/>
              <a:pathLst>
                <a:path w="151" h="137" extrusionOk="0">
                  <a:moveTo>
                    <a:pt x="125" y="0"/>
                  </a:moveTo>
                  <a:lnTo>
                    <a:pt x="1" y="121"/>
                  </a:lnTo>
                  <a:lnTo>
                    <a:pt x="1" y="137"/>
                  </a:lnTo>
                  <a:cubicBezTo>
                    <a:pt x="56" y="95"/>
                    <a:pt x="95" y="56"/>
                    <a:pt x="151" y="13"/>
                  </a:cubicBezTo>
                  <a:cubicBezTo>
                    <a:pt x="138" y="13"/>
                    <a:pt x="138" y="13"/>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3767516" y="4204426"/>
              <a:ext cx="33729" cy="29669"/>
            </a:xfrm>
            <a:custGeom>
              <a:avLst/>
              <a:gdLst/>
              <a:ahLst/>
              <a:cxnLst/>
              <a:rect l="l" t="t" r="r" b="b"/>
              <a:pathLst>
                <a:path w="108" h="95" extrusionOk="0">
                  <a:moveTo>
                    <a:pt x="108" y="0"/>
                  </a:moveTo>
                  <a:lnTo>
                    <a:pt x="108" y="0"/>
                  </a:lnTo>
                  <a:cubicBezTo>
                    <a:pt x="69" y="27"/>
                    <a:pt x="40" y="56"/>
                    <a:pt x="1" y="82"/>
                  </a:cubicBezTo>
                  <a:lnTo>
                    <a:pt x="14" y="95"/>
                  </a:ln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4530455" y="1962771"/>
              <a:ext cx="16552" cy="43098"/>
            </a:xfrm>
            <a:custGeom>
              <a:avLst/>
              <a:gdLst/>
              <a:ahLst/>
              <a:cxnLst/>
              <a:rect l="l" t="t" r="r" b="b"/>
              <a:pathLst>
                <a:path w="53" h="138" extrusionOk="0">
                  <a:moveTo>
                    <a:pt x="26" y="1"/>
                  </a:moveTo>
                  <a:cubicBezTo>
                    <a:pt x="26" y="40"/>
                    <a:pt x="13" y="82"/>
                    <a:pt x="0" y="121"/>
                  </a:cubicBezTo>
                  <a:cubicBezTo>
                    <a:pt x="0" y="138"/>
                    <a:pt x="13" y="138"/>
                    <a:pt x="13" y="138"/>
                  </a:cubicBezTo>
                  <a:cubicBezTo>
                    <a:pt x="26" y="95"/>
                    <a:pt x="39" y="56"/>
                    <a:pt x="52" y="14"/>
                  </a:cubicBezTo>
                  <a:cubicBezTo>
                    <a:pt x="39" y="14"/>
                    <a:pt x="39"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3648531" y="1861275"/>
              <a:ext cx="68395" cy="50906"/>
            </a:xfrm>
            <a:custGeom>
              <a:avLst/>
              <a:gdLst/>
              <a:ahLst/>
              <a:cxnLst/>
              <a:rect l="l" t="t" r="r" b="b"/>
              <a:pathLst>
                <a:path w="219" h="163" extrusionOk="0">
                  <a:moveTo>
                    <a:pt x="14" y="0"/>
                  </a:moveTo>
                  <a:lnTo>
                    <a:pt x="0" y="13"/>
                  </a:lnTo>
                  <a:cubicBezTo>
                    <a:pt x="43" y="39"/>
                    <a:pt x="69" y="68"/>
                    <a:pt x="108" y="82"/>
                  </a:cubicBezTo>
                  <a:cubicBezTo>
                    <a:pt x="137" y="108"/>
                    <a:pt x="176" y="137"/>
                    <a:pt x="219" y="163"/>
                  </a:cubicBezTo>
                  <a:lnTo>
                    <a:pt x="219" y="137"/>
                  </a:lnTo>
                  <a:cubicBezTo>
                    <a:pt x="150" y="95"/>
                    <a:pt x="82" y="39"/>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3746280" y="3554227"/>
              <a:ext cx="109931" cy="83073"/>
            </a:xfrm>
            <a:custGeom>
              <a:avLst/>
              <a:gdLst/>
              <a:ahLst/>
              <a:cxnLst/>
              <a:rect l="l" t="t" r="r" b="b"/>
              <a:pathLst>
                <a:path w="352" h="266" extrusionOk="0">
                  <a:moveTo>
                    <a:pt x="32" y="1"/>
                  </a:moveTo>
                  <a:cubicBezTo>
                    <a:pt x="23" y="1"/>
                    <a:pt x="9" y="8"/>
                    <a:pt x="0" y="8"/>
                  </a:cubicBezTo>
                  <a:lnTo>
                    <a:pt x="0" y="21"/>
                  </a:lnTo>
                  <a:cubicBezTo>
                    <a:pt x="95" y="47"/>
                    <a:pt x="163" y="102"/>
                    <a:pt x="231" y="171"/>
                  </a:cubicBezTo>
                  <a:cubicBezTo>
                    <a:pt x="270" y="197"/>
                    <a:pt x="313" y="236"/>
                    <a:pt x="352" y="265"/>
                  </a:cubicBezTo>
                  <a:cubicBezTo>
                    <a:pt x="326" y="236"/>
                    <a:pt x="313" y="210"/>
                    <a:pt x="283" y="197"/>
                  </a:cubicBezTo>
                  <a:cubicBezTo>
                    <a:pt x="202" y="128"/>
                    <a:pt x="121" y="60"/>
                    <a:pt x="39" y="8"/>
                  </a:cubicBezTo>
                  <a:cubicBezTo>
                    <a:pt x="39" y="3"/>
                    <a:pt x="36"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992369" y="3827173"/>
              <a:ext cx="63398" cy="115241"/>
            </a:xfrm>
            <a:custGeom>
              <a:avLst/>
              <a:gdLst/>
              <a:ahLst/>
              <a:cxnLst/>
              <a:rect l="l" t="t" r="r" b="b"/>
              <a:pathLst>
                <a:path w="203" h="369" extrusionOk="0">
                  <a:moveTo>
                    <a:pt x="0" y="0"/>
                  </a:moveTo>
                  <a:cubicBezTo>
                    <a:pt x="65" y="124"/>
                    <a:pt x="134" y="244"/>
                    <a:pt x="189" y="368"/>
                  </a:cubicBezTo>
                  <a:cubicBezTo>
                    <a:pt x="202" y="368"/>
                    <a:pt x="202" y="355"/>
                    <a:pt x="202" y="355"/>
                  </a:cubicBezTo>
                  <a:cubicBezTo>
                    <a:pt x="147" y="231"/>
                    <a:pt x="82" y="111"/>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4398978" y="2285372"/>
              <a:ext cx="25921" cy="109931"/>
            </a:xfrm>
            <a:custGeom>
              <a:avLst/>
              <a:gdLst/>
              <a:ahLst/>
              <a:cxnLst/>
              <a:rect l="l" t="t" r="r" b="b"/>
              <a:pathLst>
                <a:path w="83" h="352" extrusionOk="0">
                  <a:moveTo>
                    <a:pt x="66" y="0"/>
                  </a:moveTo>
                  <a:lnTo>
                    <a:pt x="66" y="0"/>
                  </a:lnTo>
                  <a:cubicBezTo>
                    <a:pt x="40" y="121"/>
                    <a:pt x="27" y="244"/>
                    <a:pt x="1" y="352"/>
                  </a:cubicBezTo>
                  <a:cubicBezTo>
                    <a:pt x="27" y="326"/>
                    <a:pt x="82" y="39"/>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865265" y="585862"/>
              <a:ext cx="37789" cy="67458"/>
            </a:xfrm>
            <a:custGeom>
              <a:avLst/>
              <a:gdLst/>
              <a:ahLst/>
              <a:cxnLst/>
              <a:rect l="l" t="t" r="r" b="b"/>
              <a:pathLst>
                <a:path w="121" h="216" extrusionOk="0">
                  <a:moveTo>
                    <a:pt x="108" y="0"/>
                  </a:moveTo>
                  <a:cubicBezTo>
                    <a:pt x="65" y="69"/>
                    <a:pt x="26" y="134"/>
                    <a:pt x="0" y="215"/>
                  </a:cubicBezTo>
                  <a:cubicBezTo>
                    <a:pt x="39" y="150"/>
                    <a:pt x="82" y="82"/>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2919321" y="2000559"/>
              <a:ext cx="30918" cy="56215"/>
            </a:xfrm>
            <a:custGeom>
              <a:avLst/>
              <a:gdLst/>
              <a:ahLst/>
              <a:cxnLst/>
              <a:rect l="l" t="t" r="r" b="b"/>
              <a:pathLst>
                <a:path w="99" h="180" extrusionOk="0">
                  <a:moveTo>
                    <a:pt x="43" y="0"/>
                  </a:moveTo>
                  <a:cubicBezTo>
                    <a:pt x="0" y="69"/>
                    <a:pt x="30" y="137"/>
                    <a:pt x="98" y="179"/>
                  </a:cubicBezTo>
                  <a:cubicBezTo>
                    <a:pt x="69" y="124"/>
                    <a:pt x="17" y="69"/>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35"/>
          <p:cNvSpPr/>
          <p:nvPr/>
        </p:nvSpPr>
        <p:spPr>
          <a:xfrm rot="1483436" flipH="1">
            <a:off x="6711917" y="3805224"/>
            <a:ext cx="3772599" cy="2174410"/>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35"/>
          <p:cNvGrpSpPr/>
          <p:nvPr/>
        </p:nvGrpSpPr>
        <p:grpSpPr>
          <a:xfrm rot="1507812">
            <a:off x="1103936" y="4323311"/>
            <a:ext cx="1541129" cy="1781859"/>
            <a:chOff x="2582603" y="736349"/>
            <a:chExt cx="1352514" cy="1563781"/>
          </a:xfrm>
        </p:grpSpPr>
        <p:sp>
          <p:nvSpPr>
            <p:cNvPr id="850" name="Google Shape;850;p35"/>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35"/>
          <p:cNvGrpSpPr/>
          <p:nvPr/>
        </p:nvGrpSpPr>
        <p:grpSpPr>
          <a:xfrm rot="-6404556">
            <a:off x="8032227" y="1074335"/>
            <a:ext cx="1932068" cy="2243516"/>
            <a:chOff x="2803051" y="2937905"/>
            <a:chExt cx="1695843" cy="1969212"/>
          </a:xfrm>
        </p:grpSpPr>
        <p:sp>
          <p:nvSpPr>
            <p:cNvPr id="853" name="Google Shape;853;p35"/>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5"/>
          <p:cNvSpPr txBox="1">
            <a:spLocks noGrp="1"/>
          </p:cNvSpPr>
          <p:nvPr>
            <p:ph type="subTitle" idx="1"/>
          </p:nvPr>
        </p:nvSpPr>
        <p:spPr>
          <a:xfrm>
            <a:off x="5055284" y="3542322"/>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5"/>
          <p:cNvSpPr txBox="1">
            <a:spLocks noGrp="1"/>
          </p:cNvSpPr>
          <p:nvPr>
            <p:ph type="subTitle" idx="2"/>
          </p:nvPr>
        </p:nvSpPr>
        <p:spPr>
          <a:xfrm>
            <a:off x="1583300" y="3542322"/>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5"/>
          <p:cNvSpPr txBox="1">
            <a:spLocks noGrp="1"/>
          </p:cNvSpPr>
          <p:nvPr>
            <p:ph type="subTitle" idx="3"/>
          </p:nvPr>
        </p:nvSpPr>
        <p:spPr>
          <a:xfrm>
            <a:off x="50552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 name="Google Shape;70;p5"/>
          <p:cNvSpPr txBox="1">
            <a:spLocks noGrp="1"/>
          </p:cNvSpPr>
          <p:nvPr>
            <p:ph type="subTitle" idx="4"/>
          </p:nvPr>
        </p:nvSpPr>
        <p:spPr>
          <a:xfrm>
            <a:off x="15830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exend"/>
                <a:ea typeface="Lexend"/>
                <a:cs typeface="Lexend"/>
                <a:sym typeface="Lexe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71" name="Google Shape;71;p5"/>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72" name="Google Shape;72;p5"/>
          <p:cNvSpPr/>
          <p:nvPr/>
        </p:nvSpPr>
        <p:spPr>
          <a:xfrm rot="4583294">
            <a:off x="-1690777" y="3769932"/>
            <a:ext cx="3853745" cy="2188553"/>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5400000">
            <a:off x="7422116" y="3405626"/>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5"/>
          <p:cNvGrpSpPr/>
          <p:nvPr/>
        </p:nvGrpSpPr>
        <p:grpSpPr>
          <a:xfrm>
            <a:off x="7788193" y="-1182250"/>
            <a:ext cx="4013901" cy="3614551"/>
            <a:chOff x="7236706" y="307387"/>
            <a:chExt cx="4013901" cy="3614551"/>
          </a:xfrm>
        </p:grpSpPr>
        <p:sp>
          <p:nvSpPr>
            <p:cNvPr id="75" name="Google Shape;75;p5"/>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5"/>
          <p:cNvGrpSpPr/>
          <p:nvPr/>
        </p:nvGrpSpPr>
        <p:grpSpPr>
          <a:xfrm rot="1091095">
            <a:off x="-262118" y="2048505"/>
            <a:ext cx="1204638" cy="1802874"/>
            <a:chOff x="744575" y="539511"/>
            <a:chExt cx="1204580" cy="1802787"/>
          </a:xfrm>
        </p:grpSpPr>
        <p:sp>
          <p:nvSpPr>
            <p:cNvPr id="79" name="Google Shape;79;p5"/>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5"/>
          <p:cNvGrpSpPr/>
          <p:nvPr/>
        </p:nvGrpSpPr>
        <p:grpSpPr>
          <a:xfrm>
            <a:off x="8125701" y="1816367"/>
            <a:ext cx="1695843" cy="1969212"/>
            <a:chOff x="2803051" y="2937905"/>
            <a:chExt cx="1695843" cy="1969212"/>
          </a:xfrm>
        </p:grpSpPr>
        <p:sp>
          <p:nvSpPr>
            <p:cNvPr id="82" name="Google Shape;82;p5"/>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pic>
        <p:nvPicPr>
          <p:cNvPr id="85" name="Google Shape;85;p6"/>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86" name="Google Shape;86;p6"/>
          <p:cNvSpPr/>
          <p:nvPr/>
        </p:nvSpPr>
        <p:spPr>
          <a:xfrm rot="-6604723">
            <a:off x="-1926439" y="3875702"/>
            <a:ext cx="3853770" cy="21885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5400000">
            <a:off x="7515291" y="-1713711"/>
            <a:ext cx="2797033" cy="291716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6"/>
          <p:cNvGrpSpPr/>
          <p:nvPr/>
        </p:nvGrpSpPr>
        <p:grpSpPr>
          <a:xfrm rot="6717660">
            <a:off x="-2862873" y="-1353838"/>
            <a:ext cx="4014167" cy="3614790"/>
            <a:chOff x="7236706" y="307387"/>
            <a:chExt cx="4013901" cy="3614551"/>
          </a:xfrm>
        </p:grpSpPr>
        <p:sp>
          <p:nvSpPr>
            <p:cNvPr id="89" name="Google Shape;89;p6"/>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rot="1605896">
            <a:off x="6712585" y="2685387"/>
            <a:ext cx="4999591" cy="4569196"/>
            <a:chOff x="2429923" y="-1294349"/>
            <a:chExt cx="4999936" cy="4569511"/>
          </a:xfrm>
        </p:grpSpPr>
        <p:sp>
          <p:nvSpPr>
            <p:cNvPr id="93" name="Google Shape;93;p6"/>
            <p:cNvSpPr/>
            <p:nvPr/>
          </p:nvSpPr>
          <p:spPr>
            <a:xfrm rot="-2700000">
              <a:off x="26538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rot="-2700000">
              <a:off x="2869080"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rot="-2700000">
              <a:off x="3084305" y="-179927"/>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 name="Google Shape;97;p6"/>
          <p:cNvGrpSpPr/>
          <p:nvPr/>
        </p:nvGrpSpPr>
        <p:grpSpPr>
          <a:xfrm rot="3074946">
            <a:off x="-547182" y="4079085"/>
            <a:ext cx="1541073" cy="1781794"/>
            <a:chOff x="2582603" y="736349"/>
            <a:chExt cx="1352514" cy="1563781"/>
          </a:xfrm>
        </p:grpSpPr>
        <p:sp>
          <p:nvSpPr>
            <p:cNvPr id="98" name="Google Shape;98;p6"/>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6"/>
          <p:cNvGrpSpPr/>
          <p:nvPr/>
        </p:nvGrpSpPr>
        <p:grpSpPr>
          <a:xfrm rot="-2908439">
            <a:off x="8498572" y="2315700"/>
            <a:ext cx="1204653" cy="1802896"/>
            <a:chOff x="744575" y="539511"/>
            <a:chExt cx="1204580" cy="1802787"/>
          </a:xfrm>
        </p:grpSpPr>
        <p:sp>
          <p:nvSpPr>
            <p:cNvPr id="101" name="Google Shape;101;p6"/>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
        <p:cNvGrpSpPr/>
        <p:nvPr/>
      </p:nvGrpSpPr>
      <p:grpSpPr>
        <a:xfrm>
          <a:off x="0" y="0"/>
          <a:ext cx="0" cy="0"/>
          <a:chOff x="0" y="0"/>
          <a:chExt cx="0" cy="0"/>
        </a:xfrm>
      </p:grpSpPr>
      <p:pic>
        <p:nvPicPr>
          <p:cNvPr id="104" name="Google Shape;104;p7"/>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105" name="Google Shape;105;p7"/>
          <p:cNvGrpSpPr/>
          <p:nvPr/>
        </p:nvGrpSpPr>
        <p:grpSpPr>
          <a:xfrm>
            <a:off x="7830181" y="764475"/>
            <a:ext cx="4013901" cy="3614551"/>
            <a:chOff x="7236706" y="307387"/>
            <a:chExt cx="4013901" cy="3614551"/>
          </a:xfrm>
        </p:grpSpPr>
        <p:sp>
          <p:nvSpPr>
            <p:cNvPr id="106" name="Google Shape;106;p7"/>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p:nvPr/>
        </p:nvSpPr>
        <p:spPr>
          <a:xfrm>
            <a:off x="5700121" y="2179527"/>
            <a:ext cx="3800348" cy="3208214"/>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7"/>
          <p:cNvGrpSpPr/>
          <p:nvPr/>
        </p:nvGrpSpPr>
        <p:grpSpPr>
          <a:xfrm rot="513767">
            <a:off x="-2474671" y="2796645"/>
            <a:ext cx="4014091" cy="3614722"/>
            <a:chOff x="7236706" y="307387"/>
            <a:chExt cx="4013901" cy="3614551"/>
          </a:xfrm>
        </p:grpSpPr>
        <p:sp>
          <p:nvSpPr>
            <p:cNvPr id="111" name="Google Shape;111;p7"/>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7"/>
          <p:cNvSpPr/>
          <p:nvPr/>
        </p:nvSpPr>
        <p:spPr>
          <a:xfrm rot="-2700000">
            <a:off x="-2114670" y="-762189"/>
            <a:ext cx="4121598" cy="2340667"/>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117" name="Google Shape;117;p7"/>
          <p:cNvGrpSpPr/>
          <p:nvPr/>
        </p:nvGrpSpPr>
        <p:grpSpPr>
          <a:xfrm rot="2369211" flipH="1">
            <a:off x="1090350" y="3940955"/>
            <a:ext cx="1932122" cy="2243579"/>
            <a:chOff x="2803051" y="2937905"/>
            <a:chExt cx="1695843" cy="1969212"/>
          </a:xfrm>
        </p:grpSpPr>
        <p:sp>
          <p:nvSpPr>
            <p:cNvPr id="118" name="Google Shape;118;p7"/>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7"/>
          <p:cNvGrpSpPr/>
          <p:nvPr/>
        </p:nvGrpSpPr>
        <p:grpSpPr>
          <a:xfrm rot="-7704651">
            <a:off x="8236459" y="-482739"/>
            <a:ext cx="1541043" cy="1781760"/>
            <a:chOff x="2582603" y="736349"/>
            <a:chExt cx="1352514" cy="1563781"/>
          </a:xfrm>
        </p:grpSpPr>
        <p:sp>
          <p:nvSpPr>
            <p:cNvPr id="121" name="Google Shape;121;p7"/>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7"/>
          <p:cNvGrpSpPr/>
          <p:nvPr/>
        </p:nvGrpSpPr>
        <p:grpSpPr>
          <a:xfrm rot="-9052768">
            <a:off x="6970913" y="-1240557"/>
            <a:ext cx="1372530" cy="2054142"/>
            <a:chOff x="744575" y="539511"/>
            <a:chExt cx="1204580" cy="1802787"/>
          </a:xfrm>
        </p:grpSpPr>
        <p:sp>
          <p:nvSpPr>
            <p:cNvPr id="124" name="Google Shape;124;p7"/>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
        <p:cNvGrpSpPr/>
        <p:nvPr/>
      </p:nvGrpSpPr>
      <p:grpSpPr>
        <a:xfrm>
          <a:off x="0" y="0"/>
          <a:ext cx="0" cy="0"/>
          <a:chOff x="0" y="0"/>
          <a:chExt cx="0" cy="0"/>
        </a:xfrm>
      </p:grpSpPr>
      <p:pic>
        <p:nvPicPr>
          <p:cNvPr id="127" name="Google Shape;127;p8"/>
          <p:cNvPicPr preferRelativeResize="0"/>
          <p:nvPr/>
        </p:nvPicPr>
        <p:blipFill>
          <a:blip r:embed="rId2">
            <a:alphaModFix amt="7000"/>
          </a:blip>
          <a:stretch>
            <a:fillRect/>
          </a:stretch>
        </p:blipFill>
        <p:spPr>
          <a:xfrm>
            <a:off x="0" y="0"/>
            <a:ext cx="9144003" cy="5143501"/>
          </a:xfrm>
          <a:prstGeom prst="rect">
            <a:avLst/>
          </a:prstGeom>
          <a:noFill/>
          <a:ln>
            <a:noFill/>
          </a:ln>
        </p:spPr>
      </p:pic>
      <p:sp>
        <p:nvSpPr>
          <p:cNvPr id="128" name="Google Shape;128;p8"/>
          <p:cNvSpPr txBox="1">
            <a:spLocks noGrp="1"/>
          </p:cNvSpPr>
          <p:nvPr>
            <p:ph type="title"/>
          </p:nvPr>
        </p:nvSpPr>
        <p:spPr>
          <a:xfrm>
            <a:off x="1768550" y="1670350"/>
            <a:ext cx="5607000" cy="1802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29" name="Google Shape;129;p8"/>
          <p:cNvGrpSpPr/>
          <p:nvPr/>
        </p:nvGrpSpPr>
        <p:grpSpPr>
          <a:xfrm>
            <a:off x="-1889207" y="3065900"/>
            <a:ext cx="4013901" cy="3614551"/>
            <a:chOff x="7236706" y="307387"/>
            <a:chExt cx="4013901" cy="3614551"/>
          </a:xfrm>
        </p:grpSpPr>
        <p:sp>
          <p:nvSpPr>
            <p:cNvPr id="130" name="Google Shape;130;p8"/>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8"/>
          <p:cNvGrpSpPr/>
          <p:nvPr/>
        </p:nvGrpSpPr>
        <p:grpSpPr>
          <a:xfrm rot="-6801169">
            <a:off x="7083399" y="-2001651"/>
            <a:ext cx="4013983" cy="3614624"/>
            <a:chOff x="7236706" y="307387"/>
            <a:chExt cx="4013901" cy="3614551"/>
          </a:xfrm>
        </p:grpSpPr>
        <p:sp>
          <p:nvSpPr>
            <p:cNvPr id="134" name="Google Shape;134;p8"/>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8"/>
          <p:cNvSpPr/>
          <p:nvPr/>
        </p:nvSpPr>
        <p:spPr>
          <a:xfrm rot="-5400000">
            <a:off x="7112327" y="3077433"/>
            <a:ext cx="3443617" cy="3591519"/>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rot="-2514425">
            <a:off x="-1465802" y="-765317"/>
            <a:ext cx="3988729" cy="2298981"/>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9"/>
        <p:cNvGrpSpPr/>
        <p:nvPr/>
      </p:nvGrpSpPr>
      <p:grpSpPr>
        <a:xfrm>
          <a:off x="0" y="0"/>
          <a:ext cx="0" cy="0"/>
          <a:chOff x="0" y="0"/>
          <a:chExt cx="0" cy="0"/>
        </a:xfrm>
      </p:grpSpPr>
      <p:pic>
        <p:nvPicPr>
          <p:cNvPr id="140" name="Google Shape;140;p9"/>
          <p:cNvPicPr preferRelativeResize="0"/>
          <p:nvPr/>
        </p:nvPicPr>
        <p:blipFill>
          <a:blip r:embed="rId2">
            <a:alphaModFix amt="7000"/>
          </a:blip>
          <a:stretch>
            <a:fillRect/>
          </a:stretch>
        </p:blipFill>
        <p:spPr>
          <a:xfrm>
            <a:off x="0" y="0"/>
            <a:ext cx="9144003" cy="5143501"/>
          </a:xfrm>
          <a:prstGeom prst="rect">
            <a:avLst/>
          </a:prstGeom>
          <a:noFill/>
          <a:ln>
            <a:noFill/>
          </a:ln>
        </p:spPr>
      </p:pic>
      <p:grpSp>
        <p:nvGrpSpPr>
          <p:cNvPr id="141" name="Google Shape;141;p9"/>
          <p:cNvGrpSpPr/>
          <p:nvPr/>
        </p:nvGrpSpPr>
        <p:grpSpPr>
          <a:xfrm rot="1673854">
            <a:off x="1432283" y="-3032934"/>
            <a:ext cx="4683665" cy="4978321"/>
            <a:chOff x="-1681867" y="-5344499"/>
            <a:chExt cx="4683588" cy="4978240"/>
          </a:xfrm>
        </p:grpSpPr>
        <p:sp>
          <p:nvSpPr>
            <p:cNvPr id="142" name="Google Shape;142;p9"/>
            <p:cNvSpPr/>
            <p:nvPr/>
          </p:nvSpPr>
          <p:spPr>
            <a:xfrm rot="8379394" flipH="1">
              <a:off x="-1402781" y="-37966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rot="8379394" flipH="1">
              <a:off x="-1402781" y="-40252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rot="8379394" flipH="1">
              <a:off x="-1402781" y="-4291911"/>
              <a:ext cx="4125416" cy="2377763"/>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9"/>
          <p:cNvGrpSpPr/>
          <p:nvPr/>
        </p:nvGrpSpPr>
        <p:grpSpPr>
          <a:xfrm rot="6193565">
            <a:off x="2897179" y="3822403"/>
            <a:ext cx="4014005" cy="3614644"/>
            <a:chOff x="7236706" y="307387"/>
            <a:chExt cx="4013901" cy="3614551"/>
          </a:xfrm>
        </p:grpSpPr>
        <p:sp>
          <p:nvSpPr>
            <p:cNvPr id="146" name="Google Shape;146;p9"/>
            <p:cNvSpPr/>
            <p:nvPr/>
          </p:nvSpPr>
          <p:spPr>
            <a:xfrm rot="-10385455">
              <a:off x="74215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rot="-10385455">
              <a:off x="7686977"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rot="-10385455">
              <a:off x="7938052" y="483665"/>
              <a:ext cx="3127709" cy="3261994"/>
            </a:xfrm>
            <a:custGeom>
              <a:avLst/>
              <a:gdLst/>
              <a:ahLst/>
              <a:cxnLst/>
              <a:rect l="l" t="t" r="r" b="b"/>
              <a:pathLst>
                <a:path w="18580" h="19378" extrusionOk="0">
                  <a:moveTo>
                    <a:pt x="4765" y="7572"/>
                  </a:moveTo>
                  <a:cubicBezTo>
                    <a:pt x="5700" y="5374"/>
                    <a:pt x="5579" y="0"/>
                    <a:pt x="8386" y="609"/>
                  </a:cubicBezTo>
                  <a:cubicBezTo>
                    <a:pt x="10357" y="1043"/>
                    <a:pt x="11360" y="3296"/>
                    <a:pt x="12607" y="4586"/>
                  </a:cubicBezTo>
                  <a:cubicBezTo>
                    <a:pt x="13695" y="5683"/>
                    <a:pt x="15092" y="6309"/>
                    <a:pt x="16202" y="7328"/>
                  </a:cubicBezTo>
                  <a:cubicBezTo>
                    <a:pt x="18580" y="9510"/>
                    <a:pt x="16896" y="13854"/>
                    <a:pt x="15092" y="15903"/>
                  </a:cubicBezTo>
                  <a:cubicBezTo>
                    <a:pt x="14467" y="16609"/>
                    <a:pt x="13708" y="17082"/>
                    <a:pt x="12838" y="17450"/>
                  </a:cubicBezTo>
                  <a:cubicBezTo>
                    <a:pt x="8240" y="19378"/>
                    <a:pt x="8767" y="16648"/>
                    <a:pt x="5892" y="14587"/>
                  </a:cubicBezTo>
                  <a:cubicBezTo>
                    <a:pt x="4967" y="13936"/>
                    <a:pt x="3720" y="14369"/>
                    <a:pt x="2785" y="13799"/>
                  </a:cubicBezTo>
                  <a:cubicBezTo>
                    <a:pt x="0" y="12089"/>
                    <a:pt x="3908" y="9578"/>
                    <a:pt x="4765" y="7572"/>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9"/>
          <p:cNvSpPr/>
          <p:nvPr/>
        </p:nvSpPr>
        <p:spPr>
          <a:xfrm rot="-8100000" flipH="1">
            <a:off x="-1280775" y="3150960"/>
            <a:ext cx="2961931" cy="2362692"/>
          </a:xfrm>
          <a:custGeom>
            <a:avLst/>
            <a:gdLst/>
            <a:ahLst/>
            <a:cxnLst/>
            <a:rect l="l" t="t" r="r" b="b"/>
            <a:pathLst>
              <a:path w="29174" h="16568" extrusionOk="0">
                <a:moveTo>
                  <a:pt x="15033" y="11780"/>
                </a:moveTo>
                <a:cubicBezTo>
                  <a:pt x="17994" y="10787"/>
                  <a:pt x="22849" y="12783"/>
                  <a:pt x="25565" y="9689"/>
                </a:cubicBezTo>
                <a:cubicBezTo>
                  <a:pt x="29174" y="5576"/>
                  <a:pt x="23501" y="300"/>
                  <a:pt x="19186" y="121"/>
                </a:cubicBezTo>
                <a:cubicBezTo>
                  <a:pt x="16010" y="1"/>
                  <a:pt x="12959" y="4479"/>
                  <a:pt x="9933" y="5645"/>
                </a:cubicBezTo>
                <a:cubicBezTo>
                  <a:pt x="8305" y="6283"/>
                  <a:pt x="4342" y="6162"/>
                  <a:pt x="3391" y="6895"/>
                </a:cubicBezTo>
                <a:cubicBezTo>
                  <a:pt x="1" y="9484"/>
                  <a:pt x="5075" y="14737"/>
                  <a:pt x="7817" y="15591"/>
                </a:cubicBezTo>
                <a:cubicBezTo>
                  <a:pt x="10881" y="16568"/>
                  <a:pt x="12441" y="12633"/>
                  <a:pt x="15033" y="11780"/>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rot="10800000" flipH="1">
            <a:off x="6726289" y="-234213"/>
            <a:ext cx="2800527" cy="2364188"/>
          </a:xfrm>
          <a:custGeom>
            <a:avLst/>
            <a:gdLst/>
            <a:ahLst/>
            <a:cxnLst/>
            <a:rect l="l" t="t" r="r" b="b"/>
            <a:pathLst>
              <a:path w="22840" h="19281" extrusionOk="0">
                <a:moveTo>
                  <a:pt x="22419" y="1"/>
                </a:moveTo>
                <a:cubicBezTo>
                  <a:pt x="22025" y="2375"/>
                  <a:pt x="20110" y="4681"/>
                  <a:pt x="17791" y="5400"/>
                </a:cubicBezTo>
                <a:cubicBezTo>
                  <a:pt x="15743" y="6039"/>
                  <a:pt x="13463" y="6052"/>
                  <a:pt x="11711" y="7436"/>
                </a:cubicBezTo>
                <a:cubicBezTo>
                  <a:pt x="10545" y="8357"/>
                  <a:pt x="10246" y="9891"/>
                  <a:pt x="9718" y="11194"/>
                </a:cubicBezTo>
                <a:cubicBezTo>
                  <a:pt x="9174" y="12523"/>
                  <a:pt x="8523" y="13907"/>
                  <a:pt x="7533" y="14939"/>
                </a:cubicBezTo>
                <a:cubicBezTo>
                  <a:pt x="6217" y="16297"/>
                  <a:pt x="4332" y="16962"/>
                  <a:pt x="2605" y="17626"/>
                </a:cubicBezTo>
                <a:cubicBezTo>
                  <a:pt x="2010" y="17870"/>
                  <a:pt x="1466" y="18196"/>
                  <a:pt x="896" y="18495"/>
                </a:cubicBezTo>
                <a:cubicBezTo>
                  <a:pt x="707" y="18603"/>
                  <a:pt x="505" y="18697"/>
                  <a:pt x="287" y="18792"/>
                </a:cubicBezTo>
                <a:cubicBezTo>
                  <a:pt x="218" y="18821"/>
                  <a:pt x="0" y="18847"/>
                  <a:pt x="69" y="18902"/>
                </a:cubicBezTo>
                <a:cubicBezTo>
                  <a:pt x="557" y="19280"/>
                  <a:pt x="1684" y="19023"/>
                  <a:pt x="2254" y="19023"/>
                </a:cubicBezTo>
                <a:cubicBezTo>
                  <a:pt x="4302" y="18984"/>
                  <a:pt x="6351" y="18766"/>
                  <a:pt x="8402" y="18658"/>
                </a:cubicBezTo>
                <a:cubicBezTo>
                  <a:pt x="11428" y="18495"/>
                  <a:pt x="14479" y="18359"/>
                  <a:pt x="17521" y="18333"/>
                </a:cubicBezTo>
                <a:cubicBezTo>
                  <a:pt x="18198" y="18320"/>
                  <a:pt x="20397" y="18629"/>
                  <a:pt x="20966" y="18196"/>
                </a:cubicBezTo>
                <a:cubicBezTo>
                  <a:pt x="21943" y="17437"/>
                  <a:pt x="21198" y="14031"/>
                  <a:pt x="21185" y="12930"/>
                </a:cubicBezTo>
                <a:cubicBezTo>
                  <a:pt x="21168" y="9960"/>
                  <a:pt x="21631" y="7068"/>
                  <a:pt x="22132" y="4166"/>
                </a:cubicBezTo>
                <a:cubicBezTo>
                  <a:pt x="22325" y="3095"/>
                  <a:pt x="22471" y="2088"/>
                  <a:pt x="22839" y="1072"/>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txBox="1">
            <a:spLocks noGrp="1"/>
          </p:cNvSpPr>
          <p:nvPr>
            <p:ph type="title"/>
          </p:nvPr>
        </p:nvSpPr>
        <p:spPr>
          <a:xfrm>
            <a:off x="2135550" y="1162125"/>
            <a:ext cx="4872900" cy="158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2" name="Google Shape;152;p9"/>
          <p:cNvSpPr txBox="1">
            <a:spLocks noGrp="1"/>
          </p:cNvSpPr>
          <p:nvPr>
            <p:ph type="subTitle" idx="1"/>
          </p:nvPr>
        </p:nvSpPr>
        <p:spPr>
          <a:xfrm>
            <a:off x="2135550" y="275175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3" name="Google Shape;153;p9"/>
          <p:cNvGrpSpPr/>
          <p:nvPr/>
        </p:nvGrpSpPr>
        <p:grpSpPr>
          <a:xfrm rot="830832">
            <a:off x="-250049" y="1268372"/>
            <a:ext cx="1372516" cy="2054121"/>
            <a:chOff x="744575" y="539511"/>
            <a:chExt cx="1204580" cy="1802787"/>
          </a:xfrm>
        </p:grpSpPr>
        <p:sp>
          <p:nvSpPr>
            <p:cNvPr id="154" name="Google Shape;154;p9"/>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9"/>
          <p:cNvGrpSpPr/>
          <p:nvPr/>
        </p:nvGrpSpPr>
        <p:grpSpPr>
          <a:xfrm rot="7704651" flipH="1">
            <a:off x="-334373" y="-433076"/>
            <a:ext cx="1541043" cy="1781760"/>
            <a:chOff x="2582603" y="736349"/>
            <a:chExt cx="1352514" cy="1563781"/>
          </a:xfrm>
        </p:grpSpPr>
        <p:sp>
          <p:nvSpPr>
            <p:cNvPr id="157" name="Google Shape;157;p9"/>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9"/>
          <p:cNvGrpSpPr/>
          <p:nvPr/>
        </p:nvGrpSpPr>
        <p:grpSpPr>
          <a:xfrm rot="-2283163" flipH="1">
            <a:off x="7841963" y="2818090"/>
            <a:ext cx="1932214" cy="2243687"/>
            <a:chOff x="2803051" y="2937905"/>
            <a:chExt cx="1695843" cy="1969212"/>
          </a:xfrm>
        </p:grpSpPr>
        <p:sp>
          <p:nvSpPr>
            <p:cNvPr id="160" name="Google Shape;160;p9"/>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10"/>
          <p:cNvSpPr>
            <a:spLocks noGrp="1"/>
          </p:cNvSpPr>
          <p:nvPr>
            <p:ph type="pic" idx="2"/>
          </p:nvPr>
        </p:nvSpPr>
        <p:spPr>
          <a:xfrm>
            <a:off x="0" y="0"/>
            <a:ext cx="9144000" cy="5143500"/>
          </a:xfrm>
          <a:prstGeom prst="rect">
            <a:avLst/>
          </a:prstGeom>
          <a:noFill/>
          <a:ln>
            <a:noFill/>
          </a:ln>
        </p:spPr>
      </p:sp>
      <p:sp>
        <p:nvSpPr>
          <p:cNvPr id="164" name="Google Shape;164;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drive.google.com/file/d/1DJQBbJc3EzpoNolyaZOTkHXQ0pY2Sdkz/view"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drive.google.com/file/d/1z6JnJ7xjdEegg03iZsLkVHqM62Vc8kcy/view"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nature.com/articles/s41598-023-49989-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drive.google.com/file/d/1zUlrrt6QUCFC58095eeoCcYlFEYnEi6h/view"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drive.google.com/file/d/1O4vOMmbVjNyB7kMHBNnTC2CR9tvdVzjV/view"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nsojournals.onlinelibrary.wiley.com/doi/full/10.1111/ecog.05926"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6"/>
          <p:cNvSpPr txBox="1">
            <a:spLocks noGrp="1"/>
          </p:cNvSpPr>
          <p:nvPr>
            <p:ph type="ctrTitle"/>
          </p:nvPr>
        </p:nvSpPr>
        <p:spPr>
          <a:xfrm>
            <a:off x="1408900" y="2355200"/>
            <a:ext cx="2489400" cy="9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Ribbit </a:t>
            </a:r>
            <a:endParaRPr/>
          </a:p>
        </p:txBody>
      </p:sp>
      <p:sp>
        <p:nvSpPr>
          <p:cNvPr id="860" name="Google Shape;860;p36"/>
          <p:cNvSpPr txBox="1">
            <a:spLocks noGrp="1"/>
          </p:cNvSpPr>
          <p:nvPr>
            <p:ph type="subTitle" idx="1"/>
          </p:nvPr>
        </p:nvSpPr>
        <p:spPr>
          <a:xfrm>
            <a:off x="1408900" y="3223425"/>
            <a:ext cx="6325800" cy="3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app for automated frog species identification and classification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861" name="Google Shape;861;p36"/>
          <p:cNvGrpSpPr/>
          <p:nvPr/>
        </p:nvGrpSpPr>
        <p:grpSpPr>
          <a:xfrm flipH="1">
            <a:off x="-194561" y="3807762"/>
            <a:ext cx="2102731" cy="1507433"/>
            <a:chOff x="7075819" y="2571760"/>
            <a:chExt cx="2235758" cy="1578298"/>
          </a:xfrm>
        </p:grpSpPr>
        <p:sp>
          <p:nvSpPr>
            <p:cNvPr id="862" name="Google Shape;862;p36"/>
            <p:cNvSpPr/>
            <p:nvPr/>
          </p:nvSpPr>
          <p:spPr>
            <a:xfrm>
              <a:off x="7290100" y="2704175"/>
              <a:ext cx="487800" cy="487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36"/>
            <p:cNvGrpSpPr/>
            <p:nvPr/>
          </p:nvGrpSpPr>
          <p:grpSpPr>
            <a:xfrm>
              <a:off x="7075819" y="2571760"/>
              <a:ext cx="2235758" cy="1578298"/>
              <a:chOff x="713249" y="161949"/>
              <a:chExt cx="3203551" cy="2261496"/>
            </a:xfrm>
          </p:grpSpPr>
          <p:sp>
            <p:nvSpPr>
              <p:cNvPr id="864" name="Google Shape;864;p36"/>
              <p:cNvSpPr/>
              <p:nvPr/>
            </p:nvSpPr>
            <p:spPr>
              <a:xfrm>
                <a:off x="733705" y="194044"/>
                <a:ext cx="3177452" cy="2208592"/>
              </a:xfrm>
              <a:custGeom>
                <a:avLst/>
                <a:gdLst/>
                <a:ahLst/>
                <a:cxnLst/>
                <a:rect l="l" t="t" r="r" b="b"/>
                <a:pathLst>
                  <a:path w="9009" h="6262" extrusionOk="0">
                    <a:moveTo>
                      <a:pt x="1824" y="965"/>
                    </a:moveTo>
                    <a:cubicBezTo>
                      <a:pt x="1840" y="965"/>
                      <a:pt x="1856" y="966"/>
                      <a:pt x="1873" y="967"/>
                    </a:cubicBezTo>
                    <a:cubicBezTo>
                      <a:pt x="1967" y="984"/>
                      <a:pt x="2036" y="1023"/>
                      <a:pt x="2091" y="1091"/>
                    </a:cubicBezTo>
                    <a:cubicBezTo>
                      <a:pt x="2146" y="1130"/>
                      <a:pt x="2198" y="1186"/>
                      <a:pt x="2241" y="1241"/>
                    </a:cubicBezTo>
                    <a:cubicBezTo>
                      <a:pt x="2280" y="1309"/>
                      <a:pt x="2280" y="1391"/>
                      <a:pt x="2267" y="1456"/>
                    </a:cubicBezTo>
                    <a:cubicBezTo>
                      <a:pt x="2267" y="1524"/>
                      <a:pt x="2241" y="1593"/>
                      <a:pt x="2185" y="1661"/>
                    </a:cubicBezTo>
                    <a:cubicBezTo>
                      <a:pt x="2111" y="1753"/>
                      <a:pt x="2015" y="1784"/>
                      <a:pt x="1911" y="1784"/>
                    </a:cubicBezTo>
                    <a:cubicBezTo>
                      <a:pt x="1846" y="1784"/>
                      <a:pt x="1778" y="1772"/>
                      <a:pt x="1710" y="1756"/>
                    </a:cubicBezTo>
                    <a:cubicBezTo>
                      <a:pt x="1641" y="1743"/>
                      <a:pt x="1589" y="1700"/>
                      <a:pt x="1547" y="1648"/>
                    </a:cubicBezTo>
                    <a:cubicBezTo>
                      <a:pt x="1534" y="1648"/>
                      <a:pt x="1521" y="1635"/>
                      <a:pt x="1508" y="1635"/>
                    </a:cubicBezTo>
                    <a:cubicBezTo>
                      <a:pt x="1345" y="1580"/>
                      <a:pt x="1264" y="1404"/>
                      <a:pt x="1345" y="1241"/>
                    </a:cubicBezTo>
                    <a:cubicBezTo>
                      <a:pt x="1358" y="1212"/>
                      <a:pt x="1371" y="1199"/>
                      <a:pt x="1384" y="1186"/>
                    </a:cubicBezTo>
                    <a:cubicBezTo>
                      <a:pt x="1414" y="1130"/>
                      <a:pt x="1440" y="1091"/>
                      <a:pt x="1495" y="1065"/>
                    </a:cubicBezTo>
                    <a:cubicBezTo>
                      <a:pt x="1495" y="1065"/>
                      <a:pt x="1508" y="1065"/>
                      <a:pt x="1521" y="1049"/>
                    </a:cubicBezTo>
                    <a:cubicBezTo>
                      <a:pt x="1604" y="1003"/>
                      <a:pt x="1709" y="965"/>
                      <a:pt x="1824" y="965"/>
                    </a:cubicBezTo>
                    <a:close/>
                    <a:moveTo>
                      <a:pt x="2781" y="4823"/>
                    </a:moveTo>
                    <a:cubicBezTo>
                      <a:pt x="2798" y="4849"/>
                      <a:pt x="2798" y="4862"/>
                      <a:pt x="2811" y="4892"/>
                    </a:cubicBezTo>
                    <a:lnTo>
                      <a:pt x="2798" y="4892"/>
                    </a:lnTo>
                    <a:cubicBezTo>
                      <a:pt x="2798" y="4875"/>
                      <a:pt x="2781" y="4849"/>
                      <a:pt x="2755" y="4823"/>
                    </a:cubicBezTo>
                    <a:close/>
                    <a:moveTo>
                      <a:pt x="5009" y="4973"/>
                    </a:moveTo>
                    <a:cubicBezTo>
                      <a:pt x="5048" y="4973"/>
                      <a:pt x="5090" y="4986"/>
                      <a:pt x="5129" y="4986"/>
                    </a:cubicBezTo>
                    <a:cubicBezTo>
                      <a:pt x="5077" y="5038"/>
                      <a:pt x="5022" y="5081"/>
                      <a:pt x="4953" y="5120"/>
                    </a:cubicBezTo>
                    <a:cubicBezTo>
                      <a:pt x="4967" y="5094"/>
                      <a:pt x="4996" y="5081"/>
                      <a:pt x="5009" y="5068"/>
                    </a:cubicBezTo>
                    <a:cubicBezTo>
                      <a:pt x="5035" y="5038"/>
                      <a:pt x="5022" y="4986"/>
                      <a:pt x="5009" y="4973"/>
                    </a:cubicBezTo>
                    <a:close/>
                    <a:moveTo>
                      <a:pt x="4984" y="1"/>
                    </a:moveTo>
                    <a:cubicBezTo>
                      <a:pt x="4818" y="1"/>
                      <a:pt x="4698" y="229"/>
                      <a:pt x="4752" y="398"/>
                    </a:cubicBezTo>
                    <a:cubicBezTo>
                      <a:pt x="4735" y="414"/>
                      <a:pt x="4722" y="427"/>
                      <a:pt x="4709" y="440"/>
                    </a:cubicBezTo>
                    <a:cubicBezTo>
                      <a:pt x="4683" y="427"/>
                      <a:pt x="4628" y="414"/>
                      <a:pt x="4589" y="398"/>
                    </a:cubicBezTo>
                    <a:cubicBezTo>
                      <a:pt x="4152" y="385"/>
                      <a:pt x="3732" y="371"/>
                      <a:pt x="3312" y="345"/>
                    </a:cubicBezTo>
                    <a:cubicBezTo>
                      <a:pt x="2918" y="332"/>
                      <a:pt x="2498" y="358"/>
                      <a:pt x="2117" y="277"/>
                    </a:cubicBezTo>
                    <a:cubicBezTo>
                      <a:pt x="1870" y="233"/>
                      <a:pt x="1708" y="20"/>
                      <a:pt x="1483" y="20"/>
                    </a:cubicBezTo>
                    <a:cubicBezTo>
                      <a:pt x="1424" y="20"/>
                      <a:pt x="1361" y="35"/>
                      <a:pt x="1290" y="72"/>
                    </a:cubicBezTo>
                    <a:cubicBezTo>
                      <a:pt x="990" y="209"/>
                      <a:pt x="909" y="547"/>
                      <a:pt x="544" y="547"/>
                    </a:cubicBezTo>
                    <a:cubicBezTo>
                      <a:pt x="476" y="547"/>
                      <a:pt x="420" y="560"/>
                      <a:pt x="381" y="590"/>
                    </a:cubicBezTo>
                    <a:cubicBezTo>
                      <a:pt x="371" y="589"/>
                      <a:pt x="360" y="588"/>
                      <a:pt x="350" y="588"/>
                    </a:cubicBezTo>
                    <a:cubicBezTo>
                      <a:pt x="236" y="588"/>
                      <a:pt x="121" y="653"/>
                      <a:pt x="95" y="779"/>
                    </a:cubicBezTo>
                    <a:cubicBezTo>
                      <a:pt x="0" y="1130"/>
                      <a:pt x="244" y="1430"/>
                      <a:pt x="463" y="1687"/>
                    </a:cubicBezTo>
                    <a:cubicBezTo>
                      <a:pt x="681" y="1961"/>
                      <a:pt x="951" y="2205"/>
                      <a:pt x="1251" y="2394"/>
                    </a:cubicBezTo>
                    <a:cubicBezTo>
                      <a:pt x="1453" y="2531"/>
                      <a:pt x="1684" y="2625"/>
                      <a:pt x="1915" y="2707"/>
                    </a:cubicBezTo>
                    <a:cubicBezTo>
                      <a:pt x="1589" y="2895"/>
                      <a:pt x="1277" y="3058"/>
                      <a:pt x="883" y="3101"/>
                    </a:cubicBezTo>
                    <a:cubicBezTo>
                      <a:pt x="775" y="3114"/>
                      <a:pt x="557" y="3182"/>
                      <a:pt x="664" y="3345"/>
                    </a:cubicBezTo>
                    <a:cubicBezTo>
                      <a:pt x="687" y="3376"/>
                      <a:pt x="720" y="3388"/>
                      <a:pt x="758" y="3388"/>
                    </a:cubicBezTo>
                    <a:cubicBezTo>
                      <a:pt x="880" y="3388"/>
                      <a:pt x="1058" y="3260"/>
                      <a:pt x="1140" y="3247"/>
                    </a:cubicBezTo>
                    <a:cubicBezTo>
                      <a:pt x="1277" y="3208"/>
                      <a:pt x="1414" y="3195"/>
                      <a:pt x="1547" y="3166"/>
                    </a:cubicBezTo>
                    <a:lnTo>
                      <a:pt x="1547" y="3166"/>
                    </a:lnTo>
                    <a:cubicBezTo>
                      <a:pt x="1453" y="3276"/>
                      <a:pt x="1358" y="3371"/>
                      <a:pt x="1303" y="3452"/>
                    </a:cubicBezTo>
                    <a:cubicBezTo>
                      <a:pt x="1290" y="3446"/>
                      <a:pt x="1280" y="3443"/>
                      <a:pt x="1270" y="3443"/>
                    </a:cubicBezTo>
                    <a:cubicBezTo>
                      <a:pt x="1260" y="3443"/>
                      <a:pt x="1249" y="3446"/>
                      <a:pt x="1234" y="3452"/>
                    </a:cubicBezTo>
                    <a:cubicBezTo>
                      <a:pt x="1182" y="3491"/>
                      <a:pt x="1153" y="3521"/>
                      <a:pt x="1114" y="3573"/>
                    </a:cubicBezTo>
                    <a:cubicBezTo>
                      <a:pt x="1088" y="3602"/>
                      <a:pt x="1101" y="3641"/>
                      <a:pt x="1114" y="3654"/>
                    </a:cubicBezTo>
                    <a:cubicBezTo>
                      <a:pt x="1140" y="3685"/>
                      <a:pt x="1169" y="3698"/>
                      <a:pt x="1199" y="3698"/>
                    </a:cubicBezTo>
                    <a:cubicBezTo>
                      <a:pt x="1274" y="3698"/>
                      <a:pt x="1355" y="3615"/>
                      <a:pt x="1414" y="3547"/>
                    </a:cubicBezTo>
                    <a:cubicBezTo>
                      <a:pt x="1697" y="3345"/>
                      <a:pt x="1860" y="3019"/>
                      <a:pt x="2130" y="2788"/>
                    </a:cubicBezTo>
                    <a:lnTo>
                      <a:pt x="2146" y="2788"/>
                    </a:lnTo>
                    <a:cubicBezTo>
                      <a:pt x="2159" y="2788"/>
                      <a:pt x="2172" y="2788"/>
                      <a:pt x="2185" y="2801"/>
                    </a:cubicBezTo>
                    <a:cubicBezTo>
                      <a:pt x="2146" y="2801"/>
                      <a:pt x="2117" y="2827"/>
                      <a:pt x="2130" y="2882"/>
                    </a:cubicBezTo>
                    <a:cubicBezTo>
                      <a:pt x="2159" y="2990"/>
                      <a:pt x="2146" y="3114"/>
                      <a:pt x="2117" y="3234"/>
                    </a:cubicBezTo>
                    <a:cubicBezTo>
                      <a:pt x="2104" y="3275"/>
                      <a:pt x="2052" y="3416"/>
                      <a:pt x="2063" y="3472"/>
                    </a:cubicBezTo>
                    <a:lnTo>
                      <a:pt x="2063" y="3472"/>
                    </a:lnTo>
                    <a:cubicBezTo>
                      <a:pt x="2059" y="3465"/>
                      <a:pt x="2049" y="3465"/>
                      <a:pt x="2049" y="3465"/>
                    </a:cubicBezTo>
                    <a:cubicBezTo>
                      <a:pt x="2045" y="3464"/>
                      <a:pt x="2041" y="3464"/>
                      <a:pt x="2037" y="3464"/>
                    </a:cubicBezTo>
                    <a:cubicBezTo>
                      <a:pt x="1987" y="3464"/>
                      <a:pt x="1932" y="3537"/>
                      <a:pt x="1983" y="3573"/>
                    </a:cubicBezTo>
                    <a:cubicBezTo>
                      <a:pt x="2022" y="3602"/>
                      <a:pt x="2049" y="3615"/>
                      <a:pt x="2078" y="3615"/>
                    </a:cubicBezTo>
                    <a:lnTo>
                      <a:pt x="2117" y="3628"/>
                    </a:lnTo>
                    <a:cubicBezTo>
                      <a:pt x="2122" y="3629"/>
                      <a:pt x="2127" y="3629"/>
                      <a:pt x="2132" y="3629"/>
                    </a:cubicBezTo>
                    <a:cubicBezTo>
                      <a:pt x="2203" y="3629"/>
                      <a:pt x="2237" y="3544"/>
                      <a:pt x="2185" y="3508"/>
                    </a:cubicBezTo>
                    <a:cubicBezTo>
                      <a:pt x="2185" y="3491"/>
                      <a:pt x="2198" y="3465"/>
                      <a:pt x="2198" y="3452"/>
                    </a:cubicBezTo>
                    <a:cubicBezTo>
                      <a:pt x="2211" y="3410"/>
                      <a:pt x="2228" y="3371"/>
                      <a:pt x="2228" y="3345"/>
                    </a:cubicBezTo>
                    <a:cubicBezTo>
                      <a:pt x="2267" y="3345"/>
                      <a:pt x="2293" y="3329"/>
                      <a:pt x="2293" y="3289"/>
                    </a:cubicBezTo>
                    <a:cubicBezTo>
                      <a:pt x="2335" y="3140"/>
                      <a:pt x="2322" y="2990"/>
                      <a:pt x="2280" y="2840"/>
                    </a:cubicBezTo>
                    <a:lnTo>
                      <a:pt x="2280" y="2827"/>
                    </a:lnTo>
                    <a:cubicBezTo>
                      <a:pt x="2635" y="2938"/>
                      <a:pt x="2999" y="3045"/>
                      <a:pt x="3325" y="3247"/>
                    </a:cubicBezTo>
                    <a:cubicBezTo>
                      <a:pt x="3381" y="3276"/>
                      <a:pt x="3420" y="3289"/>
                      <a:pt x="3462" y="3289"/>
                    </a:cubicBezTo>
                    <a:cubicBezTo>
                      <a:pt x="3595" y="3397"/>
                      <a:pt x="3732" y="3521"/>
                      <a:pt x="3882" y="3628"/>
                    </a:cubicBezTo>
                    <a:cubicBezTo>
                      <a:pt x="3869" y="3628"/>
                      <a:pt x="3869" y="3628"/>
                      <a:pt x="3869" y="3641"/>
                    </a:cubicBezTo>
                    <a:cubicBezTo>
                      <a:pt x="3856" y="3654"/>
                      <a:pt x="3840" y="3654"/>
                      <a:pt x="3814" y="3670"/>
                    </a:cubicBezTo>
                    <a:cubicBezTo>
                      <a:pt x="3758" y="3710"/>
                      <a:pt x="3719" y="3778"/>
                      <a:pt x="3693" y="3833"/>
                    </a:cubicBezTo>
                    <a:cubicBezTo>
                      <a:pt x="3462" y="4104"/>
                      <a:pt x="3188" y="4335"/>
                      <a:pt x="2905" y="4537"/>
                    </a:cubicBezTo>
                    <a:cubicBezTo>
                      <a:pt x="2837" y="4579"/>
                      <a:pt x="2798" y="4631"/>
                      <a:pt x="2781" y="4687"/>
                    </a:cubicBezTo>
                    <a:cubicBezTo>
                      <a:pt x="2739" y="4656"/>
                      <a:pt x="2692" y="4648"/>
                      <a:pt x="2641" y="4648"/>
                    </a:cubicBezTo>
                    <a:cubicBezTo>
                      <a:pt x="2579" y="4648"/>
                      <a:pt x="2511" y="4661"/>
                      <a:pt x="2443" y="4661"/>
                    </a:cubicBezTo>
                    <a:cubicBezTo>
                      <a:pt x="2228" y="4661"/>
                      <a:pt x="2009" y="4618"/>
                      <a:pt x="1804" y="4550"/>
                    </a:cubicBezTo>
                    <a:cubicBezTo>
                      <a:pt x="1796" y="4517"/>
                      <a:pt x="1762" y="4494"/>
                      <a:pt x="1731" y="4494"/>
                    </a:cubicBezTo>
                    <a:cubicBezTo>
                      <a:pt x="1712" y="4494"/>
                      <a:pt x="1694" y="4503"/>
                      <a:pt x="1684" y="4524"/>
                    </a:cubicBezTo>
                    <a:cubicBezTo>
                      <a:pt x="1576" y="4729"/>
                      <a:pt x="1791" y="4810"/>
                      <a:pt x="2065" y="4836"/>
                    </a:cubicBezTo>
                    <a:cubicBezTo>
                      <a:pt x="1915" y="4862"/>
                      <a:pt x="1752" y="4905"/>
                      <a:pt x="1602" y="4944"/>
                    </a:cubicBezTo>
                    <a:cubicBezTo>
                      <a:pt x="1560" y="4957"/>
                      <a:pt x="1547" y="4999"/>
                      <a:pt x="1547" y="5025"/>
                    </a:cubicBezTo>
                    <a:lnTo>
                      <a:pt x="1440" y="5025"/>
                    </a:lnTo>
                    <a:cubicBezTo>
                      <a:pt x="1425" y="5027"/>
                      <a:pt x="1410" y="5027"/>
                      <a:pt x="1395" y="5027"/>
                    </a:cubicBezTo>
                    <a:cubicBezTo>
                      <a:pt x="1273" y="5027"/>
                      <a:pt x="1154" y="4985"/>
                      <a:pt x="1032" y="4973"/>
                    </a:cubicBezTo>
                    <a:cubicBezTo>
                      <a:pt x="1032" y="4936"/>
                      <a:pt x="1001" y="4902"/>
                      <a:pt x="967" y="4902"/>
                    </a:cubicBezTo>
                    <a:cubicBezTo>
                      <a:pt x="962" y="4902"/>
                      <a:pt x="956" y="4903"/>
                      <a:pt x="951" y="4905"/>
                    </a:cubicBezTo>
                    <a:cubicBezTo>
                      <a:pt x="827" y="4931"/>
                      <a:pt x="570" y="4986"/>
                      <a:pt x="733" y="5149"/>
                    </a:cubicBezTo>
                    <a:cubicBezTo>
                      <a:pt x="762" y="5162"/>
                      <a:pt x="788" y="5175"/>
                      <a:pt x="801" y="5175"/>
                    </a:cubicBezTo>
                    <a:cubicBezTo>
                      <a:pt x="885" y="5144"/>
                      <a:pt x="976" y="5135"/>
                      <a:pt x="1070" y="5135"/>
                    </a:cubicBezTo>
                    <a:cubicBezTo>
                      <a:pt x="1217" y="5135"/>
                      <a:pt x="1371" y="5158"/>
                      <a:pt x="1518" y="5158"/>
                    </a:cubicBezTo>
                    <a:cubicBezTo>
                      <a:pt x="1565" y="5158"/>
                      <a:pt x="1612" y="5155"/>
                      <a:pt x="1658" y="5149"/>
                    </a:cubicBezTo>
                    <a:cubicBezTo>
                      <a:pt x="1954" y="5107"/>
                      <a:pt x="2241" y="5055"/>
                      <a:pt x="2524" y="4986"/>
                    </a:cubicBezTo>
                    <a:lnTo>
                      <a:pt x="2524" y="4986"/>
                    </a:lnTo>
                    <a:cubicBezTo>
                      <a:pt x="2335" y="5175"/>
                      <a:pt x="2104" y="5325"/>
                      <a:pt x="1834" y="5406"/>
                    </a:cubicBezTo>
                    <a:cubicBezTo>
                      <a:pt x="1684" y="5462"/>
                      <a:pt x="1534" y="5488"/>
                      <a:pt x="1371" y="5501"/>
                    </a:cubicBezTo>
                    <a:cubicBezTo>
                      <a:pt x="1357" y="5502"/>
                      <a:pt x="1343" y="5503"/>
                      <a:pt x="1329" y="5503"/>
                    </a:cubicBezTo>
                    <a:cubicBezTo>
                      <a:pt x="1243" y="5503"/>
                      <a:pt x="1147" y="5480"/>
                      <a:pt x="1063" y="5480"/>
                    </a:cubicBezTo>
                    <a:cubicBezTo>
                      <a:pt x="1037" y="5480"/>
                      <a:pt x="1013" y="5482"/>
                      <a:pt x="990" y="5488"/>
                    </a:cubicBezTo>
                    <a:cubicBezTo>
                      <a:pt x="830" y="5529"/>
                      <a:pt x="887" y="5719"/>
                      <a:pt x="1021" y="5719"/>
                    </a:cubicBezTo>
                    <a:cubicBezTo>
                      <a:pt x="1067" y="5719"/>
                      <a:pt x="1123" y="5697"/>
                      <a:pt x="1182" y="5638"/>
                    </a:cubicBezTo>
                    <a:lnTo>
                      <a:pt x="1251" y="5638"/>
                    </a:lnTo>
                    <a:cubicBezTo>
                      <a:pt x="1332" y="5638"/>
                      <a:pt x="1414" y="5638"/>
                      <a:pt x="1495" y="5624"/>
                    </a:cubicBezTo>
                    <a:cubicBezTo>
                      <a:pt x="1658" y="5608"/>
                      <a:pt x="1804" y="5569"/>
                      <a:pt x="1954" y="5514"/>
                    </a:cubicBezTo>
                    <a:cubicBezTo>
                      <a:pt x="2146" y="5432"/>
                      <a:pt x="2335" y="5338"/>
                      <a:pt x="2498" y="5201"/>
                    </a:cubicBezTo>
                    <a:cubicBezTo>
                      <a:pt x="2504" y="5209"/>
                      <a:pt x="2514" y="5213"/>
                      <a:pt x="2526" y="5213"/>
                    </a:cubicBezTo>
                    <a:cubicBezTo>
                      <a:pt x="2538" y="5213"/>
                      <a:pt x="2552" y="5209"/>
                      <a:pt x="2566" y="5201"/>
                    </a:cubicBezTo>
                    <a:cubicBezTo>
                      <a:pt x="2661" y="5120"/>
                      <a:pt x="2781" y="5055"/>
                      <a:pt x="2892" y="4999"/>
                    </a:cubicBezTo>
                    <a:cubicBezTo>
                      <a:pt x="2935" y="5028"/>
                      <a:pt x="2981" y="5046"/>
                      <a:pt x="3031" y="5046"/>
                    </a:cubicBezTo>
                    <a:cubicBezTo>
                      <a:pt x="3076" y="5046"/>
                      <a:pt x="3124" y="5032"/>
                      <a:pt x="3175" y="4999"/>
                    </a:cubicBezTo>
                    <a:cubicBezTo>
                      <a:pt x="3299" y="4918"/>
                      <a:pt x="3420" y="4823"/>
                      <a:pt x="3543" y="4729"/>
                    </a:cubicBezTo>
                    <a:lnTo>
                      <a:pt x="3556" y="4729"/>
                    </a:lnTo>
                    <a:cubicBezTo>
                      <a:pt x="3758" y="4631"/>
                      <a:pt x="3937" y="4498"/>
                      <a:pt x="4071" y="4322"/>
                    </a:cubicBezTo>
                    <a:cubicBezTo>
                      <a:pt x="4084" y="4279"/>
                      <a:pt x="4084" y="4253"/>
                      <a:pt x="4071" y="4224"/>
                    </a:cubicBezTo>
                    <a:cubicBezTo>
                      <a:pt x="4100" y="4185"/>
                      <a:pt x="4139" y="4159"/>
                      <a:pt x="4165" y="4117"/>
                    </a:cubicBezTo>
                    <a:cubicBezTo>
                      <a:pt x="4195" y="4117"/>
                      <a:pt x="4208" y="4117"/>
                      <a:pt x="4234" y="4104"/>
                    </a:cubicBezTo>
                    <a:cubicBezTo>
                      <a:pt x="4344" y="4009"/>
                      <a:pt x="4439" y="3915"/>
                      <a:pt x="4533" y="3804"/>
                    </a:cubicBezTo>
                    <a:cubicBezTo>
                      <a:pt x="4628" y="3846"/>
                      <a:pt x="4752" y="3885"/>
                      <a:pt x="4817" y="3941"/>
                    </a:cubicBezTo>
                    <a:cubicBezTo>
                      <a:pt x="4872" y="3996"/>
                      <a:pt x="4885" y="3941"/>
                      <a:pt x="4885" y="4035"/>
                    </a:cubicBezTo>
                    <a:cubicBezTo>
                      <a:pt x="4872" y="4091"/>
                      <a:pt x="4735" y="4185"/>
                      <a:pt x="4696" y="4211"/>
                    </a:cubicBezTo>
                    <a:cubicBezTo>
                      <a:pt x="4559" y="4306"/>
                      <a:pt x="4533" y="4485"/>
                      <a:pt x="4628" y="4605"/>
                    </a:cubicBezTo>
                    <a:cubicBezTo>
                      <a:pt x="4602" y="4729"/>
                      <a:pt x="4654" y="4875"/>
                      <a:pt x="4804" y="4918"/>
                    </a:cubicBezTo>
                    <a:cubicBezTo>
                      <a:pt x="4846" y="4931"/>
                      <a:pt x="4898" y="4944"/>
                      <a:pt x="4940" y="4957"/>
                    </a:cubicBezTo>
                    <a:lnTo>
                      <a:pt x="4927" y="4957"/>
                    </a:lnTo>
                    <a:cubicBezTo>
                      <a:pt x="4859" y="5012"/>
                      <a:pt x="4791" y="5068"/>
                      <a:pt x="4735" y="5120"/>
                    </a:cubicBezTo>
                    <a:cubicBezTo>
                      <a:pt x="4628" y="5217"/>
                      <a:pt x="4507" y="5283"/>
                      <a:pt x="4384" y="5364"/>
                    </a:cubicBezTo>
                    <a:cubicBezTo>
                      <a:pt x="4344" y="5380"/>
                      <a:pt x="4071" y="5543"/>
                      <a:pt x="3921" y="5638"/>
                    </a:cubicBezTo>
                    <a:cubicBezTo>
                      <a:pt x="3892" y="5616"/>
                      <a:pt x="3862" y="5603"/>
                      <a:pt x="3827" y="5603"/>
                    </a:cubicBezTo>
                    <a:cubicBezTo>
                      <a:pt x="3814" y="5603"/>
                      <a:pt x="3801" y="5605"/>
                      <a:pt x="3788" y="5608"/>
                    </a:cubicBezTo>
                    <a:cubicBezTo>
                      <a:pt x="3775" y="5608"/>
                      <a:pt x="3758" y="5624"/>
                      <a:pt x="3745" y="5638"/>
                    </a:cubicBezTo>
                    <a:cubicBezTo>
                      <a:pt x="3745" y="5638"/>
                      <a:pt x="3745" y="5651"/>
                      <a:pt x="3732" y="5651"/>
                    </a:cubicBezTo>
                    <a:cubicBezTo>
                      <a:pt x="3707" y="5636"/>
                      <a:pt x="3679" y="5629"/>
                      <a:pt x="3651" y="5629"/>
                    </a:cubicBezTo>
                    <a:cubicBezTo>
                      <a:pt x="3548" y="5629"/>
                      <a:pt x="3453" y="5721"/>
                      <a:pt x="3530" y="5839"/>
                    </a:cubicBezTo>
                    <a:cubicBezTo>
                      <a:pt x="3561" y="5903"/>
                      <a:pt x="3604" y="5928"/>
                      <a:pt x="3647" y="5928"/>
                    </a:cubicBezTo>
                    <a:cubicBezTo>
                      <a:pt x="3696" y="5928"/>
                      <a:pt x="3745" y="5896"/>
                      <a:pt x="3775" y="5852"/>
                    </a:cubicBezTo>
                    <a:cubicBezTo>
                      <a:pt x="3781" y="5853"/>
                      <a:pt x="3787" y="5854"/>
                      <a:pt x="3793" y="5854"/>
                    </a:cubicBezTo>
                    <a:cubicBezTo>
                      <a:pt x="3899" y="5854"/>
                      <a:pt x="4036" y="5730"/>
                      <a:pt x="4113" y="5690"/>
                    </a:cubicBezTo>
                    <a:cubicBezTo>
                      <a:pt x="4302" y="5569"/>
                      <a:pt x="4507" y="5462"/>
                      <a:pt x="4683" y="5338"/>
                    </a:cubicBezTo>
                    <a:lnTo>
                      <a:pt x="4696" y="5338"/>
                    </a:lnTo>
                    <a:cubicBezTo>
                      <a:pt x="4704" y="5338"/>
                      <a:pt x="4711" y="5338"/>
                      <a:pt x="4719" y="5338"/>
                    </a:cubicBezTo>
                    <a:cubicBezTo>
                      <a:pt x="4952" y="5338"/>
                      <a:pt x="5135" y="5145"/>
                      <a:pt x="5305" y="5012"/>
                    </a:cubicBezTo>
                    <a:cubicBezTo>
                      <a:pt x="5425" y="5027"/>
                      <a:pt x="5544" y="5034"/>
                      <a:pt x="5664" y="5034"/>
                    </a:cubicBezTo>
                    <a:cubicBezTo>
                      <a:pt x="5748" y="5034"/>
                      <a:pt x="5832" y="5031"/>
                      <a:pt x="5917" y="5025"/>
                    </a:cubicBezTo>
                    <a:lnTo>
                      <a:pt x="5917" y="5025"/>
                    </a:lnTo>
                    <a:cubicBezTo>
                      <a:pt x="5823" y="5094"/>
                      <a:pt x="5742" y="5175"/>
                      <a:pt x="5647" y="5243"/>
                    </a:cubicBezTo>
                    <a:cubicBezTo>
                      <a:pt x="5292" y="5432"/>
                      <a:pt x="4927" y="5624"/>
                      <a:pt x="4602" y="5869"/>
                    </a:cubicBezTo>
                    <a:cubicBezTo>
                      <a:pt x="4559" y="5895"/>
                      <a:pt x="4559" y="5934"/>
                      <a:pt x="4572" y="5963"/>
                    </a:cubicBezTo>
                    <a:cubicBezTo>
                      <a:pt x="4533" y="5976"/>
                      <a:pt x="4491" y="5989"/>
                      <a:pt x="4452" y="6002"/>
                    </a:cubicBezTo>
                    <a:lnTo>
                      <a:pt x="4439" y="5989"/>
                    </a:lnTo>
                    <a:cubicBezTo>
                      <a:pt x="4410" y="5976"/>
                      <a:pt x="4371" y="5963"/>
                      <a:pt x="4328" y="5963"/>
                    </a:cubicBezTo>
                    <a:cubicBezTo>
                      <a:pt x="4315" y="5950"/>
                      <a:pt x="4302" y="5934"/>
                      <a:pt x="4289" y="5934"/>
                    </a:cubicBezTo>
                    <a:cubicBezTo>
                      <a:pt x="4275" y="5931"/>
                      <a:pt x="4261" y="5930"/>
                      <a:pt x="4248" y="5930"/>
                    </a:cubicBezTo>
                    <a:cubicBezTo>
                      <a:pt x="4140" y="5930"/>
                      <a:pt x="4046" y="6016"/>
                      <a:pt x="4058" y="6126"/>
                    </a:cubicBezTo>
                    <a:cubicBezTo>
                      <a:pt x="4058" y="6152"/>
                      <a:pt x="4071" y="6178"/>
                      <a:pt x="4084" y="6178"/>
                    </a:cubicBezTo>
                    <a:cubicBezTo>
                      <a:pt x="4084" y="6220"/>
                      <a:pt x="4100" y="6233"/>
                      <a:pt x="4126" y="6247"/>
                    </a:cubicBezTo>
                    <a:cubicBezTo>
                      <a:pt x="4152" y="6257"/>
                      <a:pt x="4177" y="6261"/>
                      <a:pt x="4200" y="6261"/>
                    </a:cubicBezTo>
                    <a:cubicBezTo>
                      <a:pt x="4275" y="6261"/>
                      <a:pt x="4335" y="6214"/>
                      <a:pt x="4358" y="6152"/>
                    </a:cubicBezTo>
                    <a:cubicBezTo>
                      <a:pt x="4370" y="6154"/>
                      <a:pt x="4382" y="6155"/>
                      <a:pt x="4395" y="6155"/>
                    </a:cubicBezTo>
                    <a:cubicBezTo>
                      <a:pt x="4474" y="6155"/>
                      <a:pt x="4546" y="6120"/>
                      <a:pt x="4628" y="6084"/>
                    </a:cubicBezTo>
                    <a:cubicBezTo>
                      <a:pt x="4817" y="5989"/>
                      <a:pt x="5009" y="5852"/>
                      <a:pt x="5198" y="5732"/>
                    </a:cubicBezTo>
                    <a:lnTo>
                      <a:pt x="5240" y="5732"/>
                    </a:lnTo>
                    <a:cubicBezTo>
                      <a:pt x="5335" y="5706"/>
                      <a:pt x="5429" y="5664"/>
                      <a:pt x="5523" y="5608"/>
                    </a:cubicBezTo>
                    <a:cubicBezTo>
                      <a:pt x="5673" y="5569"/>
                      <a:pt x="5836" y="5432"/>
                      <a:pt x="5944" y="5364"/>
                    </a:cubicBezTo>
                    <a:cubicBezTo>
                      <a:pt x="6136" y="5256"/>
                      <a:pt x="6325" y="5162"/>
                      <a:pt x="6500" y="5055"/>
                    </a:cubicBezTo>
                    <a:cubicBezTo>
                      <a:pt x="6624" y="5055"/>
                      <a:pt x="6745" y="4986"/>
                      <a:pt x="6868" y="4905"/>
                    </a:cubicBezTo>
                    <a:cubicBezTo>
                      <a:pt x="6894" y="4892"/>
                      <a:pt x="6907" y="4862"/>
                      <a:pt x="6894" y="4836"/>
                    </a:cubicBezTo>
                    <a:cubicBezTo>
                      <a:pt x="7194" y="4729"/>
                      <a:pt x="7464" y="4592"/>
                      <a:pt x="7722" y="4416"/>
                    </a:cubicBezTo>
                    <a:cubicBezTo>
                      <a:pt x="7790" y="4374"/>
                      <a:pt x="7816" y="4335"/>
                      <a:pt x="7829" y="4279"/>
                    </a:cubicBezTo>
                    <a:cubicBezTo>
                      <a:pt x="8197" y="4078"/>
                      <a:pt x="8549" y="3859"/>
                      <a:pt x="8848" y="3573"/>
                    </a:cubicBezTo>
                    <a:cubicBezTo>
                      <a:pt x="9008" y="3429"/>
                      <a:pt x="8892" y="3113"/>
                      <a:pt x="8673" y="3113"/>
                    </a:cubicBezTo>
                    <a:cubicBezTo>
                      <a:pt x="8668" y="3113"/>
                      <a:pt x="8664" y="3113"/>
                      <a:pt x="8660" y="3114"/>
                    </a:cubicBezTo>
                    <a:cubicBezTo>
                      <a:pt x="8617" y="3114"/>
                      <a:pt x="8578" y="3114"/>
                      <a:pt x="8536" y="3127"/>
                    </a:cubicBezTo>
                    <a:cubicBezTo>
                      <a:pt x="8523" y="3140"/>
                      <a:pt x="8523" y="3153"/>
                      <a:pt x="8510" y="3166"/>
                    </a:cubicBezTo>
                    <a:cubicBezTo>
                      <a:pt x="8454" y="3166"/>
                      <a:pt x="8415" y="3182"/>
                      <a:pt x="8373" y="3208"/>
                    </a:cubicBezTo>
                    <a:cubicBezTo>
                      <a:pt x="8347" y="3221"/>
                      <a:pt x="8334" y="3234"/>
                      <a:pt x="8305" y="3247"/>
                    </a:cubicBezTo>
                    <a:cubicBezTo>
                      <a:pt x="8252" y="3247"/>
                      <a:pt x="8197" y="3234"/>
                      <a:pt x="8171" y="3221"/>
                    </a:cubicBezTo>
                    <a:cubicBezTo>
                      <a:pt x="8129" y="3195"/>
                      <a:pt x="8103" y="3182"/>
                      <a:pt x="8090" y="3153"/>
                    </a:cubicBezTo>
                    <a:lnTo>
                      <a:pt x="7829" y="3153"/>
                    </a:lnTo>
                    <a:cubicBezTo>
                      <a:pt x="7897" y="3114"/>
                      <a:pt x="7979" y="3084"/>
                      <a:pt x="8047" y="3058"/>
                    </a:cubicBezTo>
                    <a:cubicBezTo>
                      <a:pt x="8021" y="2990"/>
                      <a:pt x="8034" y="2908"/>
                      <a:pt x="8060" y="2840"/>
                    </a:cubicBezTo>
                    <a:cubicBezTo>
                      <a:pt x="8129" y="2693"/>
                      <a:pt x="8236" y="2570"/>
                      <a:pt x="8334" y="2433"/>
                    </a:cubicBezTo>
                    <a:cubicBezTo>
                      <a:pt x="8318" y="2420"/>
                      <a:pt x="8305" y="2394"/>
                      <a:pt x="8292" y="2368"/>
                    </a:cubicBezTo>
                    <a:cubicBezTo>
                      <a:pt x="8197" y="2257"/>
                      <a:pt x="8060" y="2205"/>
                      <a:pt x="7966" y="2094"/>
                    </a:cubicBezTo>
                    <a:cubicBezTo>
                      <a:pt x="7871" y="2000"/>
                      <a:pt x="7816" y="1850"/>
                      <a:pt x="7748" y="1730"/>
                    </a:cubicBezTo>
                    <a:cubicBezTo>
                      <a:pt x="7503" y="1241"/>
                      <a:pt x="7113" y="941"/>
                      <a:pt x="6608" y="739"/>
                    </a:cubicBezTo>
                    <a:cubicBezTo>
                      <a:pt x="6106" y="521"/>
                      <a:pt x="5566" y="385"/>
                      <a:pt x="5129" y="59"/>
                    </a:cubicBezTo>
                    <a:cubicBezTo>
                      <a:pt x="5079" y="18"/>
                      <a:pt x="5030" y="1"/>
                      <a:pt x="49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2322910" y="1090576"/>
                <a:ext cx="1048217" cy="733258"/>
              </a:xfrm>
              <a:custGeom>
                <a:avLst/>
                <a:gdLst/>
                <a:ahLst/>
                <a:cxnLst/>
                <a:rect l="l" t="t" r="r" b="b"/>
                <a:pathLst>
                  <a:path w="2972" h="2079" extrusionOk="0">
                    <a:moveTo>
                      <a:pt x="2901" y="1"/>
                    </a:moveTo>
                    <a:cubicBezTo>
                      <a:pt x="2897" y="1"/>
                      <a:pt x="2894" y="1"/>
                      <a:pt x="2890" y="2"/>
                    </a:cubicBezTo>
                    <a:cubicBezTo>
                      <a:pt x="1613" y="41"/>
                      <a:pt x="705" y="979"/>
                      <a:pt x="40" y="1969"/>
                    </a:cubicBezTo>
                    <a:cubicBezTo>
                      <a:pt x="1" y="2027"/>
                      <a:pt x="52" y="2078"/>
                      <a:pt x="105" y="2078"/>
                    </a:cubicBezTo>
                    <a:cubicBezTo>
                      <a:pt x="127" y="2078"/>
                      <a:pt x="148" y="2070"/>
                      <a:pt x="164" y="2050"/>
                    </a:cubicBezTo>
                    <a:cubicBezTo>
                      <a:pt x="786" y="1086"/>
                      <a:pt x="1669" y="178"/>
                      <a:pt x="2890" y="135"/>
                    </a:cubicBezTo>
                    <a:cubicBezTo>
                      <a:pt x="2968" y="123"/>
                      <a:pt x="2971" y="1"/>
                      <a:pt x="2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713249" y="293855"/>
                <a:ext cx="2940792" cy="786163"/>
              </a:xfrm>
              <a:custGeom>
                <a:avLst/>
                <a:gdLst/>
                <a:ahLst/>
                <a:cxnLst/>
                <a:rect l="l" t="t" r="r" b="b"/>
                <a:pathLst>
                  <a:path w="8338" h="2229" extrusionOk="0">
                    <a:moveTo>
                      <a:pt x="2065" y="0"/>
                    </a:moveTo>
                    <a:cubicBezTo>
                      <a:pt x="1382" y="0"/>
                      <a:pt x="710" y="138"/>
                      <a:pt x="71" y="427"/>
                    </a:cubicBezTo>
                    <a:cubicBezTo>
                      <a:pt x="1" y="452"/>
                      <a:pt x="42" y="546"/>
                      <a:pt x="107" y="546"/>
                    </a:cubicBezTo>
                    <a:cubicBezTo>
                      <a:pt x="117" y="546"/>
                      <a:pt x="128" y="543"/>
                      <a:pt x="140" y="538"/>
                    </a:cubicBezTo>
                    <a:cubicBezTo>
                      <a:pt x="766" y="271"/>
                      <a:pt x="1424" y="132"/>
                      <a:pt x="2092" y="132"/>
                    </a:cubicBezTo>
                    <a:cubicBezTo>
                      <a:pt x="2205" y="132"/>
                      <a:pt x="2318" y="136"/>
                      <a:pt x="2432" y="144"/>
                    </a:cubicBezTo>
                    <a:cubicBezTo>
                      <a:pt x="3181" y="196"/>
                      <a:pt x="3914" y="346"/>
                      <a:pt x="4660" y="359"/>
                    </a:cubicBezTo>
                    <a:cubicBezTo>
                      <a:pt x="5393" y="375"/>
                      <a:pt x="6057" y="551"/>
                      <a:pt x="6653" y="984"/>
                    </a:cubicBezTo>
                    <a:cubicBezTo>
                      <a:pt x="6926" y="1173"/>
                      <a:pt x="7154" y="1404"/>
                      <a:pt x="7415" y="1596"/>
                    </a:cubicBezTo>
                    <a:cubicBezTo>
                      <a:pt x="7659" y="1785"/>
                      <a:pt x="8066" y="1893"/>
                      <a:pt x="8200" y="2192"/>
                    </a:cubicBezTo>
                    <a:cubicBezTo>
                      <a:pt x="8209" y="2218"/>
                      <a:pt x="8228" y="2229"/>
                      <a:pt x="8247" y="2229"/>
                    </a:cubicBezTo>
                    <a:cubicBezTo>
                      <a:pt x="8290" y="2229"/>
                      <a:pt x="8337" y="2179"/>
                      <a:pt x="8310" y="2124"/>
                    </a:cubicBezTo>
                    <a:cubicBezTo>
                      <a:pt x="8187" y="1854"/>
                      <a:pt x="7903" y="1759"/>
                      <a:pt x="7659" y="1609"/>
                    </a:cubicBezTo>
                    <a:cubicBezTo>
                      <a:pt x="7347" y="1404"/>
                      <a:pt x="7089" y="1147"/>
                      <a:pt x="6803" y="916"/>
                    </a:cubicBezTo>
                    <a:cubicBezTo>
                      <a:pt x="6233" y="483"/>
                      <a:pt x="5568" y="264"/>
                      <a:pt x="4849" y="238"/>
                    </a:cubicBezTo>
                    <a:cubicBezTo>
                      <a:pt x="4008" y="196"/>
                      <a:pt x="3181" y="49"/>
                      <a:pt x="2325" y="7"/>
                    </a:cubicBezTo>
                    <a:cubicBezTo>
                      <a:pt x="2238" y="3"/>
                      <a:pt x="2151" y="0"/>
                      <a:pt x="20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2700990" y="1295840"/>
                <a:ext cx="1177657" cy="451100"/>
              </a:xfrm>
              <a:custGeom>
                <a:avLst/>
                <a:gdLst/>
                <a:ahLst/>
                <a:cxnLst/>
                <a:rect l="l" t="t" r="r" b="b"/>
                <a:pathLst>
                  <a:path w="3339" h="1279" extrusionOk="0">
                    <a:moveTo>
                      <a:pt x="2995" y="1"/>
                    </a:moveTo>
                    <a:cubicBezTo>
                      <a:pt x="2874" y="1"/>
                      <a:pt x="2756" y="45"/>
                      <a:pt x="2645" y="71"/>
                    </a:cubicBezTo>
                    <a:cubicBezTo>
                      <a:pt x="2443" y="123"/>
                      <a:pt x="2251" y="178"/>
                      <a:pt x="2062" y="234"/>
                    </a:cubicBezTo>
                    <a:cubicBezTo>
                      <a:pt x="1342" y="436"/>
                      <a:pt x="652" y="693"/>
                      <a:pt x="53" y="1155"/>
                    </a:cubicBezTo>
                    <a:cubicBezTo>
                      <a:pt x="0" y="1200"/>
                      <a:pt x="32" y="1278"/>
                      <a:pt x="83" y="1278"/>
                    </a:cubicBezTo>
                    <a:cubicBezTo>
                      <a:pt x="95" y="1278"/>
                      <a:pt x="108" y="1274"/>
                      <a:pt x="121" y="1263"/>
                    </a:cubicBezTo>
                    <a:cubicBezTo>
                      <a:pt x="528" y="954"/>
                      <a:pt x="1004" y="722"/>
                      <a:pt x="1492" y="546"/>
                    </a:cubicBezTo>
                    <a:cubicBezTo>
                      <a:pt x="1724" y="465"/>
                      <a:pt x="1955" y="397"/>
                      <a:pt x="2186" y="328"/>
                    </a:cubicBezTo>
                    <a:cubicBezTo>
                      <a:pt x="2306" y="302"/>
                      <a:pt x="2430" y="273"/>
                      <a:pt x="2538" y="234"/>
                    </a:cubicBezTo>
                    <a:cubicBezTo>
                      <a:pt x="2606" y="221"/>
                      <a:pt x="2658" y="205"/>
                      <a:pt x="2714" y="192"/>
                    </a:cubicBezTo>
                    <a:cubicBezTo>
                      <a:pt x="2742" y="185"/>
                      <a:pt x="2888" y="153"/>
                      <a:pt x="3002" y="153"/>
                    </a:cubicBezTo>
                    <a:cubicBezTo>
                      <a:pt x="3109" y="153"/>
                      <a:pt x="3187" y="181"/>
                      <a:pt x="3108" y="286"/>
                    </a:cubicBezTo>
                    <a:cubicBezTo>
                      <a:pt x="3068" y="334"/>
                      <a:pt x="3119" y="383"/>
                      <a:pt x="3166" y="383"/>
                    </a:cubicBezTo>
                    <a:cubicBezTo>
                      <a:pt x="3185" y="383"/>
                      <a:pt x="3204" y="374"/>
                      <a:pt x="3215" y="354"/>
                    </a:cubicBezTo>
                    <a:cubicBezTo>
                      <a:pt x="3339" y="205"/>
                      <a:pt x="3215" y="29"/>
                      <a:pt x="3039" y="3"/>
                    </a:cubicBezTo>
                    <a:cubicBezTo>
                      <a:pt x="3024" y="1"/>
                      <a:pt x="3010" y="1"/>
                      <a:pt x="2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1829502" y="1095161"/>
                <a:ext cx="555851" cy="396079"/>
              </a:xfrm>
              <a:custGeom>
                <a:avLst/>
                <a:gdLst/>
                <a:ahLst/>
                <a:cxnLst/>
                <a:rect l="l" t="t" r="r" b="b"/>
                <a:pathLst>
                  <a:path w="1576" h="1123" extrusionOk="0">
                    <a:moveTo>
                      <a:pt x="71" y="1"/>
                    </a:moveTo>
                    <a:cubicBezTo>
                      <a:pt x="0" y="1"/>
                      <a:pt x="4" y="123"/>
                      <a:pt x="81" y="138"/>
                    </a:cubicBezTo>
                    <a:cubicBezTo>
                      <a:pt x="368" y="165"/>
                      <a:pt x="625" y="422"/>
                      <a:pt x="843" y="585"/>
                    </a:cubicBezTo>
                    <a:cubicBezTo>
                      <a:pt x="1045" y="747"/>
                      <a:pt x="1251" y="923"/>
                      <a:pt x="1439" y="1099"/>
                    </a:cubicBezTo>
                    <a:cubicBezTo>
                      <a:pt x="1453" y="1116"/>
                      <a:pt x="1469" y="1123"/>
                      <a:pt x="1484" y="1123"/>
                    </a:cubicBezTo>
                    <a:cubicBezTo>
                      <a:pt x="1532" y="1123"/>
                      <a:pt x="1576" y="1056"/>
                      <a:pt x="1534" y="1005"/>
                    </a:cubicBezTo>
                    <a:cubicBezTo>
                      <a:pt x="1264" y="761"/>
                      <a:pt x="993" y="529"/>
                      <a:pt x="694" y="314"/>
                    </a:cubicBezTo>
                    <a:cubicBezTo>
                      <a:pt x="505" y="165"/>
                      <a:pt x="326" y="15"/>
                      <a:pt x="81" y="2"/>
                    </a:cubicBezTo>
                    <a:cubicBezTo>
                      <a:pt x="78" y="1"/>
                      <a:pt x="74"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1690543" y="1448554"/>
                <a:ext cx="446515" cy="423590"/>
              </a:xfrm>
              <a:custGeom>
                <a:avLst/>
                <a:gdLst/>
                <a:ahLst/>
                <a:cxnLst/>
                <a:rect l="l" t="t" r="r" b="b"/>
                <a:pathLst>
                  <a:path w="1266" h="1201" extrusionOk="0">
                    <a:moveTo>
                      <a:pt x="1164" y="1"/>
                    </a:moveTo>
                    <a:cubicBezTo>
                      <a:pt x="1151" y="1"/>
                      <a:pt x="1138" y="5"/>
                      <a:pt x="1127" y="16"/>
                    </a:cubicBezTo>
                    <a:cubicBezTo>
                      <a:pt x="788" y="397"/>
                      <a:pt x="436" y="765"/>
                      <a:pt x="55" y="1090"/>
                    </a:cubicBezTo>
                    <a:cubicBezTo>
                      <a:pt x="1" y="1132"/>
                      <a:pt x="52" y="1200"/>
                      <a:pt x="107" y="1200"/>
                    </a:cubicBezTo>
                    <a:cubicBezTo>
                      <a:pt x="122" y="1200"/>
                      <a:pt x="136" y="1196"/>
                      <a:pt x="150" y="1185"/>
                    </a:cubicBezTo>
                    <a:cubicBezTo>
                      <a:pt x="531" y="859"/>
                      <a:pt x="882" y="491"/>
                      <a:pt x="1224" y="113"/>
                    </a:cubicBezTo>
                    <a:cubicBezTo>
                      <a:pt x="1266" y="69"/>
                      <a:pt x="1215" y="1"/>
                      <a:pt x="1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1552643" y="500882"/>
                <a:ext cx="153071" cy="251473"/>
              </a:xfrm>
              <a:custGeom>
                <a:avLst/>
                <a:gdLst/>
                <a:ahLst/>
                <a:cxnLst/>
                <a:rect l="l" t="t" r="r" b="b"/>
                <a:pathLst>
                  <a:path w="434" h="713" extrusionOk="0">
                    <a:moveTo>
                      <a:pt x="106" y="1"/>
                    </a:moveTo>
                    <a:cubicBezTo>
                      <a:pt x="50" y="1"/>
                      <a:pt x="0" y="70"/>
                      <a:pt x="52" y="114"/>
                    </a:cubicBezTo>
                    <a:cubicBezTo>
                      <a:pt x="215" y="247"/>
                      <a:pt x="296" y="439"/>
                      <a:pt x="296" y="641"/>
                    </a:cubicBezTo>
                    <a:cubicBezTo>
                      <a:pt x="296" y="689"/>
                      <a:pt x="331" y="712"/>
                      <a:pt x="365" y="712"/>
                    </a:cubicBezTo>
                    <a:cubicBezTo>
                      <a:pt x="399" y="712"/>
                      <a:pt x="433" y="689"/>
                      <a:pt x="433" y="641"/>
                    </a:cubicBezTo>
                    <a:cubicBezTo>
                      <a:pt x="433" y="397"/>
                      <a:pt x="339" y="166"/>
                      <a:pt x="150" y="16"/>
                    </a:cubicBezTo>
                    <a:cubicBezTo>
                      <a:pt x="136" y="5"/>
                      <a:pt x="121"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2422720" y="1525792"/>
                <a:ext cx="1206931" cy="435581"/>
              </a:xfrm>
              <a:custGeom>
                <a:avLst/>
                <a:gdLst/>
                <a:ahLst/>
                <a:cxnLst/>
                <a:rect l="l" t="t" r="r" b="b"/>
                <a:pathLst>
                  <a:path w="3422" h="1235" extrusionOk="0">
                    <a:moveTo>
                      <a:pt x="3335" y="1"/>
                    </a:moveTo>
                    <a:cubicBezTo>
                      <a:pt x="3324" y="1"/>
                      <a:pt x="3312" y="5"/>
                      <a:pt x="3301" y="15"/>
                    </a:cubicBezTo>
                    <a:cubicBezTo>
                      <a:pt x="2825" y="272"/>
                      <a:pt x="2363" y="559"/>
                      <a:pt x="1874" y="790"/>
                    </a:cubicBezTo>
                    <a:cubicBezTo>
                      <a:pt x="1522" y="965"/>
                      <a:pt x="1136" y="1101"/>
                      <a:pt x="753" y="1101"/>
                    </a:cubicBezTo>
                    <a:cubicBezTo>
                      <a:pt x="546" y="1101"/>
                      <a:pt x="339" y="1061"/>
                      <a:pt x="138" y="966"/>
                    </a:cubicBezTo>
                    <a:cubicBezTo>
                      <a:pt x="127" y="960"/>
                      <a:pt x="115" y="957"/>
                      <a:pt x="104" y="957"/>
                    </a:cubicBezTo>
                    <a:cubicBezTo>
                      <a:pt x="40" y="957"/>
                      <a:pt x="0" y="1051"/>
                      <a:pt x="70" y="1073"/>
                    </a:cubicBezTo>
                    <a:cubicBezTo>
                      <a:pt x="298" y="1187"/>
                      <a:pt x="534" y="1235"/>
                      <a:pt x="771" y="1235"/>
                    </a:cubicBezTo>
                    <a:cubicBezTo>
                      <a:pt x="1070" y="1235"/>
                      <a:pt x="1369" y="1160"/>
                      <a:pt x="1656" y="1047"/>
                    </a:cubicBezTo>
                    <a:cubicBezTo>
                      <a:pt x="2255" y="803"/>
                      <a:pt x="2812" y="435"/>
                      <a:pt x="3366" y="122"/>
                    </a:cubicBezTo>
                    <a:cubicBezTo>
                      <a:pt x="3422" y="90"/>
                      <a:pt x="3386" y="1"/>
                      <a:pt x="3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24535" y="161949"/>
                <a:ext cx="3192265" cy="2261496"/>
              </a:xfrm>
              <a:custGeom>
                <a:avLst/>
                <a:gdLst/>
                <a:ahLst/>
                <a:cxnLst/>
                <a:rect l="l" t="t" r="r" b="b"/>
                <a:pathLst>
                  <a:path w="9051" h="6412" extrusionOk="0">
                    <a:moveTo>
                      <a:pt x="3312" y="505"/>
                    </a:moveTo>
                    <a:cubicBezTo>
                      <a:pt x="3501" y="505"/>
                      <a:pt x="3703" y="518"/>
                      <a:pt x="3895" y="518"/>
                    </a:cubicBezTo>
                    <a:cubicBezTo>
                      <a:pt x="4002" y="531"/>
                      <a:pt x="4110" y="544"/>
                      <a:pt x="4208" y="557"/>
                    </a:cubicBezTo>
                    <a:cubicBezTo>
                      <a:pt x="4273" y="557"/>
                      <a:pt x="4328" y="570"/>
                      <a:pt x="4384" y="570"/>
                    </a:cubicBezTo>
                    <a:cubicBezTo>
                      <a:pt x="4402" y="567"/>
                      <a:pt x="4420" y="567"/>
                      <a:pt x="4438" y="567"/>
                    </a:cubicBezTo>
                    <a:cubicBezTo>
                      <a:pt x="4493" y="567"/>
                      <a:pt x="4547" y="575"/>
                      <a:pt x="4602" y="575"/>
                    </a:cubicBezTo>
                    <a:cubicBezTo>
                      <a:pt x="4624" y="575"/>
                      <a:pt x="4645" y="574"/>
                      <a:pt x="4667" y="570"/>
                    </a:cubicBezTo>
                    <a:cubicBezTo>
                      <a:pt x="4696" y="570"/>
                      <a:pt x="4709" y="557"/>
                      <a:pt x="4722" y="557"/>
                    </a:cubicBezTo>
                    <a:cubicBezTo>
                      <a:pt x="4735" y="557"/>
                      <a:pt x="4748" y="544"/>
                      <a:pt x="4748" y="544"/>
                    </a:cubicBezTo>
                    <a:cubicBezTo>
                      <a:pt x="4830" y="557"/>
                      <a:pt x="4898" y="557"/>
                      <a:pt x="4966" y="570"/>
                    </a:cubicBezTo>
                    <a:cubicBezTo>
                      <a:pt x="4966" y="570"/>
                      <a:pt x="4953" y="586"/>
                      <a:pt x="4940" y="586"/>
                    </a:cubicBezTo>
                    <a:cubicBezTo>
                      <a:pt x="4885" y="599"/>
                      <a:pt x="4804" y="625"/>
                      <a:pt x="4748" y="651"/>
                    </a:cubicBezTo>
                    <a:cubicBezTo>
                      <a:pt x="4709" y="668"/>
                      <a:pt x="4680" y="707"/>
                      <a:pt x="4654" y="733"/>
                    </a:cubicBezTo>
                    <a:cubicBezTo>
                      <a:pt x="4546" y="801"/>
                      <a:pt x="4452" y="883"/>
                      <a:pt x="4341" y="951"/>
                    </a:cubicBezTo>
                    <a:cubicBezTo>
                      <a:pt x="4302" y="993"/>
                      <a:pt x="4247" y="1019"/>
                      <a:pt x="4208" y="1045"/>
                    </a:cubicBezTo>
                    <a:cubicBezTo>
                      <a:pt x="4139" y="1075"/>
                      <a:pt x="4071" y="1088"/>
                      <a:pt x="4016" y="1101"/>
                    </a:cubicBezTo>
                    <a:cubicBezTo>
                      <a:pt x="3908" y="1101"/>
                      <a:pt x="3814" y="1101"/>
                      <a:pt x="3703" y="1088"/>
                    </a:cubicBezTo>
                    <a:cubicBezTo>
                      <a:pt x="3582" y="1075"/>
                      <a:pt x="3501" y="1006"/>
                      <a:pt x="3407" y="925"/>
                    </a:cubicBezTo>
                    <a:cubicBezTo>
                      <a:pt x="3393" y="912"/>
                      <a:pt x="3364" y="883"/>
                      <a:pt x="3338" y="857"/>
                    </a:cubicBezTo>
                    <a:cubicBezTo>
                      <a:pt x="3296" y="801"/>
                      <a:pt x="3257" y="749"/>
                      <a:pt x="3231" y="694"/>
                    </a:cubicBezTo>
                    <a:cubicBezTo>
                      <a:pt x="3201" y="638"/>
                      <a:pt x="3188" y="570"/>
                      <a:pt x="3175" y="505"/>
                    </a:cubicBezTo>
                    <a:close/>
                    <a:moveTo>
                      <a:pt x="5917" y="586"/>
                    </a:moveTo>
                    <a:cubicBezTo>
                      <a:pt x="5943" y="586"/>
                      <a:pt x="5970" y="612"/>
                      <a:pt x="5999" y="625"/>
                    </a:cubicBezTo>
                    <a:cubicBezTo>
                      <a:pt x="6080" y="681"/>
                      <a:pt x="6162" y="694"/>
                      <a:pt x="6243" y="720"/>
                    </a:cubicBezTo>
                    <a:cubicBezTo>
                      <a:pt x="6254" y="725"/>
                      <a:pt x="6265" y="728"/>
                      <a:pt x="6276" y="728"/>
                    </a:cubicBezTo>
                    <a:cubicBezTo>
                      <a:pt x="6291" y="728"/>
                      <a:pt x="6307" y="722"/>
                      <a:pt x="6324" y="707"/>
                    </a:cubicBezTo>
                    <a:cubicBezTo>
                      <a:pt x="6331" y="700"/>
                      <a:pt x="6341" y="697"/>
                      <a:pt x="6351" y="697"/>
                    </a:cubicBezTo>
                    <a:cubicBezTo>
                      <a:pt x="6360" y="697"/>
                      <a:pt x="6370" y="700"/>
                      <a:pt x="6377" y="707"/>
                    </a:cubicBezTo>
                    <a:cubicBezTo>
                      <a:pt x="6513" y="775"/>
                      <a:pt x="6650" y="844"/>
                      <a:pt x="6784" y="912"/>
                    </a:cubicBezTo>
                    <a:cubicBezTo>
                      <a:pt x="6852" y="951"/>
                      <a:pt x="6920" y="993"/>
                      <a:pt x="6989" y="1032"/>
                    </a:cubicBezTo>
                    <a:cubicBezTo>
                      <a:pt x="7041" y="1058"/>
                      <a:pt x="7096" y="1101"/>
                      <a:pt x="7152" y="1156"/>
                    </a:cubicBezTo>
                    <a:cubicBezTo>
                      <a:pt x="7220" y="1208"/>
                      <a:pt x="7272" y="1264"/>
                      <a:pt x="7341" y="1332"/>
                    </a:cubicBezTo>
                    <a:cubicBezTo>
                      <a:pt x="7367" y="1345"/>
                      <a:pt x="7396" y="1371"/>
                      <a:pt x="7422" y="1384"/>
                    </a:cubicBezTo>
                    <a:cubicBezTo>
                      <a:pt x="7448" y="1413"/>
                      <a:pt x="7464" y="1453"/>
                      <a:pt x="7422" y="1482"/>
                    </a:cubicBezTo>
                    <a:cubicBezTo>
                      <a:pt x="7383" y="1495"/>
                      <a:pt x="7383" y="1521"/>
                      <a:pt x="7383" y="1563"/>
                    </a:cubicBezTo>
                    <a:cubicBezTo>
                      <a:pt x="7220" y="1426"/>
                      <a:pt x="7057" y="1290"/>
                      <a:pt x="6894" y="1169"/>
                    </a:cubicBezTo>
                    <a:cubicBezTo>
                      <a:pt x="6878" y="1169"/>
                      <a:pt x="6878" y="1169"/>
                      <a:pt x="6878" y="1182"/>
                    </a:cubicBezTo>
                    <a:cubicBezTo>
                      <a:pt x="6894" y="1195"/>
                      <a:pt x="6920" y="1208"/>
                      <a:pt x="6933" y="1221"/>
                    </a:cubicBezTo>
                    <a:cubicBezTo>
                      <a:pt x="7015" y="1290"/>
                      <a:pt x="7096" y="1358"/>
                      <a:pt x="7178" y="1426"/>
                    </a:cubicBezTo>
                    <a:cubicBezTo>
                      <a:pt x="7246" y="1466"/>
                      <a:pt x="7301" y="1521"/>
                      <a:pt x="7367" y="1576"/>
                    </a:cubicBezTo>
                    <a:cubicBezTo>
                      <a:pt x="7396" y="1602"/>
                      <a:pt x="7396" y="1645"/>
                      <a:pt x="7383" y="1684"/>
                    </a:cubicBezTo>
                    <a:cubicBezTo>
                      <a:pt x="7328" y="1645"/>
                      <a:pt x="7285" y="1602"/>
                      <a:pt x="7246" y="1547"/>
                    </a:cubicBezTo>
                    <a:cubicBezTo>
                      <a:pt x="7191" y="1508"/>
                      <a:pt x="7152" y="1466"/>
                      <a:pt x="7109" y="1413"/>
                    </a:cubicBezTo>
                    <a:cubicBezTo>
                      <a:pt x="7057" y="1358"/>
                      <a:pt x="6989" y="1303"/>
                      <a:pt x="6933" y="1251"/>
                    </a:cubicBezTo>
                    <a:cubicBezTo>
                      <a:pt x="6907" y="1238"/>
                      <a:pt x="6878" y="1221"/>
                      <a:pt x="6852" y="1208"/>
                    </a:cubicBezTo>
                    <a:cubicBezTo>
                      <a:pt x="6784" y="1156"/>
                      <a:pt x="6715" y="1114"/>
                      <a:pt x="6650" y="1075"/>
                    </a:cubicBezTo>
                    <a:cubicBezTo>
                      <a:pt x="6569" y="1019"/>
                      <a:pt x="6500" y="964"/>
                      <a:pt x="6419" y="925"/>
                    </a:cubicBezTo>
                    <a:cubicBezTo>
                      <a:pt x="6364" y="896"/>
                      <a:pt x="6308" y="883"/>
                      <a:pt x="6256" y="870"/>
                    </a:cubicBezTo>
                    <a:cubicBezTo>
                      <a:pt x="6243" y="870"/>
                      <a:pt x="6214" y="857"/>
                      <a:pt x="6201" y="844"/>
                    </a:cubicBezTo>
                    <a:cubicBezTo>
                      <a:pt x="6132" y="814"/>
                      <a:pt x="6064" y="801"/>
                      <a:pt x="5999" y="762"/>
                    </a:cubicBezTo>
                    <a:cubicBezTo>
                      <a:pt x="5862" y="707"/>
                      <a:pt x="5725" y="651"/>
                      <a:pt x="5592" y="612"/>
                    </a:cubicBezTo>
                    <a:cubicBezTo>
                      <a:pt x="5562" y="612"/>
                      <a:pt x="5536" y="599"/>
                      <a:pt x="5510" y="586"/>
                    </a:cubicBezTo>
                    <a:close/>
                    <a:moveTo>
                      <a:pt x="3231" y="3218"/>
                    </a:moveTo>
                    <a:cubicBezTo>
                      <a:pt x="3244" y="3231"/>
                      <a:pt x="3244" y="3244"/>
                      <a:pt x="3257" y="3257"/>
                    </a:cubicBezTo>
                    <a:lnTo>
                      <a:pt x="3244" y="3273"/>
                    </a:lnTo>
                    <a:cubicBezTo>
                      <a:pt x="3231" y="3257"/>
                      <a:pt x="3214" y="3244"/>
                      <a:pt x="3188" y="3231"/>
                    </a:cubicBezTo>
                    <a:cubicBezTo>
                      <a:pt x="3201" y="3231"/>
                      <a:pt x="3231" y="3218"/>
                      <a:pt x="3231" y="3218"/>
                    </a:cubicBezTo>
                    <a:close/>
                    <a:moveTo>
                      <a:pt x="7152" y="1576"/>
                    </a:moveTo>
                    <a:cubicBezTo>
                      <a:pt x="7191" y="1615"/>
                      <a:pt x="7233" y="1671"/>
                      <a:pt x="7272" y="1710"/>
                    </a:cubicBezTo>
                    <a:cubicBezTo>
                      <a:pt x="7328" y="1752"/>
                      <a:pt x="7383" y="1807"/>
                      <a:pt x="7448" y="1860"/>
                    </a:cubicBezTo>
                    <a:lnTo>
                      <a:pt x="7448" y="1873"/>
                    </a:lnTo>
                    <a:cubicBezTo>
                      <a:pt x="7464" y="1928"/>
                      <a:pt x="7477" y="1941"/>
                      <a:pt x="7516" y="1970"/>
                    </a:cubicBezTo>
                    <a:cubicBezTo>
                      <a:pt x="7529" y="1983"/>
                      <a:pt x="7546" y="1996"/>
                      <a:pt x="7559" y="2009"/>
                    </a:cubicBezTo>
                    <a:cubicBezTo>
                      <a:pt x="7567" y="1985"/>
                      <a:pt x="7575" y="1976"/>
                      <a:pt x="7587" y="1976"/>
                    </a:cubicBezTo>
                    <a:cubicBezTo>
                      <a:pt x="7594" y="1976"/>
                      <a:pt x="7601" y="1979"/>
                      <a:pt x="7611" y="1983"/>
                    </a:cubicBezTo>
                    <a:cubicBezTo>
                      <a:pt x="7709" y="2052"/>
                      <a:pt x="7803" y="2091"/>
                      <a:pt x="7897" y="2159"/>
                    </a:cubicBezTo>
                    <a:cubicBezTo>
                      <a:pt x="8005" y="2228"/>
                      <a:pt x="8142" y="2280"/>
                      <a:pt x="8236" y="2377"/>
                    </a:cubicBezTo>
                    <a:cubicBezTo>
                      <a:pt x="8262" y="2416"/>
                      <a:pt x="8305" y="2459"/>
                      <a:pt x="8305" y="2511"/>
                    </a:cubicBezTo>
                    <a:cubicBezTo>
                      <a:pt x="8318" y="2540"/>
                      <a:pt x="8305" y="2566"/>
                      <a:pt x="8291" y="2592"/>
                    </a:cubicBezTo>
                    <a:cubicBezTo>
                      <a:pt x="8262" y="2648"/>
                      <a:pt x="8236" y="2716"/>
                      <a:pt x="8197" y="2768"/>
                    </a:cubicBezTo>
                    <a:cubicBezTo>
                      <a:pt x="8181" y="2742"/>
                      <a:pt x="8155" y="2729"/>
                      <a:pt x="8142" y="2703"/>
                    </a:cubicBezTo>
                    <a:cubicBezTo>
                      <a:pt x="8116" y="2755"/>
                      <a:pt x="8073" y="2811"/>
                      <a:pt x="8034" y="2837"/>
                    </a:cubicBezTo>
                    <a:cubicBezTo>
                      <a:pt x="8034" y="2824"/>
                      <a:pt x="8034" y="2798"/>
                      <a:pt x="8047" y="2768"/>
                    </a:cubicBezTo>
                    <a:cubicBezTo>
                      <a:pt x="8015" y="2753"/>
                      <a:pt x="7988" y="2747"/>
                      <a:pt x="7960" y="2747"/>
                    </a:cubicBezTo>
                    <a:cubicBezTo>
                      <a:pt x="7941" y="2747"/>
                      <a:pt x="7920" y="2750"/>
                      <a:pt x="7897" y="2755"/>
                    </a:cubicBezTo>
                    <a:cubicBezTo>
                      <a:pt x="7870" y="2762"/>
                      <a:pt x="7839" y="2762"/>
                      <a:pt x="7808" y="2762"/>
                    </a:cubicBezTo>
                    <a:cubicBezTo>
                      <a:pt x="7778" y="2762"/>
                      <a:pt x="7748" y="2762"/>
                      <a:pt x="7722" y="2768"/>
                    </a:cubicBezTo>
                    <a:cubicBezTo>
                      <a:pt x="7653" y="2798"/>
                      <a:pt x="7572" y="2811"/>
                      <a:pt x="7516" y="2866"/>
                    </a:cubicBezTo>
                    <a:cubicBezTo>
                      <a:pt x="7503" y="2892"/>
                      <a:pt x="7477" y="2892"/>
                      <a:pt x="7464" y="2905"/>
                    </a:cubicBezTo>
                    <a:cubicBezTo>
                      <a:pt x="7409" y="2947"/>
                      <a:pt x="7383" y="2999"/>
                      <a:pt x="7354" y="3055"/>
                    </a:cubicBezTo>
                    <a:cubicBezTo>
                      <a:pt x="7315" y="3110"/>
                      <a:pt x="7285" y="3175"/>
                      <a:pt x="7272" y="3244"/>
                    </a:cubicBezTo>
                    <a:cubicBezTo>
                      <a:pt x="7259" y="3273"/>
                      <a:pt x="7259" y="3286"/>
                      <a:pt x="7259" y="3325"/>
                    </a:cubicBezTo>
                    <a:cubicBezTo>
                      <a:pt x="7165" y="3380"/>
                      <a:pt x="7057" y="3449"/>
                      <a:pt x="6960" y="3517"/>
                    </a:cubicBezTo>
                    <a:lnTo>
                      <a:pt x="6960" y="3530"/>
                    </a:lnTo>
                    <a:cubicBezTo>
                      <a:pt x="6989" y="3517"/>
                      <a:pt x="7015" y="3501"/>
                      <a:pt x="7041" y="3475"/>
                    </a:cubicBezTo>
                    <a:cubicBezTo>
                      <a:pt x="7096" y="3449"/>
                      <a:pt x="7152" y="3407"/>
                      <a:pt x="7204" y="3380"/>
                    </a:cubicBezTo>
                    <a:cubicBezTo>
                      <a:pt x="7230" y="3370"/>
                      <a:pt x="7247" y="3364"/>
                      <a:pt x="7259" y="3364"/>
                    </a:cubicBezTo>
                    <a:cubicBezTo>
                      <a:pt x="7279" y="3364"/>
                      <a:pt x="7289" y="3380"/>
                      <a:pt x="7315" y="3420"/>
                    </a:cubicBezTo>
                    <a:cubicBezTo>
                      <a:pt x="7315" y="3436"/>
                      <a:pt x="7328" y="3436"/>
                      <a:pt x="7328" y="3449"/>
                    </a:cubicBezTo>
                    <a:cubicBezTo>
                      <a:pt x="6989" y="3556"/>
                      <a:pt x="6663" y="3680"/>
                      <a:pt x="6338" y="3869"/>
                    </a:cubicBezTo>
                    <a:cubicBezTo>
                      <a:pt x="6338" y="3788"/>
                      <a:pt x="6269" y="3732"/>
                      <a:pt x="6243" y="3651"/>
                    </a:cubicBezTo>
                    <a:cubicBezTo>
                      <a:pt x="6214" y="3625"/>
                      <a:pt x="6175" y="3599"/>
                      <a:pt x="6145" y="3569"/>
                    </a:cubicBezTo>
                    <a:cubicBezTo>
                      <a:pt x="6119" y="3543"/>
                      <a:pt x="6093" y="3501"/>
                      <a:pt x="6064" y="3488"/>
                    </a:cubicBezTo>
                    <a:cubicBezTo>
                      <a:pt x="6038" y="3462"/>
                      <a:pt x="5999" y="3449"/>
                      <a:pt x="5956" y="3420"/>
                    </a:cubicBezTo>
                    <a:cubicBezTo>
                      <a:pt x="5888" y="3393"/>
                      <a:pt x="5820" y="3354"/>
                      <a:pt x="5738" y="3312"/>
                    </a:cubicBezTo>
                    <a:cubicBezTo>
                      <a:pt x="5738" y="3325"/>
                      <a:pt x="5725" y="3325"/>
                      <a:pt x="5712" y="3338"/>
                    </a:cubicBezTo>
                    <a:cubicBezTo>
                      <a:pt x="5725" y="3312"/>
                      <a:pt x="5725" y="3299"/>
                      <a:pt x="5738" y="3286"/>
                    </a:cubicBezTo>
                    <a:cubicBezTo>
                      <a:pt x="5794" y="3231"/>
                      <a:pt x="5862" y="3175"/>
                      <a:pt x="5930" y="3123"/>
                    </a:cubicBezTo>
                    <a:cubicBezTo>
                      <a:pt x="6012" y="3068"/>
                      <a:pt x="6106" y="3012"/>
                      <a:pt x="6188" y="2960"/>
                    </a:cubicBezTo>
                    <a:cubicBezTo>
                      <a:pt x="6227" y="2947"/>
                      <a:pt x="6269" y="2931"/>
                      <a:pt x="6308" y="2918"/>
                    </a:cubicBezTo>
                    <a:cubicBezTo>
                      <a:pt x="6445" y="2866"/>
                      <a:pt x="6569" y="2798"/>
                      <a:pt x="6702" y="2742"/>
                    </a:cubicBezTo>
                    <a:cubicBezTo>
                      <a:pt x="6784" y="2716"/>
                      <a:pt x="6878" y="2687"/>
                      <a:pt x="6960" y="2661"/>
                    </a:cubicBezTo>
                    <a:cubicBezTo>
                      <a:pt x="7041" y="2635"/>
                      <a:pt x="7122" y="2605"/>
                      <a:pt x="7204" y="2592"/>
                    </a:cubicBezTo>
                    <a:cubicBezTo>
                      <a:pt x="7259" y="2579"/>
                      <a:pt x="7328" y="2579"/>
                      <a:pt x="7383" y="2579"/>
                    </a:cubicBezTo>
                    <a:cubicBezTo>
                      <a:pt x="7448" y="2566"/>
                      <a:pt x="7516" y="2566"/>
                      <a:pt x="7585" y="2566"/>
                    </a:cubicBezTo>
                    <a:cubicBezTo>
                      <a:pt x="7598" y="2553"/>
                      <a:pt x="7611" y="2540"/>
                      <a:pt x="7627" y="2524"/>
                    </a:cubicBezTo>
                    <a:cubicBezTo>
                      <a:pt x="7611" y="2511"/>
                      <a:pt x="7598" y="2485"/>
                      <a:pt x="7572" y="2485"/>
                    </a:cubicBezTo>
                    <a:cubicBezTo>
                      <a:pt x="7529" y="2485"/>
                      <a:pt x="7503" y="2498"/>
                      <a:pt x="7464" y="2498"/>
                    </a:cubicBezTo>
                    <a:cubicBezTo>
                      <a:pt x="7409" y="2511"/>
                      <a:pt x="7341" y="2511"/>
                      <a:pt x="7285" y="2524"/>
                    </a:cubicBezTo>
                    <a:cubicBezTo>
                      <a:pt x="7178" y="2540"/>
                      <a:pt x="7083" y="2553"/>
                      <a:pt x="6976" y="2579"/>
                    </a:cubicBezTo>
                    <a:lnTo>
                      <a:pt x="6608" y="2703"/>
                    </a:lnTo>
                    <a:cubicBezTo>
                      <a:pt x="6552" y="2716"/>
                      <a:pt x="6513" y="2742"/>
                      <a:pt x="6471" y="2768"/>
                    </a:cubicBezTo>
                    <a:cubicBezTo>
                      <a:pt x="6458" y="2755"/>
                      <a:pt x="6458" y="2742"/>
                      <a:pt x="6445" y="2729"/>
                    </a:cubicBezTo>
                    <a:cubicBezTo>
                      <a:pt x="6406" y="2703"/>
                      <a:pt x="6406" y="2687"/>
                      <a:pt x="6445" y="2674"/>
                    </a:cubicBezTo>
                    <a:cubicBezTo>
                      <a:pt x="6500" y="2648"/>
                      <a:pt x="6539" y="2635"/>
                      <a:pt x="6595" y="2622"/>
                    </a:cubicBezTo>
                    <a:cubicBezTo>
                      <a:pt x="6715" y="2592"/>
                      <a:pt x="6839" y="2553"/>
                      <a:pt x="6960" y="2524"/>
                    </a:cubicBezTo>
                    <a:cubicBezTo>
                      <a:pt x="7002" y="2511"/>
                      <a:pt x="7057" y="2511"/>
                      <a:pt x="7096" y="2498"/>
                    </a:cubicBezTo>
                    <a:lnTo>
                      <a:pt x="7096" y="2498"/>
                    </a:lnTo>
                    <a:cubicBezTo>
                      <a:pt x="7062" y="2504"/>
                      <a:pt x="7032" y="2504"/>
                      <a:pt x="7002" y="2504"/>
                    </a:cubicBezTo>
                    <a:cubicBezTo>
                      <a:pt x="6972" y="2504"/>
                      <a:pt x="6942" y="2504"/>
                      <a:pt x="6907" y="2511"/>
                    </a:cubicBezTo>
                    <a:cubicBezTo>
                      <a:pt x="6813" y="2540"/>
                      <a:pt x="6702" y="2566"/>
                      <a:pt x="6595" y="2592"/>
                    </a:cubicBezTo>
                    <a:cubicBezTo>
                      <a:pt x="6539" y="2605"/>
                      <a:pt x="6487" y="2635"/>
                      <a:pt x="6445" y="2661"/>
                    </a:cubicBezTo>
                    <a:cubicBezTo>
                      <a:pt x="6431" y="2665"/>
                      <a:pt x="6419" y="2669"/>
                      <a:pt x="6411" y="2669"/>
                    </a:cubicBezTo>
                    <a:cubicBezTo>
                      <a:pt x="6396" y="2669"/>
                      <a:pt x="6390" y="2659"/>
                      <a:pt x="6390" y="2635"/>
                    </a:cubicBezTo>
                    <a:cubicBezTo>
                      <a:pt x="6390" y="2622"/>
                      <a:pt x="6377" y="2605"/>
                      <a:pt x="6377" y="2605"/>
                    </a:cubicBezTo>
                    <a:cubicBezTo>
                      <a:pt x="6471" y="2511"/>
                      <a:pt x="6676" y="2459"/>
                      <a:pt x="6894" y="2403"/>
                    </a:cubicBezTo>
                    <a:lnTo>
                      <a:pt x="6894" y="2403"/>
                    </a:lnTo>
                    <a:cubicBezTo>
                      <a:pt x="6797" y="2416"/>
                      <a:pt x="6702" y="2430"/>
                      <a:pt x="6621" y="2459"/>
                    </a:cubicBezTo>
                    <a:cubicBezTo>
                      <a:pt x="6526" y="2485"/>
                      <a:pt x="6445" y="2524"/>
                      <a:pt x="6351" y="2566"/>
                    </a:cubicBezTo>
                    <a:cubicBezTo>
                      <a:pt x="6338" y="2540"/>
                      <a:pt x="6324" y="2511"/>
                      <a:pt x="6324" y="2485"/>
                    </a:cubicBezTo>
                    <a:cubicBezTo>
                      <a:pt x="6308" y="2443"/>
                      <a:pt x="6295" y="2403"/>
                      <a:pt x="6295" y="2361"/>
                    </a:cubicBezTo>
                    <a:cubicBezTo>
                      <a:pt x="6282" y="2335"/>
                      <a:pt x="6269" y="2296"/>
                      <a:pt x="6308" y="2280"/>
                    </a:cubicBezTo>
                    <a:cubicBezTo>
                      <a:pt x="6295" y="2198"/>
                      <a:pt x="6364" y="2172"/>
                      <a:pt x="6390" y="2117"/>
                    </a:cubicBezTo>
                    <a:cubicBezTo>
                      <a:pt x="6400" y="2082"/>
                      <a:pt x="6421" y="2071"/>
                      <a:pt x="6447" y="2071"/>
                    </a:cubicBezTo>
                    <a:cubicBezTo>
                      <a:pt x="6459" y="2071"/>
                      <a:pt x="6473" y="2073"/>
                      <a:pt x="6487" y="2078"/>
                    </a:cubicBezTo>
                    <a:lnTo>
                      <a:pt x="6487" y="2052"/>
                    </a:lnTo>
                    <a:cubicBezTo>
                      <a:pt x="6569" y="1996"/>
                      <a:pt x="6650" y="1941"/>
                      <a:pt x="6715" y="1889"/>
                    </a:cubicBezTo>
                    <a:cubicBezTo>
                      <a:pt x="6813" y="1821"/>
                      <a:pt x="6920" y="1765"/>
                      <a:pt x="6989" y="1671"/>
                    </a:cubicBezTo>
                    <a:lnTo>
                      <a:pt x="6989" y="1645"/>
                    </a:lnTo>
                    <a:cubicBezTo>
                      <a:pt x="7010" y="1631"/>
                      <a:pt x="7023" y="1612"/>
                      <a:pt x="7042" y="1612"/>
                    </a:cubicBezTo>
                    <a:cubicBezTo>
                      <a:pt x="7047" y="1612"/>
                      <a:pt x="7052" y="1613"/>
                      <a:pt x="7057" y="1615"/>
                    </a:cubicBezTo>
                    <a:cubicBezTo>
                      <a:pt x="7083" y="1615"/>
                      <a:pt x="7109" y="1615"/>
                      <a:pt x="7122" y="1576"/>
                    </a:cubicBezTo>
                    <a:close/>
                    <a:moveTo>
                      <a:pt x="4761" y="3788"/>
                    </a:moveTo>
                    <a:cubicBezTo>
                      <a:pt x="4790" y="3801"/>
                      <a:pt x="4819" y="3805"/>
                      <a:pt x="4848" y="3805"/>
                    </a:cubicBezTo>
                    <a:cubicBezTo>
                      <a:pt x="4888" y="3805"/>
                      <a:pt x="4928" y="3798"/>
                      <a:pt x="4968" y="3798"/>
                    </a:cubicBezTo>
                    <a:cubicBezTo>
                      <a:pt x="4980" y="3798"/>
                      <a:pt x="4993" y="3799"/>
                      <a:pt x="5006" y="3801"/>
                    </a:cubicBezTo>
                    <a:cubicBezTo>
                      <a:pt x="5022" y="3801"/>
                      <a:pt x="5035" y="3801"/>
                      <a:pt x="5048" y="3814"/>
                    </a:cubicBezTo>
                    <a:cubicBezTo>
                      <a:pt x="5022" y="3856"/>
                      <a:pt x="4993" y="3895"/>
                      <a:pt x="4966" y="3937"/>
                    </a:cubicBezTo>
                    <a:cubicBezTo>
                      <a:pt x="4953" y="3937"/>
                      <a:pt x="4940" y="3950"/>
                      <a:pt x="4940" y="3963"/>
                    </a:cubicBezTo>
                    <a:cubicBezTo>
                      <a:pt x="4925" y="3993"/>
                      <a:pt x="4917" y="4007"/>
                      <a:pt x="4906" y="4007"/>
                    </a:cubicBezTo>
                    <a:cubicBezTo>
                      <a:pt x="4896" y="4007"/>
                      <a:pt x="4883" y="3996"/>
                      <a:pt x="4859" y="3976"/>
                    </a:cubicBezTo>
                    <a:cubicBezTo>
                      <a:pt x="4859" y="3976"/>
                      <a:pt x="4830" y="3976"/>
                      <a:pt x="4830" y="3963"/>
                    </a:cubicBezTo>
                    <a:cubicBezTo>
                      <a:pt x="4761" y="3950"/>
                      <a:pt x="4709" y="3937"/>
                      <a:pt x="4654" y="3924"/>
                    </a:cubicBezTo>
                    <a:cubicBezTo>
                      <a:pt x="4680" y="3882"/>
                      <a:pt x="4696" y="3843"/>
                      <a:pt x="4722" y="3814"/>
                    </a:cubicBezTo>
                    <a:cubicBezTo>
                      <a:pt x="4735" y="3801"/>
                      <a:pt x="4748" y="3788"/>
                      <a:pt x="4761" y="3788"/>
                    </a:cubicBezTo>
                    <a:close/>
                    <a:moveTo>
                      <a:pt x="7233" y="4413"/>
                    </a:moveTo>
                    <a:lnTo>
                      <a:pt x="7233" y="4413"/>
                    </a:lnTo>
                    <a:cubicBezTo>
                      <a:pt x="7122" y="4478"/>
                      <a:pt x="7015" y="4533"/>
                      <a:pt x="6907" y="4589"/>
                    </a:cubicBezTo>
                    <a:cubicBezTo>
                      <a:pt x="6907" y="4533"/>
                      <a:pt x="7096" y="4426"/>
                      <a:pt x="7233" y="4413"/>
                    </a:cubicBezTo>
                    <a:close/>
                    <a:moveTo>
                      <a:pt x="6732" y="4494"/>
                    </a:moveTo>
                    <a:cubicBezTo>
                      <a:pt x="6732" y="4533"/>
                      <a:pt x="6715" y="4589"/>
                      <a:pt x="6715" y="4641"/>
                    </a:cubicBezTo>
                    <a:cubicBezTo>
                      <a:pt x="6702" y="4641"/>
                      <a:pt x="6702" y="4641"/>
                      <a:pt x="6702" y="4628"/>
                    </a:cubicBezTo>
                    <a:cubicBezTo>
                      <a:pt x="6676" y="4576"/>
                      <a:pt x="6715" y="4533"/>
                      <a:pt x="6732" y="4494"/>
                    </a:cubicBezTo>
                    <a:close/>
                    <a:moveTo>
                      <a:pt x="7398" y="4392"/>
                    </a:moveTo>
                    <a:cubicBezTo>
                      <a:pt x="7420" y="4392"/>
                      <a:pt x="7442" y="4393"/>
                      <a:pt x="7464" y="4397"/>
                    </a:cubicBezTo>
                    <a:cubicBezTo>
                      <a:pt x="7477" y="4397"/>
                      <a:pt x="7477" y="4413"/>
                      <a:pt x="7490" y="4413"/>
                    </a:cubicBezTo>
                    <a:cubicBezTo>
                      <a:pt x="7490" y="4426"/>
                      <a:pt x="7477" y="4439"/>
                      <a:pt x="7464" y="4439"/>
                    </a:cubicBezTo>
                    <a:cubicBezTo>
                      <a:pt x="7341" y="4520"/>
                      <a:pt x="7220" y="4589"/>
                      <a:pt x="7083" y="4641"/>
                    </a:cubicBezTo>
                    <a:cubicBezTo>
                      <a:pt x="7015" y="4683"/>
                      <a:pt x="6946" y="4696"/>
                      <a:pt x="6878" y="4722"/>
                    </a:cubicBezTo>
                    <a:cubicBezTo>
                      <a:pt x="6878" y="4722"/>
                      <a:pt x="6878" y="4709"/>
                      <a:pt x="6865" y="4709"/>
                    </a:cubicBezTo>
                    <a:cubicBezTo>
                      <a:pt x="6852" y="4641"/>
                      <a:pt x="6865" y="4628"/>
                      <a:pt x="6920" y="4602"/>
                    </a:cubicBezTo>
                    <a:cubicBezTo>
                      <a:pt x="7015" y="4546"/>
                      <a:pt x="7109" y="4507"/>
                      <a:pt x="7204" y="4452"/>
                    </a:cubicBezTo>
                    <a:cubicBezTo>
                      <a:pt x="7266" y="4409"/>
                      <a:pt x="7329" y="4392"/>
                      <a:pt x="7398" y="4392"/>
                    </a:cubicBezTo>
                    <a:close/>
                    <a:moveTo>
                      <a:pt x="8681" y="3239"/>
                    </a:moveTo>
                    <a:cubicBezTo>
                      <a:pt x="8714" y="3239"/>
                      <a:pt x="8747" y="3240"/>
                      <a:pt x="8780" y="3244"/>
                    </a:cubicBezTo>
                    <a:cubicBezTo>
                      <a:pt x="8819" y="3257"/>
                      <a:pt x="8887" y="3325"/>
                      <a:pt x="8900" y="3367"/>
                    </a:cubicBezTo>
                    <a:cubicBezTo>
                      <a:pt x="8943" y="3488"/>
                      <a:pt x="8874" y="3556"/>
                      <a:pt x="8819" y="3638"/>
                    </a:cubicBezTo>
                    <a:cubicBezTo>
                      <a:pt x="8751" y="3732"/>
                      <a:pt x="8643" y="3788"/>
                      <a:pt x="8562" y="3869"/>
                    </a:cubicBezTo>
                    <a:cubicBezTo>
                      <a:pt x="8480" y="3937"/>
                      <a:pt x="8399" y="3989"/>
                      <a:pt x="8318" y="4058"/>
                    </a:cubicBezTo>
                    <a:cubicBezTo>
                      <a:pt x="8223" y="4113"/>
                      <a:pt x="8142" y="4182"/>
                      <a:pt x="8047" y="4250"/>
                    </a:cubicBezTo>
                    <a:cubicBezTo>
                      <a:pt x="8005" y="4276"/>
                      <a:pt x="7953" y="4302"/>
                      <a:pt x="7910" y="4331"/>
                    </a:cubicBezTo>
                    <a:cubicBezTo>
                      <a:pt x="7897" y="4331"/>
                      <a:pt x="7871" y="4315"/>
                      <a:pt x="7855" y="4315"/>
                    </a:cubicBezTo>
                    <a:cubicBezTo>
                      <a:pt x="7855" y="4302"/>
                      <a:pt x="7855" y="4276"/>
                      <a:pt x="7871" y="4263"/>
                    </a:cubicBezTo>
                    <a:cubicBezTo>
                      <a:pt x="7979" y="4195"/>
                      <a:pt x="8073" y="4113"/>
                      <a:pt x="8181" y="4032"/>
                    </a:cubicBezTo>
                    <a:cubicBezTo>
                      <a:pt x="8236" y="3989"/>
                      <a:pt x="8278" y="3937"/>
                      <a:pt x="8318" y="3895"/>
                    </a:cubicBezTo>
                    <a:cubicBezTo>
                      <a:pt x="8373" y="3843"/>
                      <a:pt x="8425" y="3788"/>
                      <a:pt x="8480" y="3745"/>
                    </a:cubicBezTo>
                    <a:cubicBezTo>
                      <a:pt x="8493" y="3732"/>
                      <a:pt x="8523" y="3719"/>
                      <a:pt x="8536" y="3693"/>
                    </a:cubicBezTo>
                    <a:lnTo>
                      <a:pt x="8536" y="3651"/>
                    </a:lnTo>
                    <a:lnTo>
                      <a:pt x="8523" y="3651"/>
                    </a:lnTo>
                    <a:cubicBezTo>
                      <a:pt x="8454" y="3706"/>
                      <a:pt x="8386" y="3761"/>
                      <a:pt x="8318" y="3814"/>
                    </a:cubicBezTo>
                    <a:cubicBezTo>
                      <a:pt x="8210" y="3895"/>
                      <a:pt x="8099" y="3989"/>
                      <a:pt x="7992" y="4071"/>
                    </a:cubicBezTo>
                    <a:cubicBezTo>
                      <a:pt x="7953" y="4113"/>
                      <a:pt x="7897" y="4139"/>
                      <a:pt x="7842" y="4182"/>
                    </a:cubicBezTo>
                    <a:cubicBezTo>
                      <a:pt x="7831" y="4187"/>
                      <a:pt x="7820" y="4190"/>
                      <a:pt x="7812" y="4190"/>
                    </a:cubicBezTo>
                    <a:cubicBezTo>
                      <a:pt x="7799" y="4190"/>
                      <a:pt x="7790" y="4184"/>
                      <a:pt x="7790" y="4169"/>
                    </a:cubicBezTo>
                    <a:lnTo>
                      <a:pt x="7790" y="4087"/>
                    </a:lnTo>
                    <a:cubicBezTo>
                      <a:pt x="7803" y="4071"/>
                      <a:pt x="7803" y="4071"/>
                      <a:pt x="7803" y="4058"/>
                    </a:cubicBezTo>
                    <a:lnTo>
                      <a:pt x="7790" y="4058"/>
                    </a:lnTo>
                    <a:cubicBezTo>
                      <a:pt x="7774" y="4071"/>
                      <a:pt x="7774" y="4087"/>
                      <a:pt x="7761" y="4100"/>
                    </a:cubicBezTo>
                    <a:cubicBezTo>
                      <a:pt x="7735" y="4100"/>
                      <a:pt x="7692" y="4100"/>
                      <a:pt x="7666" y="4087"/>
                    </a:cubicBezTo>
                    <a:cubicBezTo>
                      <a:pt x="7611" y="4071"/>
                      <a:pt x="7559" y="4045"/>
                      <a:pt x="7503" y="4032"/>
                    </a:cubicBezTo>
                    <a:cubicBezTo>
                      <a:pt x="7422" y="4006"/>
                      <a:pt x="7341" y="3976"/>
                      <a:pt x="7259" y="3963"/>
                    </a:cubicBezTo>
                    <a:cubicBezTo>
                      <a:pt x="7191" y="3950"/>
                      <a:pt x="7109" y="3950"/>
                      <a:pt x="7041" y="3950"/>
                    </a:cubicBezTo>
                    <a:cubicBezTo>
                      <a:pt x="7028" y="3950"/>
                      <a:pt x="7028" y="3950"/>
                      <a:pt x="7015" y="3963"/>
                    </a:cubicBezTo>
                    <a:lnTo>
                      <a:pt x="7070" y="3963"/>
                    </a:lnTo>
                    <a:cubicBezTo>
                      <a:pt x="7028" y="3976"/>
                      <a:pt x="6976" y="3989"/>
                      <a:pt x="6933" y="3989"/>
                    </a:cubicBezTo>
                    <a:cubicBezTo>
                      <a:pt x="6933" y="3976"/>
                      <a:pt x="6946" y="3976"/>
                      <a:pt x="6946" y="3963"/>
                    </a:cubicBezTo>
                    <a:lnTo>
                      <a:pt x="6946" y="3963"/>
                    </a:lnTo>
                    <a:cubicBezTo>
                      <a:pt x="6894" y="3976"/>
                      <a:pt x="6839" y="3963"/>
                      <a:pt x="6797" y="4019"/>
                    </a:cubicBezTo>
                    <a:cubicBezTo>
                      <a:pt x="6787" y="4011"/>
                      <a:pt x="6780" y="4009"/>
                      <a:pt x="6774" y="4009"/>
                    </a:cubicBezTo>
                    <a:cubicBezTo>
                      <a:pt x="6756" y="4009"/>
                      <a:pt x="6751" y="4035"/>
                      <a:pt x="6732" y="4045"/>
                    </a:cubicBezTo>
                    <a:cubicBezTo>
                      <a:pt x="6650" y="4087"/>
                      <a:pt x="6552" y="4113"/>
                      <a:pt x="6487" y="4169"/>
                    </a:cubicBezTo>
                    <a:cubicBezTo>
                      <a:pt x="6406" y="4221"/>
                      <a:pt x="6324" y="4302"/>
                      <a:pt x="6282" y="4397"/>
                    </a:cubicBezTo>
                    <a:cubicBezTo>
                      <a:pt x="6243" y="4478"/>
                      <a:pt x="6214" y="4546"/>
                      <a:pt x="6201" y="4641"/>
                    </a:cubicBezTo>
                    <a:cubicBezTo>
                      <a:pt x="6201" y="4670"/>
                      <a:pt x="6188" y="4709"/>
                      <a:pt x="6188" y="4752"/>
                    </a:cubicBezTo>
                    <a:cubicBezTo>
                      <a:pt x="6188" y="4778"/>
                      <a:pt x="6162" y="4791"/>
                      <a:pt x="6145" y="4791"/>
                    </a:cubicBezTo>
                    <a:cubicBezTo>
                      <a:pt x="6025" y="4820"/>
                      <a:pt x="5917" y="4833"/>
                      <a:pt x="5807" y="4859"/>
                    </a:cubicBezTo>
                    <a:cubicBezTo>
                      <a:pt x="5794" y="4859"/>
                      <a:pt x="5781" y="4872"/>
                      <a:pt x="5755" y="4872"/>
                    </a:cubicBezTo>
                    <a:cubicBezTo>
                      <a:pt x="5725" y="4872"/>
                      <a:pt x="5686" y="4859"/>
                      <a:pt x="5644" y="4859"/>
                    </a:cubicBezTo>
                    <a:lnTo>
                      <a:pt x="5592" y="4859"/>
                    </a:lnTo>
                    <a:cubicBezTo>
                      <a:pt x="5614" y="4883"/>
                      <a:pt x="5641" y="4888"/>
                      <a:pt x="5670" y="4888"/>
                    </a:cubicBezTo>
                    <a:cubicBezTo>
                      <a:pt x="5692" y="4888"/>
                      <a:pt x="5716" y="4885"/>
                      <a:pt x="5738" y="4885"/>
                    </a:cubicBezTo>
                    <a:cubicBezTo>
                      <a:pt x="5849" y="4872"/>
                      <a:pt x="5956" y="4859"/>
                      <a:pt x="6064" y="4833"/>
                    </a:cubicBezTo>
                    <a:cubicBezTo>
                      <a:pt x="6106" y="4833"/>
                      <a:pt x="6132" y="4820"/>
                      <a:pt x="6175" y="4804"/>
                    </a:cubicBezTo>
                    <a:cubicBezTo>
                      <a:pt x="6175" y="4833"/>
                      <a:pt x="6175" y="4859"/>
                      <a:pt x="6188" y="4885"/>
                    </a:cubicBezTo>
                    <a:cubicBezTo>
                      <a:pt x="6188" y="4914"/>
                      <a:pt x="6214" y="4927"/>
                      <a:pt x="6214" y="4940"/>
                    </a:cubicBezTo>
                    <a:cubicBezTo>
                      <a:pt x="6227" y="4966"/>
                      <a:pt x="6227" y="4983"/>
                      <a:pt x="6188" y="4996"/>
                    </a:cubicBezTo>
                    <a:cubicBezTo>
                      <a:pt x="6093" y="5009"/>
                      <a:pt x="5999" y="5035"/>
                      <a:pt x="5901" y="5048"/>
                    </a:cubicBezTo>
                    <a:cubicBezTo>
                      <a:pt x="5820" y="5064"/>
                      <a:pt x="5738" y="5064"/>
                      <a:pt x="5657" y="5077"/>
                    </a:cubicBezTo>
                    <a:cubicBezTo>
                      <a:pt x="5592" y="5077"/>
                      <a:pt x="5523" y="5090"/>
                      <a:pt x="5442" y="5090"/>
                    </a:cubicBezTo>
                    <a:lnTo>
                      <a:pt x="5387" y="5090"/>
                    </a:lnTo>
                    <a:lnTo>
                      <a:pt x="5387" y="5035"/>
                    </a:lnTo>
                    <a:cubicBezTo>
                      <a:pt x="5374" y="4885"/>
                      <a:pt x="5305" y="4791"/>
                      <a:pt x="5185" y="4709"/>
                    </a:cubicBezTo>
                    <a:cubicBezTo>
                      <a:pt x="5116" y="4657"/>
                      <a:pt x="5048" y="4628"/>
                      <a:pt x="4966" y="4589"/>
                    </a:cubicBezTo>
                    <a:cubicBezTo>
                      <a:pt x="4953" y="4576"/>
                      <a:pt x="4924" y="4576"/>
                      <a:pt x="4885" y="4559"/>
                    </a:cubicBezTo>
                    <a:cubicBezTo>
                      <a:pt x="4924" y="4478"/>
                      <a:pt x="4966" y="4413"/>
                      <a:pt x="5006" y="4331"/>
                    </a:cubicBezTo>
                    <a:cubicBezTo>
                      <a:pt x="5001" y="4329"/>
                      <a:pt x="4996" y="4328"/>
                      <a:pt x="4992" y="4328"/>
                    </a:cubicBezTo>
                    <a:cubicBezTo>
                      <a:pt x="4966" y="4328"/>
                      <a:pt x="4965" y="4372"/>
                      <a:pt x="4953" y="4384"/>
                    </a:cubicBezTo>
                    <a:cubicBezTo>
                      <a:pt x="4924" y="4426"/>
                      <a:pt x="4911" y="4465"/>
                      <a:pt x="4898" y="4507"/>
                    </a:cubicBezTo>
                    <a:cubicBezTo>
                      <a:pt x="4872" y="4559"/>
                      <a:pt x="4872" y="4559"/>
                      <a:pt x="4778" y="4559"/>
                    </a:cubicBezTo>
                    <a:cubicBezTo>
                      <a:pt x="4791" y="4397"/>
                      <a:pt x="4911" y="4302"/>
                      <a:pt x="5006" y="4208"/>
                    </a:cubicBezTo>
                    <a:lnTo>
                      <a:pt x="5006" y="4208"/>
                    </a:lnTo>
                    <a:cubicBezTo>
                      <a:pt x="4940" y="4221"/>
                      <a:pt x="4911" y="4263"/>
                      <a:pt x="4872" y="4315"/>
                    </a:cubicBezTo>
                    <a:cubicBezTo>
                      <a:pt x="4817" y="4384"/>
                      <a:pt x="4778" y="4452"/>
                      <a:pt x="4748" y="4546"/>
                    </a:cubicBezTo>
                    <a:cubicBezTo>
                      <a:pt x="4748" y="4546"/>
                      <a:pt x="4735" y="4559"/>
                      <a:pt x="4722" y="4559"/>
                    </a:cubicBezTo>
                    <a:lnTo>
                      <a:pt x="4654" y="4559"/>
                    </a:lnTo>
                    <a:cubicBezTo>
                      <a:pt x="4628" y="4615"/>
                      <a:pt x="4598" y="4670"/>
                      <a:pt x="4572" y="4709"/>
                    </a:cubicBezTo>
                    <a:cubicBezTo>
                      <a:pt x="4572" y="4602"/>
                      <a:pt x="4598" y="4507"/>
                      <a:pt x="4696" y="4439"/>
                    </a:cubicBezTo>
                    <a:cubicBezTo>
                      <a:pt x="4778" y="4357"/>
                      <a:pt x="4843" y="4263"/>
                      <a:pt x="4898" y="4169"/>
                    </a:cubicBezTo>
                    <a:cubicBezTo>
                      <a:pt x="4979" y="4058"/>
                      <a:pt x="5048" y="3950"/>
                      <a:pt x="5129" y="3843"/>
                    </a:cubicBezTo>
                    <a:lnTo>
                      <a:pt x="5142" y="3843"/>
                    </a:lnTo>
                    <a:lnTo>
                      <a:pt x="5142" y="3856"/>
                    </a:lnTo>
                    <a:cubicBezTo>
                      <a:pt x="5129" y="3895"/>
                      <a:pt x="5129" y="3895"/>
                      <a:pt x="5185" y="3895"/>
                    </a:cubicBezTo>
                    <a:cubicBezTo>
                      <a:pt x="5198" y="3895"/>
                      <a:pt x="5198" y="3895"/>
                      <a:pt x="5211" y="3908"/>
                    </a:cubicBezTo>
                    <a:cubicBezTo>
                      <a:pt x="5211" y="3908"/>
                      <a:pt x="5211" y="3924"/>
                      <a:pt x="5198" y="3924"/>
                    </a:cubicBezTo>
                    <a:lnTo>
                      <a:pt x="5387" y="3924"/>
                    </a:lnTo>
                    <a:cubicBezTo>
                      <a:pt x="5494" y="3924"/>
                      <a:pt x="5592" y="3924"/>
                      <a:pt x="5673" y="3976"/>
                    </a:cubicBezTo>
                    <a:cubicBezTo>
                      <a:pt x="5712" y="3989"/>
                      <a:pt x="5755" y="4032"/>
                      <a:pt x="5781" y="4058"/>
                    </a:cubicBezTo>
                    <a:cubicBezTo>
                      <a:pt x="5794" y="4058"/>
                      <a:pt x="5794" y="4071"/>
                      <a:pt x="5807" y="4071"/>
                    </a:cubicBezTo>
                    <a:cubicBezTo>
                      <a:pt x="5836" y="4087"/>
                      <a:pt x="5849" y="4087"/>
                      <a:pt x="5888" y="4113"/>
                    </a:cubicBezTo>
                    <a:cubicBezTo>
                      <a:pt x="5794" y="4169"/>
                      <a:pt x="5712" y="4208"/>
                      <a:pt x="5631" y="4263"/>
                    </a:cubicBezTo>
                    <a:cubicBezTo>
                      <a:pt x="5605" y="4276"/>
                      <a:pt x="5575" y="4289"/>
                      <a:pt x="5562" y="4302"/>
                    </a:cubicBezTo>
                    <a:cubicBezTo>
                      <a:pt x="5549" y="4315"/>
                      <a:pt x="5549" y="4344"/>
                      <a:pt x="5549" y="4357"/>
                    </a:cubicBezTo>
                    <a:cubicBezTo>
                      <a:pt x="5549" y="4370"/>
                      <a:pt x="5592" y="4370"/>
                      <a:pt x="5605" y="4370"/>
                    </a:cubicBezTo>
                    <a:cubicBezTo>
                      <a:pt x="5657" y="4344"/>
                      <a:pt x="5712" y="4302"/>
                      <a:pt x="5768" y="4276"/>
                    </a:cubicBezTo>
                    <a:cubicBezTo>
                      <a:pt x="5836" y="4234"/>
                      <a:pt x="5917" y="4195"/>
                      <a:pt x="5999" y="4152"/>
                    </a:cubicBezTo>
                    <a:cubicBezTo>
                      <a:pt x="6038" y="4113"/>
                      <a:pt x="6093" y="4087"/>
                      <a:pt x="6145" y="4058"/>
                    </a:cubicBezTo>
                    <a:cubicBezTo>
                      <a:pt x="6175" y="4045"/>
                      <a:pt x="6201" y="4032"/>
                      <a:pt x="6227" y="4019"/>
                    </a:cubicBezTo>
                    <a:cubicBezTo>
                      <a:pt x="6338" y="3950"/>
                      <a:pt x="6445" y="3895"/>
                      <a:pt x="6552" y="3843"/>
                    </a:cubicBezTo>
                    <a:cubicBezTo>
                      <a:pt x="6621" y="3801"/>
                      <a:pt x="6702" y="3775"/>
                      <a:pt x="6771" y="3745"/>
                    </a:cubicBezTo>
                    <a:cubicBezTo>
                      <a:pt x="6826" y="3719"/>
                      <a:pt x="6894" y="3693"/>
                      <a:pt x="6960" y="3651"/>
                    </a:cubicBezTo>
                    <a:cubicBezTo>
                      <a:pt x="6976" y="3651"/>
                      <a:pt x="6989" y="3651"/>
                      <a:pt x="6989" y="3638"/>
                    </a:cubicBezTo>
                    <a:cubicBezTo>
                      <a:pt x="7057" y="3625"/>
                      <a:pt x="7109" y="3599"/>
                      <a:pt x="7165" y="3582"/>
                    </a:cubicBezTo>
                    <a:cubicBezTo>
                      <a:pt x="7178" y="3582"/>
                      <a:pt x="7191" y="3569"/>
                      <a:pt x="7191" y="3569"/>
                    </a:cubicBezTo>
                    <a:cubicBezTo>
                      <a:pt x="7246" y="3556"/>
                      <a:pt x="7315" y="3543"/>
                      <a:pt x="7367" y="3530"/>
                    </a:cubicBezTo>
                    <a:cubicBezTo>
                      <a:pt x="7422" y="3517"/>
                      <a:pt x="7477" y="3488"/>
                      <a:pt x="7529" y="3475"/>
                    </a:cubicBezTo>
                    <a:lnTo>
                      <a:pt x="7559" y="3475"/>
                    </a:lnTo>
                    <a:cubicBezTo>
                      <a:pt x="7666" y="3449"/>
                      <a:pt x="7774" y="3436"/>
                      <a:pt x="7884" y="3407"/>
                    </a:cubicBezTo>
                    <a:cubicBezTo>
                      <a:pt x="7937" y="3407"/>
                      <a:pt x="8005" y="3380"/>
                      <a:pt x="8060" y="3367"/>
                    </a:cubicBezTo>
                    <a:cubicBezTo>
                      <a:pt x="8073" y="3354"/>
                      <a:pt x="8099" y="3354"/>
                      <a:pt x="8116" y="3354"/>
                    </a:cubicBezTo>
                    <a:cubicBezTo>
                      <a:pt x="8210" y="3325"/>
                      <a:pt x="8305" y="3299"/>
                      <a:pt x="8399" y="3273"/>
                    </a:cubicBezTo>
                    <a:cubicBezTo>
                      <a:pt x="8490" y="3251"/>
                      <a:pt x="8587" y="3239"/>
                      <a:pt x="8681" y="3239"/>
                    </a:cubicBezTo>
                    <a:close/>
                    <a:moveTo>
                      <a:pt x="905" y="4996"/>
                    </a:moveTo>
                    <a:cubicBezTo>
                      <a:pt x="954" y="4996"/>
                      <a:pt x="1000" y="5013"/>
                      <a:pt x="1045" y="5048"/>
                    </a:cubicBezTo>
                    <a:cubicBezTo>
                      <a:pt x="1071" y="5064"/>
                      <a:pt x="1114" y="5077"/>
                      <a:pt x="1140" y="5077"/>
                    </a:cubicBezTo>
                    <a:cubicBezTo>
                      <a:pt x="1210" y="5103"/>
                      <a:pt x="1281" y="5124"/>
                      <a:pt x="1356" y="5124"/>
                    </a:cubicBezTo>
                    <a:cubicBezTo>
                      <a:pt x="1396" y="5124"/>
                      <a:pt x="1437" y="5118"/>
                      <a:pt x="1479" y="5103"/>
                    </a:cubicBezTo>
                    <a:cubicBezTo>
                      <a:pt x="1547" y="5090"/>
                      <a:pt x="1628" y="5077"/>
                      <a:pt x="1697" y="5048"/>
                    </a:cubicBezTo>
                    <a:cubicBezTo>
                      <a:pt x="1765" y="5035"/>
                      <a:pt x="1817" y="5035"/>
                      <a:pt x="1886" y="5022"/>
                    </a:cubicBezTo>
                    <a:cubicBezTo>
                      <a:pt x="1899" y="5022"/>
                      <a:pt x="1899" y="5022"/>
                      <a:pt x="1912" y="5035"/>
                    </a:cubicBezTo>
                    <a:cubicBezTo>
                      <a:pt x="1912" y="5035"/>
                      <a:pt x="1899" y="5035"/>
                      <a:pt x="1886" y="5048"/>
                    </a:cubicBezTo>
                    <a:cubicBezTo>
                      <a:pt x="1912" y="5077"/>
                      <a:pt x="1928" y="5103"/>
                      <a:pt x="1954" y="5116"/>
                    </a:cubicBezTo>
                    <a:cubicBezTo>
                      <a:pt x="1980" y="5129"/>
                      <a:pt x="2022" y="5129"/>
                      <a:pt x="2062" y="5146"/>
                    </a:cubicBezTo>
                    <a:cubicBezTo>
                      <a:pt x="1899" y="5159"/>
                      <a:pt x="1736" y="5172"/>
                      <a:pt x="1573" y="5185"/>
                    </a:cubicBezTo>
                    <a:cubicBezTo>
                      <a:pt x="1397" y="5198"/>
                      <a:pt x="1234" y="5211"/>
                      <a:pt x="1071" y="5227"/>
                    </a:cubicBezTo>
                    <a:lnTo>
                      <a:pt x="1071" y="5159"/>
                    </a:lnTo>
                    <a:cubicBezTo>
                      <a:pt x="1003" y="5159"/>
                      <a:pt x="977" y="5198"/>
                      <a:pt x="935" y="5227"/>
                    </a:cubicBezTo>
                    <a:cubicBezTo>
                      <a:pt x="915" y="5247"/>
                      <a:pt x="883" y="5255"/>
                      <a:pt x="850" y="5255"/>
                    </a:cubicBezTo>
                    <a:cubicBezTo>
                      <a:pt x="795" y="5255"/>
                      <a:pt x="736" y="5232"/>
                      <a:pt x="720" y="5198"/>
                    </a:cubicBezTo>
                    <a:lnTo>
                      <a:pt x="720" y="5185"/>
                    </a:lnTo>
                    <a:cubicBezTo>
                      <a:pt x="746" y="5198"/>
                      <a:pt x="772" y="5198"/>
                      <a:pt x="801" y="5211"/>
                    </a:cubicBezTo>
                    <a:cubicBezTo>
                      <a:pt x="814" y="5211"/>
                      <a:pt x="814" y="5211"/>
                      <a:pt x="814" y="5198"/>
                    </a:cubicBezTo>
                    <a:cubicBezTo>
                      <a:pt x="801" y="5198"/>
                      <a:pt x="788" y="5185"/>
                      <a:pt x="772" y="5185"/>
                    </a:cubicBezTo>
                    <a:cubicBezTo>
                      <a:pt x="733" y="5159"/>
                      <a:pt x="733" y="5129"/>
                      <a:pt x="759" y="5103"/>
                    </a:cubicBezTo>
                    <a:cubicBezTo>
                      <a:pt x="788" y="5077"/>
                      <a:pt x="814" y="5064"/>
                      <a:pt x="840" y="5048"/>
                    </a:cubicBezTo>
                    <a:cubicBezTo>
                      <a:pt x="853" y="5048"/>
                      <a:pt x="853" y="5035"/>
                      <a:pt x="870" y="5035"/>
                    </a:cubicBezTo>
                    <a:lnTo>
                      <a:pt x="853" y="5022"/>
                    </a:lnTo>
                    <a:cubicBezTo>
                      <a:pt x="827" y="5035"/>
                      <a:pt x="788" y="5048"/>
                      <a:pt x="746" y="5077"/>
                    </a:cubicBezTo>
                    <a:cubicBezTo>
                      <a:pt x="759" y="5022"/>
                      <a:pt x="801" y="5009"/>
                      <a:pt x="827" y="5009"/>
                    </a:cubicBezTo>
                    <a:cubicBezTo>
                      <a:pt x="854" y="5000"/>
                      <a:pt x="880" y="4996"/>
                      <a:pt x="905" y="4996"/>
                    </a:cubicBezTo>
                    <a:close/>
                    <a:moveTo>
                      <a:pt x="4907" y="5074"/>
                    </a:moveTo>
                    <a:cubicBezTo>
                      <a:pt x="4923" y="5074"/>
                      <a:pt x="4948" y="5093"/>
                      <a:pt x="4979" y="5103"/>
                    </a:cubicBezTo>
                    <a:cubicBezTo>
                      <a:pt x="4898" y="5159"/>
                      <a:pt x="4817" y="5198"/>
                      <a:pt x="4748" y="5253"/>
                    </a:cubicBezTo>
                    <a:lnTo>
                      <a:pt x="4761" y="5266"/>
                    </a:lnTo>
                    <a:cubicBezTo>
                      <a:pt x="4817" y="5227"/>
                      <a:pt x="4872" y="5185"/>
                      <a:pt x="4924" y="5159"/>
                    </a:cubicBezTo>
                    <a:cubicBezTo>
                      <a:pt x="4953" y="5146"/>
                      <a:pt x="4966" y="5116"/>
                      <a:pt x="4993" y="5116"/>
                    </a:cubicBezTo>
                    <a:cubicBezTo>
                      <a:pt x="4997" y="5112"/>
                      <a:pt x="5002" y="5110"/>
                      <a:pt x="5007" y="5110"/>
                    </a:cubicBezTo>
                    <a:cubicBezTo>
                      <a:pt x="5017" y="5110"/>
                      <a:pt x="5031" y="5116"/>
                      <a:pt x="5048" y="5116"/>
                    </a:cubicBezTo>
                    <a:lnTo>
                      <a:pt x="5048" y="5129"/>
                    </a:lnTo>
                    <a:cubicBezTo>
                      <a:pt x="4966" y="5185"/>
                      <a:pt x="4898" y="5227"/>
                      <a:pt x="4830" y="5266"/>
                    </a:cubicBezTo>
                    <a:lnTo>
                      <a:pt x="4830" y="5279"/>
                    </a:lnTo>
                    <a:cubicBezTo>
                      <a:pt x="4859" y="5266"/>
                      <a:pt x="4885" y="5253"/>
                      <a:pt x="4911" y="5240"/>
                    </a:cubicBezTo>
                    <a:cubicBezTo>
                      <a:pt x="4966" y="5211"/>
                      <a:pt x="5006" y="5172"/>
                      <a:pt x="5061" y="5146"/>
                    </a:cubicBezTo>
                    <a:cubicBezTo>
                      <a:pt x="5074" y="5129"/>
                      <a:pt x="5103" y="5129"/>
                      <a:pt x="5129" y="5129"/>
                    </a:cubicBezTo>
                    <a:lnTo>
                      <a:pt x="5129" y="5146"/>
                    </a:lnTo>
                    <a:cubicBezTo>
                      <a:pt x="5074" y="5172"/>
                      <a:pt x="5035" y="5211"/>
                      <a:pt x="4979" y="5240"/>
                    </a:cubicBezTo>
                    <a:cubicBezTo>
                      <a:pt x="4993" y="5240"/>
                      <a:pt x="4993" y="5253"/>
                      <a:pt x="4993" y="5253"/>
                    </a:cubicBezTo>
                    <a:cubicBezTo>
                      <a:pt x="5022" y="5240"/>
                      <a:pt x="5061" y="5211"/>
                      <a:pt x="5087" y="5198"/>
                    </a:cubicBezTo>
                    <a:cubicBezTo>
                      <a:pt x="5103" y="5185"/>
                      <a:pt x="5103" y="5185"/>
                      <a:pt x="5116" y="5185"/>
                    </a:cubicBezTo>
                    <a:cubicBezTo>
                      <a:pt x="5137" y="5163"/>
                      <a:pt x="5158" y="5156"/>
                      <a:pt x="5180" y="5156"/>
                    </a:cubicBezTo>
                    <a:cubicBezTo>
                      <a:pt x="5214" y="5156"/>
                      <a:pt x="5251" y="5172"/>
                      <a:pt x="5292" y="5172"/>
                    </a:cubicBezTo>
                    <a:cubicBezTo>
                      <a:pt x="5185" y="5227"/>
                      <a:pt x="5087" y="5266"/>
                      <a:pt x="4979" y="5321"/>
                    </a:cubicBezTo>
                    <a:cubicBezTo>
                      <a:pt x="4966" y="5334"/>
                      <a:pt x="4953" y="5334"/>
                      <a:pt x="4940" y="5347"/>
                    </a:cubicBezTo>
                    <a:cubicBezTo>
                      <a:pt x="4885" y="5403"/>
                      <a:pt x="4804" y="5390"/>
                      <a:pt x="4748" y="5416"/>
                    </a:cubicBezTo>
                    <a:cubicBezTo>
                      <a:pt x="4709" y="5442"/>
                      <a:pt x="4654" y="5455"/>
                      <a:pt x="4615" y="5471"/>
                    </a:cubicBezTo>
                    <a:cubicBezTo>
                      <a:pt x="4517" y="5523"/>
                      <a:pt x="4436" y="5579"/>
                      <a:pt x="4341" y="5634"/>
                    </a:cubicBezTo>
                    <a:cubicBezTo>
                      <a:pt x="4328" y="5647"/>
                      <a:pt x="4302" y="5647"/>
                      <a:pt x="4273" y="5647"/>
                    </a:cubicBezTo>
                    <a:cubicBezTo>
                      <a:pt x="4302" y="5634"/>
                      <a:pt x="4328" y="5605"/>
                      <a:pt x="4354" y="5592"/>
                    </a:cubicBezTo>
                    <a:cubicBezTo>
                      <a:pt x="4341" y="5592"/>
                      <a:pt x="4341" y="5592"/>
                      <a:pt x="4341" y="5579"/>
                    </a:cubicBezTo>
                    <a:cubicBezTo>
                      <a:pt x="4289" y="5618"/>
                      <a:pt x="4234" y="5647"/>
                      <a:pt x="4178" y="5673"/>
                    </a:cubicBezTo>
                    <a:lnTo>
                      <a:pt x="4178" y="5660"/>
                    </a:lnTo>
                    <a:cubicBezTo>
                      <a:pt x="4273" y="5579"/>
                      <a:pt x="4384" y="5510"/>
                      <a:pt x="4491" y="5442"/>
                    </a:cubicBezTo>
                    <a:cubicBezTo>
                      <a:pt x="4491" y="5429"/>
                      <a:pt x="4491" y="5429"/>
                      <a:pt x="4478" y="5429"/>
                    </a:cubicBezTo>
                    <a:cubicBezTo>
                      <a:pt x="4465" y="5442"/>
                      <a:pt x="4452" y="5455"/>
                      <a:pt x="4423" y="5471"/>
                    </a:cubicBezTo>
                    <a:lnTo>
                      <a:pt x="4423" y="5455"/>
                    </a:lnTo>
                    <a:cubicBezTo>
                      <a:pt x="4436" y="5442"/>
                      <a:pt x="4465" y="5416"/>
                      <a:pt x="4491" y="5403"/>
                    </a:cubicBezTo>
                    <a:cubicBezTo>
                      <a:pt x="4559" y="5334"/>
                      <a:pt x="4641" y="5279"/>
                      <a:pt x="4709" y="5227"/>
                    </a:cubicBezTo>
                    <a:cubicBezTo>
                      <a:pt x="4778" y="5172"/>
                      <a:pt x="4830" y="5116"/>
                      <a:pt x="4898" y="5077"/>
                    </a:cubicBezTo>
                    <a:cubicBezTo>
                      <a:pt x="4901" y="5075"/>
                      <a:pt x="4904" y="5074"/>
                      <a:pt x="4907" y="5074"/>
                    </a:cubicBezTo>
                    <a:close/>
                    <a:moveTo>
                      <a:pt x="1873" y="5536"/>
                    </a:moveTo>
                    <a:lnTo>
                      <a:pt x="1873" y="5647"/>
                    </a:lnTo>
                    <a:cubicBezTo>
                      <a:pt x="1791" y="5660"/>
                      <a:pt x="1710" y="5673"/>
                      <a:pt x="1628" y="5686"/>
                    </a:cubicBezTo>
                    <a:cubicBezTo>
                      <a:pt x="1573" y="5699"/>
                      <a:pt x="1505" y="5715"/>
                      <a:pt x="1440" y="5715"/>
                    </a:cubicBezTo>
                    <a:lnTo>
                      <a:pt x="1342" y="5715"/>
                    </a:lnTo>
                    <a:cubicBezTo>
                      <a:pt x="1316" y="5715"/>
                      <a:pt x="1290" y="5715"/>
                      <a:pt x="1277" y="5729"/>
                    </a:cubicBezTo>
                    <a:cubicBezTo>
                      <a:pt x="1225" y="5768"/>
                      <a:pt x="1174" y="5787"/>
                      <a:pt x="1117" y="5787"/>
                    </a:cubicBezTo>
                    <a:cubicBezTo>
                      <a:pt x="1098" y="5787"/>
                      <a:pt x="1079" y="5785"/>
                      <a:pt x="1058" y="5781"/>
                    </a:cubicBezTo>
                    <a:cubicBezTo>
                      <a:pt x="990" y="5781"/>
                      <a:pt x="964" y="5729"/>
                      <a:pt x="990" y="5647"/>
                    </a:cubicBezTo>
                    <a:lnTo>
                      <a:pt x="990" y="5647"/>
                    </a:lnTo>
                    <a:cubicBezTo>
                      <a:pt x="1002" y="5695"/>
                      <a:pt x="1003" y="5756"/>
                      <a:pt x="1066" y="5756"/>
                    </a:cubicBezTo>
                    <a:cubicBezTo>
                      <a:pt x="1071" y="5756"/>
                      <a:pt x="1078" y="5756"/>
                      <a:pt x="1085" y="5755"/>
                    </a:cubicBezTo>
                    <a:cubicBezTo>
                      <a:pt x="1058" y="5742"/>
                      <a:pt x="1045" y="5729"/>
                      <a:pt x="1032" y="5715"/>
                    </a:cubicBezTo>
                    <a:cubicBezTo>
                      <a:pt x="990" y="5686"/>
                      <a:pt x="1016" y="5618"/>
                      <a:pt x="1058" y="5605"/>
                    </a:cubicBezTo>
                    <a:cubicBezTo>
                      <a:pt x="1085" y="5592"/>
                      <a:pt x="1127" y="5579"/>
                      <a:pt x="1153" y="5579"/>
                    </a:cubicBezTo>
                    <a:cubicBezTo>
                      <a:pt x="1208" y="5579"/>
                      <a:pt x="1221" y="5592"/>
                      <a:pt x="1195" y="5647"/>
                    </a:cubicBezTo>
                    <a:cubicBezTo>
                      <a:pt x="1195" y="5647"/>
                      <a:pt x="1195" y="5660"/>
                      <a:pt x="1208" y="5673"/>
                    </a:cubicBezTo>
                    <a:cubicBezTo>
                      <a:pt x="1221" y="5647"/>
                      <a:pt x="1234" y="5618"/>
                      <a:pt x="1247" y="5579"/>
                    </a:cubicBezTo>
                    <a:cubicBezTo>
                      <a:pt x="1307" y="5603"/>
                      <a:pt x="1374" y="5613"/>
                      <a:pt x="1442" y="5613"/>
                    </a:cubicBezTo>
                    <a:cubicBezTo>
                      <a:pt x="1481" y="5613"/>
                      <a:pt x="1521" y="5610"/>
                      <a:pt x="1560" y="5605"/>
                    </a:cubicBezTo>
                    <a:cubicBezTo>
                      <a:pt x="1667" y="5592"/>
                      <a:pt x="1765" y="5566"/>
                      <a:pt x="1873" y="5536"/>
                    </a:cubicBezTo>
                    <a:close/>
                    <a:moveTo>
                      <a:pt x="4178" y="5634"/>
                    </a:moveTo>
                    <a:cubicBezTo>
                      <a:pt x="4152" y="5660"/>
                      <a:pt x="4126" y="5686"/>
                      <a:pt x="4152" y="5729"/>
                    </a:cubicBezTo>
                    <a:cubicBezTo>
                      <a:pt x="4084" y="5768"/>
                      <a:pt x="4002" y="5823"/>
                      <a:pt x="3921" y="5862"/>
                    </a:cubicBezTo>
                    <a:cubicBezTo>
                      <a:pt x="3921" y="5849"/>
                      <a:pt x="3934" y="5836"/>
                      <a:pt x="3921" y="5823"/>
                    </a:cubicBezTo>
                    <a:cubicBezTo>
                      <a:pt x="3921" y="5810"/>
                      <a:pt x="3895" y="5797"/>
                      <a:pt x="3882" y="5797"/>
                    </a:cubicBezTo>
                    <a:cubicBezTo>
                      <a:pt x="3882" y="5797"/>
                      <a:pt x="3866" y="5810"/>
                      <a:pt x="3853" y="5823"/>
                    </a:cubicBezTo>
                    <a:lnTo>
                      <a:pt x="3853" y="5849"/>
                    </a:lnTo>
                    <a:cubicBezTo>
                      <a:pt x="3840" y="5878"/>
                      <a:pt x="3866" y="5917"/>
                      <a:pt x="3827" y="5943"/>
                    </a:cubicBezTo>
                    <a:cubicBezTo>
                      <a:pt x="3784" y="5962"/>
                      <a:pt x="3753" y="5974"/>
                      <a:pt x="3718" y="5974"/>
                    </a:cubicBezTo>
                    <a:cubicBezTo>
                      <a:pt x="3698" y="5974"/>
                      <a:pt x="3676" y="5969"/>
                      <a:pt x="3651" y="5960"/>
                    </a:cubicBezTo>
                    <a:cubicBezTo>
                      <a:pt x="3595" y="5930"/>
                      <a:pt x="3582" y="5878"/>
                      <a:pt x="3569" y="5836"/>
                    </a:cubicBezTo>
                    <a:cubicBezTo>
                      <a:pt x="3569" y="5823"/>
                      <a:pt x="3582" y="5781"/>
                      <a:pt x="3595" y="5755"/>
                    </a:cubicBezTo>
                    <a:lnTo>
                      <a:pt x="3608" y="5768"/>
                    </a:lnTo>
                    <a:cubicBezTo>
                      <a:pt x="3595" y="5797"/>
                      <a:pt x="3582" y="5836"/>
                      <a:pt x="3608" y="5878"/>
                    </a:cubicBezTo>
                    <a:cubicBezTo>
                      <a:pt x="3618" y="5897"/>
                      <a:pt x="3643" y="5909"/>
                      <a:pt x="3671" y="5909"/>
                    </a:cubicBezTo>
                    <a:cubicBezTo>
                      <a:pt x="3682" y="5909"/>
                      <a:pt x="3692" y="5908"/>
                      <a:pt x="3703" y="5904"/>
                    </a:cubicBezTo>
                    <a:cubicBezTo>
                      <a:pt x="3703" y="5891"/>
                      <a:pt x="3690" y="5891"/>
                      <a:pt x="3677" y="5891"/>
                    </a:cubicBezTo>
                    <a:cubicBezTo>
                      <a:pt x="3621" y="5878"/>
                      <a:pt x="3595" y="5836"/>
                      <a:pt x="3621" y="5797"/>
                    </a:cubicBezTo>
                    <a:cubicBezTo>
                      <a:pt x="3647" y="5760"/>
                      <a:pt x="3670" y="5726"/>
                      <a:pt x="3712" y="5726"/>
                    </a:cubicBezTo>
                    <a:cubicBezTo>
                      <a:pt x="3718" y="5726"/>
                      <a:pt x="3725" y="5727"/>
                      <a:pt x="3732" y="5729"/>
                    </a:cubicBezTo>
                    <a:cubicBezTo>
                      <a:pt x="3758" y="5729"/>
                      <a:pt x="3801" y="5742"/>
                      <a:pt x="3840" y="5742"/>
                    </a:cubicBezTo>
                    <a:cubicBezTo>
                      <a:pt x="3852" y="5744"/>
                      <a:pt x="3865" y="5745"/>
                      <a:pt x="3877" y="5745"/>
                    </a:cubicBezTo>
                    <a:cubicBezTo>
                      <a:pt x="3932" y="5745"/>
                      <a:pt x="3986" y="5723"/>
                      <a:pt x="4029" y="5699"/>
                    </a:cubicBezTo>
                    <a:cubicBezTo>
                      <a:pt x="4084" y="5673"/>
                      <a:pt x="4126" y="5660"/>
                      <a:pt x="4178" y="5634"/>
                    </a:cubicBezTo>
                    <a:close/>
                    <a:moveTo>
                      <a:pt x="4289" y="6025"/>
                    </a:moveTo>
                    <a:cubicBezTo>
                      <a:pt x="4289" y="6025"/>
                      <a:pt x="4302" y="6041"/>
                      <a:pt x="4315" y="6041"/>
                    </a:cubicBezTo>
                    <a:cubicBezTo>
                      <a:pt x="4302" y="6054"/>
                      <a:pt x="4289" y="6067"/>
                      <a:pt x="4273" y="6080"/>
                    </a:cubicBezTo>
                    <a:cubicBezTo>
                      <a:pt x="4247" y="6093"/>
                      <a:pt x="4247" y="6123"/>
                      <a:pt x="4260" y="6162"/>
                    </a:cubicBezTo>
                    <a:cubicBezTo>
                      <a:pt x="4273" y="6188"/>
                      <a:pt x="4302" y="6230"/>
                      <a:pt x="4315" y="6256"/>
                    </a:cubicBezTo>
                    <a:cubicBezTo>
                      <a:pt x="4337" y="6302"/>
                      <a:pt x="4331" y="6328"/>
                      <a:pt x="4290" y="6328"/>
                    </a:cubicBezTo>
                    <a:cubicBezTo>
                      <a:pt x="4281" y="6328"/>
                      <a:pt x="4271" y="6327"/>
                      <a:pt x="4260" y="6324"/>
                    </a:cubicBezTo>
                    <a:cubicBezTo>
                      <a:pt x="4208" y="6311"/>
                      <a:pt x="4152" y="6298"/>
                      <a:pt x="4126" y="6243"/>
                    </a:cubicBezTo>
                    <a:cubicBezTo>
                      <a:pt x="4084" y="6175"/>
                      <a:pt x="4084" y="6123"/>
                      <a:pt x="4139" y="6093"/>
                    </a:cubicBezTo>
                    <a:cubicBezTo>
                      <a:pt x="4178" y="6067"/>
                      <a:pt x="4234" y="6054"/>
                      <a:pt x="4289" y="6025"/>
                    </a:cubicBezTo>
                    <a:close/>
                    <a:moveTo>
                      <a:pt x="4981" y="1"/>
                    </a:moveTo>
                    <a:cubicBezTo>
                      <a:pt x="4940" y="1"/>
                      <a:pt x="4900" y="8"/>
                      <a:pt x="4859" y="16"/>
                    </a:cubicBezTo>
                    <a:cubicBezTo>
                      <a:pt x="4817" y="16"/>
                      <a:pt x="4778" y="29"/>
                      <a:pt x="4761" y="81"/>
                    </a:cubicBezTo>
                    <a:cubicBezTo>
                      <a:pt x="4748" y="205"/>
                      <a:pt x="4735" y="326"/>
                      <a:pt x="4791" y="436"/>
                    </a:cubicBezTo>
                    <a:cubicBezTo>
                      <a:pt x="4804" y="449"/>
                      <a:pt x="4804" y="462"/>
                      <a:pt x="4804" y="476"/>
                    </a:cubicBezTo>
                    <a:cubicBezTo>
                      <a:pt x="4712" y="476"/>
                      <a:pt x="4628" y="481"/>
                      <a:pt x="4546" y="481"/>
                    </a:cubicBezTo>
                    <a:cubicBezTo>
                      <a:pt x="4505" y="481"/>
                      <a:pt x="4464" y="480"/>
                      <a:pt x="4423" y="476"/>
                    </a:cubicBezTo>
                    <a:cubicBezTo>
                      <a:pt x="4302" y="476"/>
                      <a:pt x="4191" y="462"/>
                      <a:pt x="4071" y="449"/>
                    </a:cubicBezTo>
                    <a:cubicBezTo>
                      <a:pt x="3989" y="449"/>
                      <a:pt x="3908" y="436"/>
                      <a:pt x="3840" y="436"/>
                    </a:cubicBezTo>
                    <a:lnTo>
                      <a:pt x="3201" y="436"/>
                    </a:lnTo>
                    <a:cubicBezTo>
                      <a:pt x="3188" y="436"/>
                      <a:pt x="3162" y="407"/>
                      <a:pt x="3149" y="407"/>
                    </a:cubicBezTo>
                    <a:lnTo>
                      <a:pt x="3107" y="407"/>
                    </a:lnTo>
                    <a:lnTo>
                      <a:pt x="3094" y="423"/>
                    </a:lnTo>
                    <a:cubicBezTo>
                      <a:pt x="3068" y="423"/>
                      <a:pt x="3039" y="407"/>
                      <a:pt x="3025" y="407"/>
                    </a:cubicBezTo>
                    <a:cubicBezTo>
                      <a:pt x="2876" y="394"/>
                      <a:pt x="2742" y="381"/>
                      <a:pt x="2605" y="368"/>
                    </a:cubicBezTo>
                    <a:cubicBezTo>
                      <a:pt x="2511" y="368"/>
                      <a:pt x="2400" y="342"/>
                      <a:pt x="2306" y="342"/>
                    </a:cubicBezTo>
                    <a:cubicBezTo>
                      <a:pt x="2198" y="326"/>
                      <a:pt x="2104" y="326"/>
                      <a:pt x="1993" y="300"/>
                    </a:cubicBezTo>
                    <a:cubicBezTo>
                      <a:pt x="1954" y="287"/>
                      <a:pt x="1928" y="274"/>
                      <a:pt x="1899" y="231"/>
                    </a:cubicBezTo>
                    <a:cubicBezTo>
                      <a:pt x="1847" y="137"/>
                      <a:pt x="1749" y="98"/>
                      <a:pt x="1641" y="81"/>
                    </a:cubicBezTo>
                    <a:cubicBezTo>
                      <a:pt x="1621" y="73"/>
                      <a:pt x="1598" y="70"/>
                      <a:pt x="1575" y="70"/>
                    </a:cubicBezTo>
                    <a:cubicBezTo>
                      <a:pt x="1523" y="70"/>
                      <a:pt x="1467" y="86"/>
                      <a:pt x="1410" y="98"/>
                    </a:cubicBezTo>
                    <a:cubicBezTo>
                      <a:pt x="1290" y="124"/>
                      <a:pt x="1208" y="192"/>
                      <a:pt x="1114" y="287"/>
                    </a:cubicBezTo>
                    <a:cubicBezTo>
                      <a:pt x="1085" y="313"/>
                      <a:pt x="1045" y="355"/>
                      <a:pt x="1016" y="394"/>
                    </a:cubicBezTo>
                    <a:cubicBezTo>
                      <a:pt x="935" y="462"/>
                      <a:pt x="853" y="489"/>
                      <a:pt x="759" y="518"/>
                    </a:cubicBezTo>
                    <a:cubicBezTo>
                      <a:pt x="690" y="531"/>
                      <a:pt x="638" y="544"/>
                      <a:pt x="583" y="557"/>
                    </a:cubicBezTo>
                    <a:cubicBezTo>
                      <a:pt x="515" y="570"/>
                      <a:pt x="446" y="599"/>
                      <a:pt x="394" y="612"/>
                    </a:cubicBezTo>
                    <a:cubicBezTo>
                      <a:pt x="326" y="625"/>
                      <a:pt x="270" y="638"/>
                      <a:pt x="218" y="668"/>
                    </a:cubicBezTo>
                    <a:cubicBezTo>
                      <a:pt x="176" y="668"/>
                      <a:pt x="137" y="694"/>
                      <a:pt x="108" y="720"/>
                    </a:cubicBezTo>
                    <a:cubicBezTo>
                      <a:pt x="95" y="720"/>
                      <a:pt x="108" y="749"/>
                      <a:pt x="108" y="749"/>
                    </a:cubicBezTo>
                    <a:cubicBezTo>
                      <a:pt x="121" y="762"/>
                      <a:pt x="150" y="762"/>
                      <a:pt x="163" y="762"/>
                    </a:cubicBezTo>
                    <a:cubicBezTo>
                      <a:pt x="189" y="749"/>
                      <a:pt x="231" y="733"/>
                      <a:pt x="257" y="733"/>
                    </a:cubicBezTo>
                    <a:cubicBezTo>
                      <a:pt x="283" y="720"/>
                      <a:pt x="313" y="720"/>
                      <a:pt x="326" y="720"/>
                    </a:cubicBezTo>
                    <a:cubicBezTo>
                      <a:pt x="433" y="694"/>
                      <a:pt x="528" y="651"/>
                      <a:pt x="638" y="625"/>
                    </a:cubicBezTo>
                    <a:cubicBezTo>
                      <a:pt x="707" y="612"/>
                      <a:pt x="788" y="599"/>
                      <a:pt x="853" y="570"/>
                    </a:cubicBezTo>
                    <a:cubicBezTo>
                      <a:pt x="896" y="557"/>
                      <a:pt x="922" y="544"/>
                      <a:pt x="964" y="518"/>
                    </a:cubicBezTo>
                    <a:cubicBezTo>
                      <a:pt x="1032" y="476"/>
                      <a:pt x="1114" y="449"/>
                      <a:pt x="1208" y="436"/>
                    </a:cubicBezTo>
                    <a:cubicBezTo>
                      <a:pt x="1277" y="436"/>
                      <a:pt x="1329" y="407"/>
                      <a:pt x="1397" y="394"/>
                    </a:cubicBezTo>
                    <a:lnTo>
                      <a:pt x="1397" y="381"/>
                    </a:lnTo>
                    <a:cubicBezTo>
                      <a:pt x="1392" y="378"/>
                      <a:pt x="1387" y="377"/>
                      <a:pt x="1381" y="377"/>
                    </a:cubicBezTo>
                    <a:cubicBezTo>
                      <a:pt x="1360" y="377"/>
                      <a:pt x="1337" y="394"/>
                      <a:pt x="1316" y="394"/>
                    </a:cubicBezTo>
                    <a:cubicBezTo>
                      <a:pt x="1277" y="394"/>
                      <a:pt x="1234" y="407"/>
                      <a:pt x="1195" y="407"/>
                    </a:cubicBezTo>
                    <a:cubicBezTo>
                      <a:pt x="1153" y="423"/>
                      <a:pt x="1127" y="423"/>
                      <a:pt x="1085" y="436"/>
                    </a:cubicBezTo>
                    <a:lnTo>
                      <a:pt x="1085" y="407"/>
                    </a:lnTo>
                    <a:cubicBezTo>
                      <a:pt x="1153" y="368"/>
                      <a:pt x="1247" y="381"/>
                      <a:pt x="1329" y="355"/>
                    </a:cubicBezTo>
                    <a:cubicBezTo>
                      <a:pt x="1318" y="352"/>
                      <a:pt x="1306" y="351"/>
                      <a:pt x="1294" y="351"/>
                    </a:cubicBezTo>
                    <a:cubicBezTo>
                      <a:pt x="1260" y="351"/>
                      <a:pt x="1222" y="359"/>
                      <a:pt x="1183" y="359"/>
                    </a:cubicBezTo>
                    <a:cubicBezTo>
                      <a:pt x="1169" y="359"/>
                      <a:pt x="1154" y="358"/>
                      <a:pt x="1140" y="355"/>
                    </a:cubicBezTo>
                    <a:cubicBezTo>
                      <a:pt x="1179" y="326"/>
                      <a:pt x="1195" y="313"/>
                      <a:pt x="1208" y="300"/>
                    </a:cubicBezTo>
                    <a:cubicBezTo>
                      <a:pt x="1234" y="261"/>
                      <a:pt x="1277" y="231"/>
                      <a:pt x="1316" y="218"/>
                    </a:cubicBezTo>
                    <a:cubicBezTo>
                      <a:pt x="1371" y="205"/>
                      <a:pt x="1423" y="192"/>
                      <a:pt x="1479" y="163"/>
                    </a:cubicBezTo>
                    <a:cubicBezTo>
                      <a:pt x="1505" y="156"/>
                      <a:pt x="1530" y="152"/>
                      <a:pt x="1554" y="152"/>
                    </a:cubicBezTo>
                    <a:cubicBezTo>
                      <a:pt x="1618" y="152"/>
                      <a:pt x="1677" y="175"/>
                      <a:pt x="1736" y="205"/>
                    </a:cubicBezTo>
                    <a:cubicBezTo>
                      <a:pt x="1749" y="205"/>
                      <a:pt x="1765" y="218"/>
                      <a:pt x="1778" y="244"/>
                    </a:cubicBezTo>
                    <a:cubicBezTo>
                      <a:pt x="1749" y="244"/>
                      <a:pt x="1736" y="244"/>
                      <a:pt x="1723" y="261"/>
                    </a:cubicBezTo>
                    <a:cubicBezTo>
                      <a:pt x="1710" y="261"/>
                      <a:pt x="1697" y="274"/>
                      <a:pt x="1684" y="287"/>
                    </a:cubicBezTo>
                    <a:cubicBezTo>
                      <a:pt x="1697" y="287"/>
                      <a:pt x="1710" y="300"/>
                      <a:pt x="1723" y="300"/>
                    </a:cubicBezTo>
                    <a:cubicBezTo>
                      <a:pt x="1740" y="294"/>
                      <a:pt x="1757" y="291"/>
                      <a:pt x="1774" y="291"/>
                    </a:cubicBezTo>
                    <a:cubicBezTo>
                      <a:pt x="1798" y="291"/>
                      <a:pt x="1822" y="297"/>
                      <a:pt x="1847" y="313"/>
                    </a:cubicBezTo>
                    <a:cubicBezTo>
                      <a:pt x="1873" y="342"/>
                      <a:pt x="1899" y="355"/>
                      <a:pt x="1941" y="368"/>
                    </a:cubicBezTo>
                    <a:cubicBezTo>
                      <a:pt x="2009" y="381"/>
                      <a:pt x="2091" y="381"/>
                      <a:pt x="2172" y="394"/>
                    </a:cubicBezTo>
                    <a:cubicBezTo>
                      <a:pt x="2185" y="394"/>
                      <a:pt x="2198" y="407"/>
                      <a:pt x="2198" y="407"/>
                    </a:cubicBezTo>
                    <a:cubicBezTo>
                      <a:pt x="2224" y="436"/>
                      <a:pt x="2254" y="476"/>
                      <a:pt x="2280" y="489"/>
                    </a:cubicBezTo>
                    <a:cubicBezTo>
                      <a:pt x="2306" y="518"/>
                      <a:pt x="2361" y="531"/>
                      <a:pt x="2387" y="557"/>
                    </a:cubicBezTo>
                    <a:cubicBezTo>
                      <a:pt x="2443" y="586"/>
                      <a:pt x="2482" y="612"/>
                      <a:pt x="2524" y="638"/>
                    </a:cubicBezTo>
                    <a:cubicBezTo>
                      <a:pt x="2563" y="668"/>
                      <a:pt x="2592" y="694"/>
                      <a:pt x="2605" y="749"/>
                    </a:cubicBezTo>
                    <a:cubicBezTo>
                      <a:pt x="2618" y="749"/>
                      <a:pt x="2618" y="749"/>
                      <a:pt x="2618" y="762"/>
                    </a:cubicBezTo>
                    <a:cubicBezTo>
                      <a:pt x="2661" y="788"/>
                      <a:pt x="2687" y="830"/>
                      <a:pt x="2726" y="857"/>
                    </a:cubicBezTo>
                    <a:cubicBezTo>
                      <a:pt x="2755" y="883"/>
                      <a:pt x="2794" y="925"/>
                      <a:pt x="2824" y="951"/>
                    </a:cubicBezTo>
                    <a:cubicBezTo>
                      <a:pt x="2850" y="977"/>
                      <a:pt x="2876" y="1019"/>
                      <a:pt x="2905" y="1058"/>
                    </a:cubicBezTo>
                    <a:cubicBezTo>
                      <a:pt x="2918" y="1075"/>
                      <a:pt x="2931" y="1101"/>
                      <a:pt x="2944" y="1127"/>
                    </a:cubicBezTo>
                    <a:cubicBezTo>
                      <a:pt x="2986" y="1195"/>
                      <a:pt x="3039" y="1264"/>
                      <a:pt x="3081" y="1319"/>
                    </a:cubicBezTo>
                    <a:cubicBezTo>
                      <a:pt x="3133" y="1371"/>
                      <a:pt x="3188" y="1439"/>
                      <a:pt x="3244" y="1495"/>
                    </a:cubicBezTo>
                    <a:cubicBezTo>
                      <a:pt x="3312" y="1547"/>
                      <a:pt x="3364" y="1589"/>
                      <a:pt x="3433" y="1628"/>
                    </a:cubicBezTo>
                    <a:cubicBezTo>
                      <a:pt x="3488" y="1671"/>
                      <a:pt x="3540" y="1684"/>
                      <a:pt x="3582" y="1726"/>
                    </a:cubicBezTo>
                    <a:cubicBezTo>
                      <a:pt x="3677" y="1791"/>
                      <a:pt x="3784" y="1821"/>
                      <a:pt x="3908" y="1847"/>
                    </a:cubicBezTo>
                    <a:cubicBezTo>
                      <a:pt x="3941" y="1860"/>
                      <a:pt x="3975" y="1865"/>
                      <a:pt x="4010" y="1865"/>
                    </a:cubicBezTo>
                    <a:cubicBezTo>
                      <a:pt x="4090" y="1865"/>
                      <a:pt x="4172" y="1839"/>
                      <a:pt x="4247" y="1821"/>
                    </a:cubicBezTo>
                    <a:cubicBezTo>
                      <a:pt x="4302" y="1807"/>
                      <a:pt x="4354" y="1791"/>
                      <a:pt x="4410" y="1765"/>
                    </a:cubicBezTo>
                    <a:cubicBezTo>
                      <a:pt x="4478" y="1739"/>
                      <a:pt x="4533" y="1710"/>
                      <a:pt x="4585" y="1671"/>
                    </a:cubicBezTo>
                    <a:cubicBezTo>
                      <a:pt x="4641" y="1628"/>
                      <a:pt x="4709" y="1589"/>
                      <a:pt x="4761" y="1547"/>
                    </a:cubicBezTo>
                    <a:cubicBezTo>
                      <a:pt x="4817" y="1508"/>
                      <a:pt x="4859" y="1453"/>
                      <a:pt x="4911" y="1413"/>
                    </a:cubicBezTo>
                    <a:cubicBezTo>
                      <a:pt x="4966" y="1371"/>
                      <a:pt x="5022" y="1319"/>
                      <a:pt x="5087" y="1277"/>
                    </a:cubicBezTo>
                    <a:cubicBezTo>
                      <a:pt x="5129" y="1238"/>
                      <a:pt x="5168" y="1195"/>
                      <a:pt x="5211" y="1169"/>
                    </a:cubicBezTo>
                    <a:cubicBezTo>
                      <a:pt x="5305" y="1127"/>
                      <a:pt x="5387" y="1101"/>
                      <a:pt x="5468" y="1058"/>
                    </a:cubicBezTo>
                    <a:cubicBezTo>
                      <a:pt x="5510" y="1045"/>
                      <a:pt x="5536" y="1019"/>
                      <a:pt x="5562" y="993"/>
                    </a:cubicBezTo>
                    <a:cubicBezTo>
                      <a:pt x="5592" y="977"/>
                      <a:pt x="5618" y="977"/>
                      <a:pt x="5644" y="964"/>
                    </a:cubicBezTo>
                    <a:lnTo>
                      <a:pt x="5673" y="964"/>
                    </a:lnTo>
                    <a:cubicBezTo>
                      <a:pt x="5686" y="964"/>
                      <a:pt x="5699" y="977"/>
                      <a:pt x="5712" y="977"/>
                    </a:cubicBezTo>
                    <a:cubicBezTo>
                      <a:pt x="5738" y="964"/>
                      <a:pt x="5768" y="964"/>
                      <a:pt x="5794" y="951"/>
                    </a:cubicBezTo>
                    <a:cubicBezTo>
                      <a:pt x="5814" y="946"/>
                      <a:pt x="5834" y="944"/>
                      <a:pt x="5854" y="944"/>
                    </a:cubicBezTo>
                    <a:cubicBezTo>
                      <a:pt x="5939" y="944"/>
                      <a:pt x="6019" y="983"/>
                      <a:pt x="6106" y="1006"/>
                    </a:cubicBezTo>
                    <a:cubicBezTo>
                      <a:pt x="6132" y="1006"/>
                      <a:pt x="6154" y="1012"/>
                      <a:pt x="6181" y="1012"/>
                    </a:cubicBezTo>
                    <a:cubicBezTo>
                      <a:pt x="6195" y="1012"/>
                      <a:pt x="6209" y="1011"/>
                      <a:pt x="6227" y="1006"/>
                    </a:cubicBezTo>
                    <a:cubicBezTo>
                      <a:pt x="6214" y="993"/>
                      <a:pt x="6201" y="964"/>
                      <a:pt x="6201" y="951"/>
                    </a:cubicBezTo>
                    <a:cubicBezTo>
                      <a:pt x="6209" y="951"/>
                      <a:pt x="6225" y="945"/>
                      <a:pt x="6239" y="945"/>
                    </a:cubicBezTo>
                    <a:cubicBezTo>
                      <a:pt x="6246" y="945"/>
                      <a:pt x="6252" y="947"/>
                      <a:pt x="6256" y="951"/>
                    </a:cubicBezTo>
                    <a:cubicBezTo>
                      <a:pt x="6324" y="977"/>
                      <a:pt x="6390" y="1006"/>
                      <a:pt x="6458" y="1045"/>
                    </a:cubicBezTo>
                    <a:cubicBezTo>
                      <a:pt x="6552" y="1101"/>
                      <a:pt x="6650" y="1169"/>
                      <a:pt x="6758" y="1238"/>
                    </a:cubicBezTo>
                    <a:lnTo>
                      <a:pt x="6771" y="1251"/>
                    </a:lnTo>
                    <a:cubicBezTo>
                      <a:pt x="6758" y="1264"/>
                      <a:pt x="6758" y="1277"/>
                      <a:pt x="6745" y="1277"/>
                    </a:cubicBezTo>
                    <a:cubicBezTo>
                      <a:pt x="6715" y="1290"/>
                      <a:pt x="6689" y="1290"/>
                      <a:pt x="6676" y="1303"/>
                    </a:cubicBezTo>
                    <a:cubicBezTo>
                      <a:pt x="6651" y="1312"/>
                      <a:pt x="6627" y="1326"/>
                      <a:pt x="6600" y="1326"/>
                    </a:cubicBezTo>
                    <a:cubicBezTo>
                      <a:pt x="6581" y="1326"/>
                      <a:pt x="6562" y="1320"/>
                      <a:pt x="6539" y="1303"/>
                    </a:cubicBezTo>
                    <a:cubicBezTo>
                      <a:pt x="6471" y="1264"/>
                      <a:pt x="6390" y="1208"/>
                      <a:pt x="6308" y="1169"/>
                    </a:cubicBezTo>
                    <a:cubicBezTo>
                      <a:pt x="6282" y="1156"/>
                      <a:pt x="6269" y="1127"/>
                      <a:pt x="6256" y="1114"/>
                    </a:cubicBezTo>
                    <a:cubicBezTo>
                      <a:pt x="6243" y="1114"/>
                      <a:pt x="6243" y="1127"/>
                      <a:pt x="6243" y="1127"/>
                    </a:cubicBezTo>
                    <a:cubicBezTo>
                      <a:pt x="6282" y="1195"/>
                      <a:pt x="6351" y="1221"/>
                      <a:pt x="6406" y="1264"/>
                    </a:cubicBezTo>
                    <a:cubicBezTo>
                      <a:pt x="6471" y="1303"/>
                      <a:pt x="6539" y="1332"/>
                      <a:pt x="6608" y="1358"/>
                    </a:cubicBezTo>
                    <a:cubicBezTo>
                      <a:pt x="6595" y="1371"/>
                      <a:pt x="6582" y="1384"/>
                      <a:pt x="6582" y="1384"/>
                    </a:cubicBezTo>
                    <a:cubicBezTo>
                      <a:pt x="6566" y="1414"/>
                      <a:pt x="6555" y="1428"/>
                      <a:pt x="6542" y="1428"/>
                    </a:cubicBezTo>
                    <a:cubicBezTo>
                      <a:pt x="6531" y="1428"/>
                      <a:pt x="6518" y="1418"/>
                      <a:pt x="6500" y="1400"/>
                    </a:cubicBezTo>
                    <a:cubicBezTo>
                      <a:pt x="6445" y="1371"/>
                      <a:pt x="6390" y="1345"/>
                      <a:pt x="6338" y="1319"/>
                    </a:cubicBezTo>
                    <a:cubicBezTo>
                      <a:pt x="6282" y="1277"/>
                      <a:pt x="6214" y="1251"/>
                      <a:pt x="6162" y="1221"/>
                    </a:cubicBezTo>
                    <a:cubicBezTo>
                      <a:pt x="6119" y="1195"/>
                      <a:pt x="6064" y="1169"/>
                      <a:pt x="6025" y="1156"/>
                    </a:cubicBezTo>
                    <a:lnTo>
                      <a:pt x="6025" y="1169"/>
                    </a:lnTo>
                    <a:cubicBezTo>
                      <a:pt x="6051" y="1195"/>
                      <a:pt x="6093" y="1208"/>
                      <a:pt x="6132" y="1238"/>
                    </a:cubicBezTo>
                    <a:cubicBezTo>
                      <a:pt x="6256" y="1290"/>
                      <a:pt x="6377" y="1358"/>
                      <a:pt x="6500" y="1426"/>
                    </a:cubicBezTo>
                    <a:cubicBezTo>
                      <a:pt x="6513" y="1439"/>
                      <a:pt x="6552" y="1453"/>
                      <a:pt x="6526" y="1482"/>
                    </a:cubicBezTo>
                    <a:cubicBezTo>
                      <a:pt x="6513" y="1508"/>
                      <a:pt x="6487" y="1521"/>
                      <a:pt x="6471" y="1521"/>
                    </a:cubicBezTo>
                    <a:cubicBezTo>
                      <a:pt x="6377" y="1576"/>
                      <a:pt x="6282" y="1615"/>
                      <a:pt x="6188" y="1671"/>
                    </a:cubicBezTo>
                    <a:cubicBezTo>
                      <a:pt x="6145" y="1684"/>
                      <a:pt x="6093" y="1697"/>
                      <a:pt x="6051" y="1726"/>
                    </a:cubicBezTo>
                    <a:cubicBezTo>
                      <a:pt x="6025" y="1752"/>
                      <a:pt x="5983" y="1752"/>
                      <a:pt x="5943" y="1778"/>
                    </a:cubicBezTo>
                    <a:cubicBezTo>
                      <a:pt x="5807" y="1834"/>
                      <a:pt x="5686" y="1915"/>
                      <a:pt x="5575" y="1996"/>
                    </a:cubicBezTo>
                    <a:cubicBezTo>
                      <a:pt x="5455" y="2078"/>
                      <a:pt x="5400" y="2198"/>
                      <a:pt x="5347" y="2322"/>
                    </a:cubicBezTo>
                    <a:cubicBezTo>
                      <a:pt x="5325" y="2364"/>
                      <a:pt x="5312" y="2382"/>
                      <a:pt x="5282" y="2382"/>
                    </a:cubicBezTo>
                    <a:cubicBezTo>
                      <a:pt x="5273" y="2382"/>
                      <a:pt x="5263" y="2380"/>
                      <a:pt x="5250" y="2377"/>
                    </a:cubicBezTo>
                    <a:lnTo>
                      <a:pt x="4953" y="2377"/>
                    </a:lnTo>
                    <a:cubicBezTo>
                      <a:pt x="5074" y="2390"/>
                      <a:pt x="5198" y="2390"/>
                      <a:pt x="5318" y="2403"/>
                    </a:cubicBezTo>
                    <a:cubicBezTo>
                      <a:pt x="5305" y="2430"/>
                      <a:pt x="5305" y="2443"/>
                      <a:pt x="5305" y="2459"/>
                    </a:cubicBezTo>
                    <a:cubicBezTo>
                      <a:pt x="5279" y="2635"/>
                      <a:pt x="5292" y="2798"/>
                      <a:pt x="5413" y="2931"/>
                    </a:cubicBezTo>
                    <a:cubicBezTo>
                      <a:pt x="5455" y="2986"/>
                      <a:pt x="5481" y="3029"/>
                      <a:pt x="5523" y="3081"/>
                    </a:cubicBezTo>
                    <a:cubicBezTo>
                      <a:pt x="5536" y="3094"/>
                      <a:pt x="5562" y="3123"/>
                      <a:pt x="5562" y="3149"/>
                    </a:cubicBezTo>
                    <a:cubicBezTo>
                      <a:pt x="5562" y="3192"/>
                      <a:pt x="5592" y="3205"/>
                      <a:pt x="5618" y="3231"/>
                    </a:cubicBezTo>
                    <a:cubicBezTo>
                      <a:pt x="5631" y="3244"/>
                      <a:pt x="5631" y="3257"/>
                      <a:pt x="5618" y="3273"/>
                    </a:cubicBezTo>
                    <a:cubicBezTo>
                      <a:pt x="5536" y="3338"/>
                      <a:pt x="5455" y="3420"/>
                      <a:pt x="5374" y="3488"/>
                    </a:cubicBezTo>
                    <a:cubicBezTo>
                      <a:pt x="5347" y="3517"/>
                      <a:pt x="5318" y="3530"/>
                      <a:pt x="5292" y="3543"/>
                    </a:cubicBezTo>
                    <a:cubicBezTo>
                      <a:pt x="5237" y="3556"/>
                      <a:pt x="5185" y="3556"/>
                      <a:pt x="5129" y="3569"/>
                    </a:cubicBezTo>
                    <a:cubicBezTo>
                      <a:pt x="5087" y="3582"/>
                      <a:pt x="5061" y="3599"/>
                      <a:pt x="5022" y="3612"/>
                    </a:cubicBezTo>
                    <a:cubicBezTo>
                      <a:pt x="5103" y="3599"/>
                      <a:pt x="5185" y="3582"/>
                      <a:pt x="5266" y="3556"/>
                    </a:cubicBezTo>
                    <a:cubicBezTo>
                      <a:pt x="5279" y="3569"/>
                      <a:pt x="5279" y="3569"/>
                      <a:pt x="5279" y="3582"/>
                    </a:cubicBezTo>
                    <a:cubicBezTo>
                      <a:pt x="5250" y="3599"/>
                      <a:pt x="5237" y="3625"/>
                      <a:pt x="5211" y="3638"/>
                    </a:cubicBezTo>
                    <a:cubicBezTo>
                      <a:pt x="5129" y="3651"/>
                      <a:pt x="5061" y="3664"/>
                      <a:pt x="4979" y="3680"/>
                    </a:cubicBezTo>
                    <a:cubicBezTo>
                      <a:pt x="4940" y="3693"/>
                      <a:pt x="4885" y="3706"/>
                      <a:pt x="4843" y="3719"/>
                    </a:cubicBezTo>
                    <a:lnTo>
                      <a:pt x="5116" y="3719"/>
                    </a:lnTo>
                    <a:cubicBezTo>
                      <a:pt x="5087" y="3706"/>
                      <a:pt x="5074" y="3706"/>
                      <a:pt x="5048" y="3706"/>
                    </a:cubicBezTo>
                    <a:lnTo>
                      <a:pt x="5048" y="3693"/>
                    </a:lnTo>
                    <a:cubicBezTo>
                      <a:pt x="5103" y="3680"/>
                      <a:pt x="5142" y="3664"/>
                      <a:pt x="5211" y="3651"/>
                    </a:cubicBezTo>
                    <a:lnTo>
                      <a:pt x="5211" y="3651"/>
                    </a:lnTo>
                    <a:cubicBezTo>
                      <a:pt x="5185" y="3693"/>
                      <a:pt x="5155" y="3706"/>
                      <a:pt x="5129" y="3732"/>
                    </a:cubicBezTo>
                    <a:cubicBezTo>
                      <a:pt x="5108" y="3767"/>
                      <a:pt x="5075" y="3791"/>
                      <a:pt x="5033" y="3791"/>
                    </a:cubicBezTo>
                    <a:cubicBezTo>
                      <a:pt x="5025" y="3791"/>
                      <a:pt x="5015" y="3790"/>
                      <a:pt x="5006" y="3788"/>
                    </a:cubicBezTo>
                    <a:cubicBezTo>
                      <a:pt x="4993" y="3783"/>
                      <a:pt x="4981" y="3782"/>
                      <a:pt x="4970" y="3782"/>
                    </a:cubicBezTo>
                    <a:cubicBezTo>
                      <a:pt x="4947" y="3782"/>
                      <a:pt x="4926" y="3788"/>
                      <a:pt x="4898" y="3788"/>
                    </a:cubicBezTo>
                    <a:cubicBezTo>
                      <a:pt x="4859" y="3788"/>
                      <a:pt x="4804" y="3788"/>
                      <a:pt x="4778" y="3761"/>
                    </a:cubicBezTo>
                    <a:cubicBezTo>
                      <a:pt x="4778" y="3719"/>
                      <a:pt x="4804" y="3664"/>
                      <a:pt x="4804" y="3638"/>
                    </a:cubicBezTo>
                    <a:cubicBezTo>
                      <a:pt x="4791" y="3543"/>
                      <a:pt x="4696" y="3501"/>
                      <a:pt x="4641" y="3449"/>
                    </a:cubicBezTo>
                    <a:cubicBezTo>
                      <a:pt x="4641" y="3436"/>
                      <a:pt x="4654" y="3436"/>
                      <a:pt x="4654" y="3420"/>
                    </a:cubicBezTo>
                    <a:cubicBezTo>
                      <a:pt x="4654" y="3354"/>
                      <a:pt x="4696" y="3312"/>
                      <a:pt x="4735" y="3273"/>
                    </a:cubicBezTo>
                    <a:cubicBezTo>
                      <a:pt x="4791" y="3218"/>
                      <a:pt x="4817" y="3162"/>
                      <a:pt x="4830" y="3094"/>
                    </a:cubicBezTo>
                    <a:cubicBezTo>
                      <a:pt x="4859" y="2905"/>
                      <a:pt x="4817" y="2755"/>
                      <a:pt x="4696" y="2635"/>
                    </a:cubicBezTo>
                    <a:cubicBezTo>
                      <a:pt x="4654" y="2592"/>
                      <a:pt x="4615" y="2579"/>
                      <a:pt x="4572" y="2540"/>
                    </a:cubicBezTo>
                    <a:cubicBezTo>
                      <a:pt x="4504" y="2472"/>
                      <a:pt x="4436" y="2430"/>
                      <a:pt x="4341" y="2416"/>
                    </a:cubicBezTo>
                    <a:cubicBezTo>
                      <a:pt x="4308" y="2409"/>
                      <a:pt x="4273" y="2406"/>
                      <a:pt x="4238" y="2406"/>
                    </a:cubicBezTo>
                    <a:cubicBezTo>
                      <a:pt x="4146" y="2406"/>
                      <a:pt x="4051" y="2428"/>
                      <a:pt x="3963" y="2459"/>
                    </a:cubicBezTo>
                    <a:cubicBezTo>
                      <a:pt x="3853" y="2485"/>
                      <a:pt x="3745" y="2553"/>
                      <a:pt x="3621" y="2605"/>
                    </a:cubicBezTo>
                    <a:cubicBezTo>
                      <a:pt x="3621" y="2635"/>
                      <a:pt x="3638" y="2648"/>
                      <a:pt x="3638" y="2687"/>
                    </a:cubicBezTo>
                    <a:cubicBezTo>
                      <a:pt x="3595" y="2661"/>
                      <a:pt x="3569" y="2635"/>
                      <a:pt x="3540" y="2622"/>
                    </a:cubicBezTo>
                    <a:cubicBezTo>
                      <a:pt x="3482" y="2595"/>
                      <a:pt x="3423" y="2590"/>
                      <a:pt x="3368" y="2590"/>
                    </a:cubicBezTo>
                    <a:cubicBezTo>
                      <a:pt x="3334" y="2590"/>
                      <a:pt x="3301" y="2592"/>
                      <a:pt x="3270" y="2592"/>
                    </a:cubicBezTo>
                    <a:lnTo>
                      <a:pt x="3214" y="2592"/>
                    </a:lnTo>
                    <a:cubicBezTo>
                      <a:pt x="3201" y="2605"/>
                      <a:pt x="3175" y="2622"/>
                      <a:pt x="3162" y="2622"/>
                    </a:cubicBezTo>
                    <a:cubicBezTo>
                      <a:pt x="3107" y="2622"/>
                      <a:pt x="3094" y="2635"/>
                      <a:pt x="3107" y="2687"/>
                    </a:cubicBezTo>
                    <a:cubicBezTo>
                      <a:pt x="3188" y="2674"/>
                      <a:pt x="3270" y="2674"/>
                      <a:pt x="3351" y="2661"/>
                    </a:cubicBezTo>
                    <a:cubicBezTo>
                      <a:pt x="3359" y="2659"/>
                      <a:pt x="3368" y="2659"/>
                      <a:pt x="3376" y="2659"/>
                    </a:cubicBezTo>
                    <a:cubicBezTo>
                      <a:pt x="3449" y="2659"/>
                      <a:pt x="3521" y="2708"/>
                      <a:pt x="3582" y="2755"/>
                    </a:cubicBezTo>
                    <a:cubicBezTo>
                      <a:pt x="3651" y="2798"/>
                      <a:pt x="3719" y="2866"/>
                      <a:pt x="3784" y="2918"/>
                    </a:cubicBezTo>
                    <a:cubicBezTo>
                      <a:pt x="3853" y="2973"/>
                      <a:pt x="3921" y="3029"/>
                      <a:pt x="3989" y="3081"/>
                    </a:cubicBezTo>
                    <a:cubicBezTo>
                      <a:pt x="4071" y="3149"/>
                      <a:pt x="4152" y="3218"/>
                      <a:pt x="4234" y="3273"/>
                    </a:cubicBezTo>
                    <a:cubicBezTo>
                      <a:pt x="4273" y="3312"/>
                      <a:pt x="4328" y="3325"/>
                      <a:pt x="4384" y="3354"/>
                    </a:cubicBezTo>
                    <a:cubicBezTo>
                      <a:pt x="4465" y="3420"/>
                      <a:pt x="4546" y="3501"/>
                      <a:pt x="4641" y="3556"/>
                    </a:cubicBezTo>
                    <a:cubicBezTo>
                      <a:pt x="4709" y="3625"/>
                      <a:pt x="4722" y="3680"/>
                      <a:pt x="4667" y="3745"/>
                    </a:cubicBezTo>
                    <a:cubicBezTo>
                      <a:pt x="4598" y="3843"/>
                      <a:pt x="4517" y="3937"/>
                      <a:pt x="4452" y="4032"/>
                    </a:cubicBezTo>
                    <a:cubicBezTo>
                      <a:pt x="4436" y="4032"/>
                      <a:pt x="4436" y="4045"/>
                      <a:pt x="4423" y="4045"/>
                    </a:cubicBezTo>
                    <a:lnTo>
                      <a:pt x="4423" y="4006"/>
                    </a:lnTo>
                    <a:cubicBezTo>
                      <a:pt x="4408" y="4001"/>
                      <a:pt x="4396" y="3999"/>
                      <a:pt x="4387" y="3999"/>
                    </a:cubicBezTo>
                    <a:cubicBezTo>
                      <a:pt x="4361" y="3999"/>
                      <a:pt x="4347" y="4013"/>
                      <a:pt x="4328" y="4032"/>
                    </a:cubicBezTo>
                    <a:cubicBezTo>
                      <a:pt x="4303" y="4057"/>
                      <a:pt x="4276" y="4073"/>
                      <a:pt x="4245" y="4073"/>
                    </a:cubicBezTo>
                    <a:cubicBezTo>
                      <a:pt x="4229" y="4073"/>
                      <a:pt x="4211" y="4068"/>
                      <a:pt x="4191" y="4058"/>
                    </a:cubicBezTo>
                    <a:cubicBezTo>
                      <a:pt x="4273" y="4045"/>
                      <a:pt x="4273" y="4045"/>
                      <a:pt x="4289" y="3989"/>
                    </a:cubicBezTo>
                    <a:lnTo>
                      <a:pt x="4208" y="3989"/>
                    </a:lnTo>
                    <a:cubicBezTo>
                      <a:pt x="4178" y="3976"/>
                      <a:pt x="4165" y="3976"/>
                      <a:pt x="4139" y="3976"/>
                    </a:cubicBezTo>
                    <a:cubicBezTo>
                      <a:pt x="4126" y="3976"/>
                      <a:pt x="4097" y="3989"/>
                      <a:pt x="4084" y="3989"/>
                    </a:cubicBezTo>
                    <a:cubicBezTo>
                      <a:pt x="4016" y="4006"/>
                      <a:pt x="3947" y="4019"/>
                      <a:pt x="3882" y="4032"/>
                    </a:cubicBezTo>
                    <a:cubicBezTo>
                      <a:pt x="3758" y="4058"/>
                      <a:pt x="3638" y="4234"/>
                      <a:pt x="3651" y="4370"/>
                    </a:cubicBezTo>
                    <a:cubicBezTo>
                      <a:pt x="3664" y="4397"/>
                      <a:pt x="3664" y="4426"/>
                      <a:pt x="3664" y="4452"/>
                    </a:cubicBezTo>
                    <a:cubicBezTo>
                      <a:pt x="3664" y="4533"/>
                      <a:pt x="3719" y="4589"/>
                      <a:pt x="3745" y="4641"/>
                    </a:cubicBezTo>
                    <a:cubicBezTo>
                      <a:pt x="3758" y="4657"/>
                      <a:pt x="3784" y="4657"/>
                      <a:pt x="3801" y="4657"/>
                    </a:cubicBezTo>
                    <a:cubicBezTo>
                      <a:pt x="3814" y="4641"/>
                      <a:pt x="3827" y="4615"/>
                      <a:pt x="3840" y="4602"/>
                    </a:cubicBezTo>
                    <a:lnTo>
                      <a:pt x="3866" y="4602"/>
                    </a:lnTo>
                    <a:cubicBezTo>
                      <a:pt x="3866" y="4597"/>
                      <a:pt x="3868" y="4596"/>
                      <a:pt x="3870" y="4596"/>
                    </a:cubicBezTo>
                    <a:cubicBezTo>
                      <a:pt x="3875" y="4596"/>
                      <a:pt x="3882" y="4602"/>
                      <a:pt x="3882" y="4602"/>
                    </a:cubicBezTo>
                    <a:cubicBezTo>
                      <a:pt x="3882" y="4615"/>
                      <a:pt x="3866" y="4628"/>
                      <a:pt x="3866" y="4628"/>
                    </a:cubicBezTo>
                    <a:cubicBezTo>
                      <a:pt x="3840" y="4641"/>
                      <a:pt x="3827" y="4670"/>
                      <a:pt x="3801" y="4683"/>
                    </a:cubicBezTo>
                    <a:cubicBezTo>
                      <a:pt x="3719" y="4738"/>
                      <a:pt x="3651" y="4791"/>
                      <a:pt x="3569" y="4833"/>
                    </a:cubicBezTo>
                    <a:cubicBezTo>
                      <a:pt x="3488" y="4885"/>
                      <a:pt x="3393" y="4927"/>
                      <a:pt x="3296" y="4983"/>
                    </a:cubicBezTo>
                    <a:cubicBezTo>
                      <a:pt x="3283" y="4983"/>
                      <a:pt x="3270" y="4983"/>
                      <a:pt x="3257" y="4996"/>
                    </a:cubicBezTo>
                    <a:cubicBezTo>
                      <a:pt x="3257" y="4983"/>
                      <a:pt x="3257" y="4983"/>
                      <a:pt x="3244" y="4966"/>
                    </a:cubicBezTo>
                    <a:cubicBezTo>
                      <a:pt x="3364" y="4914"/>
                      <a:pt x="3488" y="4846"/>
                      <a:pt x="3608" y="4778"/>
                    </a:cubicBezTo>
                    <a:lnTo>
                      <a:pt x="3608" y="4765"/>
                    </a:lnTo>
                    <a:cubicBezTo>
                      <a:pt x="3595" y="4778"/>
                      <a:pt x="3582" y="4778"/>
                      <a:pt x="3569" y="4778"/>
                    </a:cubicBezTo>
                    <a:cubicBezTo>
                      <a:pt x="3527" y="4804"/>
                      <a:pt x="3488" y="4833"/>
                      <a:pt x="3446" y="4846"/>
                    </a:cubicBezTo>
                    <a:cubicBezTo>
                      <a:pt x="3377" y="4885"/>
                      <a:pt x="3325" y="4914"/>
                      <a:pt x="3257" y="4940"/>
                    </a:cubicBezTo>
                    <a:cubicBezTo>
                      <a:pt x="3231" y="4966"/>
                      <a:pt x="3188" y="4983"/>
                      <a:pt x="3162" y="4983"/>
                    </a:cubicBezTo>
                    <a:cubicBezTo>
                      <a:pt x="3039" y="4996"/>
                      <a:pt x="2918" y="5035"/>
                      <a:pt x="2807" y="5090"/>
                    </a:cubicBezTo>
                    <a:cubicBezTo>
                      <a:pt x="2687" y="5146"/>
                      <a:pt x="2579" y="5240"/>
                      <a:pt x="2456" y="5308"/>
                    </a:cubicBezTo>
                    <a:cubicBezTo>
                      <a:pt x="2413" y="5328"/>
                      <a:pt x="2380" y="5356"/>
                      <a:pt x="2330" y="5356"/>
                    </a:cubicBezTo>
                    <a:cubicBezTo>
                      <a:pt x="2315" y="5356"/>
                      <a:pt x="2299" y="5354"/>
                      <a:pt x="2280" y="5347"/>
                    </a:cubicBezTo>
                    <a:cubicBezTo>
                      <a:pt x="2319" y="5334"/>
                      <a:pt x="2348" y="5308"/>
                      <a:pt x="2387" y="5292"/>
                    </a:cubicBezTo>
                    <a:cubicBezTo>
                      <a:pt x="2443" y="5266"/>
                      <a:pt x="2498" y="5240"/>
                      <a:pt x="2550" y="5211"/>
                    </a:cubicBezTo>
                    <a:cubicBezTo>
                      <a:pt x="2563" y="5211"/>
                      <a:pt x="2579" y="5198"/>
                      <a:pt x="2579" y="5198"/>
                    </a:cubicBezTo>
                    <a:cubicBezTo>
                      <a:pt x="2563" y="5159"/>
                      <a:pt x="2537" y="5103"/>
                      <a:pt x="2524" y="5103"/>
                    </a:cubicBezTo>
                    <a:cubicBezTo>
                      <a:pt x="2504" y="5099"/>
                      <a:pt x="2485" y="5098"/>
                      <a:pt x="2467" y="5098"/>
                    </a:cubicBezTo>
                    <a:cubicBezTo>
                      <a:pt x="2422" y="5098"/>
                      <a:pt x="2381" y="5107"/>
                      <a:pt x="2335" y="5116"/>
                    </a:cubicBezTo>
                    <a:cubicBezTo>
                      <a:pt x="2293" y="5116"/>
                      <a:pt x="2254" y="5129"/>
                      <a:pt x="2211" y="5129"/>
                    </a:cubicBezTo>
                    <a:cubicBezTo>
                      <a:pt x="2198" y="5077"/>
                      <a:pt x="2224" y="5022"/>
                      <a:pt x="2172" y="4996"/>
                    </a:cubicBezTo>
                    <a:cubicBezTo>
                      <a:pt x="2211" y="4983"/>
                      <a:pt x="2237" y="4966"/>
                      <a:pt x="2280" y="4966"/>
                    </a:cubicBezTo>
                    <a:cubicBezTo>
                      <a:pt x="2361" y="4940"/>
                      <a:pt x="2443" y="4927"/>
                      <a:pt x="2524" y="4914"/>
                    </a:cubicBezTo>
                    <a:cubicBezTo>
                      <a:pt x="2550" y="4914"/>
                      <a:pt x="2563" y="4914"/>
                      <a:pt x="2579" y="4901"/>
                    </a:cubicBezTo>
                    <a:cubicBezTo>
                      <a:pt x="2592" y="4901"/>
                      <a:pt x="2605" y="4872"/>
                      <a:pt x="2618" y="4859"/>
                    </a:cubicBezTo>
                    <a:cubicBezTo>
                      <a:pt x="2605" y="4859"/>
                      <a:pt x="2592" y="4846"/>
                      <a:pt x="2579" y="4846"/>
                    </a:cubicBezTo>
                    <a:lnTo>
                      <a:pt x="2524" y="4846"/>
                    </a:lnTo>
                    <a:cubicBezTo>
                      <a:pt x="2456" y="4859"/>
                      <a:pt x="2400" y="4872"/>
                      <a:pt x="2335" y="4885"/>
                    </a:cubicBezTo>
                    <a:lnTo>
                      <a:pt x="2293" y="4885"/>
                    </a:lnTo>
                    <a:cubicBezTo>
                      <a:pt x="2224" y="4901"/>
                      <a:pt x="2172" y="4914"/>
                      <a:pt x="2104" y="4927"/>
                    </a:cubicBezTo>
                    <a:lnTo>
                      <a:pt x="2104" y="4914"/>
                    </a:lnTo>
                    <a:cubicBezTo>
                      <a:pt x="2091" y="4901"/>
                      <a:pt x="2075" y="4885"/>
                      <a:pt x="2062" y="4885"/>
                    </a:cubicBezTo>
                    <a:cubicBezTo>
                      <a:pt x="1954" y="4846"/>
                      <a:pt x="1847" y="4804"/>
                      <a:pt x="1736" y="4778"/>
                    </a:cubicBezTo>
                    <a:cubicBezTo>
                      <a:pt x="1710" y="4765"/>
                      <a:pt x="1654" y="4709"/>
                      <a:pt x="1667" y="4683"/>
                    </a:cubicBezTo>
                    <a:cubicBezTo>
                      <a:pt x="1667" y="4657"/>
                      <a:pt x="1697" y="4628"/>
                      <a:pt x="1736" y="4628"/>
                    </a:cubicBezTo>
                    <a:cubicBezTo>
                      <a:pt x="1753" y="4625"/>
                      <a:pt x="1770" y="4623"/>
                      <a:pt x="1786" y="4623"/>
                    </a:cubicBezTo>
                    <a:cubicBezTo>
                      <a:pt x="1838" y="4623"/>
                      <a:pt x="1889" y="4638"/>
                      <a:pt x="1941" y="4670"/>
                    </a:cubicBezTo>
                    <a:cubicBezTo>
                      <a:pt x="2022" y="4722"/>
                      <a:pt x="2104" y="4752"/>
                      <a:pt x="2198" y="4765"/>
                    </a:cubicBezTo>
                    <a:cubicBezTo>
                      <a:pt x="2215" y="4767"/>
                      <a:pt x="2230" y="4768"/>
                      <a:pt x="2246" y="4768"/>
                    </a:cubicBezTo>
                    <a:cubicBezTo>
                      <a:pt x="2308" y="4768"/>
                      <a:pt x="2364" y="4752"/>
                      <a:pt x="2430" y="4752"/>
                    </a:cubicBezTo>
                    <a:cubicBezTo>
                      <a:pt x="2537" y="4738"/>
                      <a:pt x="2644" y="4738"/>
                      <a:pt x="2768" y="4738"/>
                    </a:cubicBezTo>
                    <a:cubicBezTo>
                      <a:pt x="2781" y="4738"/>
                      <a:pt x="2781" y="4752"/>
                      <a:pt x="2794" y="4752"/>
                    </a:cubicBezTo>
                    <a:cubicBezTo>
                      <a:pt x="2824" y="4765"/>
                      <a:pt x="2837" y="4765"/>
                      <a:pt x="2850" y="4765"/>
                    </a:cubicBezTo>
                    <a:cubicBezTo>
                      <a:pt x="2905" y="4738"/>
                      <a:pt x="2944" y="4696"/>
                      <a:pt x="2986" y="4670"/>
                    </a:cubicBezTo>
                    <a:cubicBezTo>
                      <a:pt x="3068" y="4615"/>
                      <a:pt x="3149" y="4576"/>
                      <a:pt x="3201" y="4494"/>
                    </a:cubicBezTo>
                    <a:cubicBezTo>
                      <a:pt x="3283" y="4384"/>
                      <a:pt x="3393" y="4276"/>
                      <a:pt x="3475" y="4169"/>
                    </a:cubicBezTo>
                    <a:cubicBezTo>
                      <a:pt x="3569" y="4058"/>
                      <a:pt x="3677" y="3937"/>
                      <a:pt x="3784" y="3843"/>
                    </a:cubicBezTo>
                    <a:cubicBezTo>
                      <a:pt x="3840" y="3801"/>
                      <a:pt x="3882" y="3761"/>
                      <a:pt x="3934" y="3732"/>
                    </a:cubicBezTo>
                    <a:cubicBezTo>
                      <a:pt x="3963" y="3719"/>
                      <a:pt x="3989" y="3693"/>
                      <a:pt x="3989" y="3664"/>
                    </a:cubicBezTo>
                    <a:cubicBezTo>
                      <a:pt x="3976" y="3638"/>
                      <a:pt x="3947" y="3625"/>
                      <a:pt x="3934" y="3612"/>
                    </a:cubicBezTo>
                    <a:cubicBezTo>
                      <a:pt x="3895" y="3582"/>
                      <a:pt x="3853" y="3582"/>
                      <a:pt x="3801" y="3569"/>
                    </a:cubicBezTo>
                    <a:cubicBezTo>
                      <a:pt x="3758" y="3556"/>
                      <a:pt x="3719" y="3530"/>
                      <a:pt x="3690" y="3530"/>
                    </a:cubicBezTo>
                    <a:cubicBezTo>
                      <a:pt x="3690" y="3475"/>
                      <a:pt x="3690" y="3436"/>
                      <a:pt x="3703" y="3407"/>
                    </a:cubicBezTo>
                    <a:cubicBezTo>
                      <a:pt x="3703" y="3380"/>
                      <a:pt x="3690" y="3354"/>
                      <a:pt x="3703" y="3325"/>
                    </a:cubicBezTo>
                    <a:cubicBezTo>
                      <a:pt x="3732" y="3231"/>
                      <a:pt x="3638" y="3205"/>
                      <a:pt x="3608" y="3136"/>
                    </a:cubicBezTo>
                    <a:lnTo>
                      <a:pt x="3582" y="3136"/>
                    </a:lnTo>
                    <a:cubicBezTo>
                      <a:pt x="3595" y="3136"/>
                      <a:pt x="3595" y="3149"/>
                      <a:pt x="3595" y="3149"/>
                    </a:cubicBezTo>
                    <a:cubicBezTo>
                      <a:pt x="3539" y="3113"/>
                      <a:pt x="3481" y="3096"/>
                      <a:pt x="3424" y="3096"/>
                    </a:cubicBezTo>
                    <a:cubicBezTo>
                      <a:pt x="3381" y="3096"/>
                      <a:pt x="3337" y="3106"/>
                      <a:pt x="3295" y="3124"/>
                    </a:cubicBezTo>
                    <a:lnTo>
                      <a:pt x="3295" y="3124"/>
                    </a:lnTo>
                    <a:cubicBezTo>
                      <a:pt x="3300" y="3120"/>
                      <a:pt x="3306" y="3115"/>
                      <a:pt x="3312" y="3110"/>
                    </a:cubicBezTo>
                    <a:lnTo>
                      <a:pt x="3283" y="3110"/>
                    </a:lnTo>
                    <a:cubicBezTo>
                      <a:pt x="3268" y="3120"/>
                      <a:pt x="3255" y="3124"/>
                      <a:pt x="3243" y="3124"/>
                    </a:cubicBezTo>
                    <a:cubicBezTo>
                      <a:pt x="3222" y="3124"/>
                      <a:pt x="3205" y="3112"/>
                      <a:pt x="3188" y="3094"/>
                    </a:cubicBezTo>
                    <a:cubicBezTo>
                      <a:pt x="3133" y="3068"/>
                      <a:pt x="3094" y="3029"/>
                      <a:pt x="3039" y="2999"/>
                    </a:cubicBezTo>
                    <a:cubicBezTo>
                      <a:pt x="3012" y="2986"/>
                      <a:pt x="2970" y="2960"/>
                      <a:pt x="2944" y="2947"/>
                    </a:cubicBezTo>
                    <a:lnTo>
                      <a:pt x="2944" y="2947"/>
                    </a:lnTo>
                    <a:cubicBezTo>
                      <a:pt x="3025" y="3012"/>
                      <a:pt x="3120" y="3081"/>
                      <a:pt x="3214" y="3136"/>
                    </a:cubicBezTo>
                    <a:cubicBezTo>
                      <a:pt x="3201" y="3149"/>
                      <a:pt x="3188" y="3162"/>
                      <a:pt x="3188" y="3175"/>
                    </a:cubicBezTo>
                    <a:cubicBezTo>
                      <a:pt x="3188" y="3203"/>
                      <a:pt x="3183" y="3212"/>
                      <a:pt x="3172" y="3212"/>
                    </a:cubicBezTo>
                    <a:cubicBezTo>
                      <a:pt x="3166" y="3212"/>
                      <a:pt x="3159" y="3209"/>
                      <a:pt x="3149" y="3205"/>
                    </a:cubicBezTo>
                    <a:cubicBezTo>
                      <a:pt x="3107" y="3192"/>
                      <a:pt x="3068" y="3162"/>
                      <a:pt x="3025" y="3136"/>
                    </a:cubicBezTo>
                    <a:cubicBezTo>
                      <a:pt x="2944" y="3094"/>
                      <a:pt x="2876" y="3055"/>
                      <a:pt x="2794" y="3012"/>
                    </a:cubicBezTo>
                    <a:cubicBezTo>
                      <a:pt x="2755" y="2999"/>
                      <a:pt x="2726" y="2905"/>
                      <a:pt x="2755" y="2879"/>
                    </a:cubicBezTo>
                    <a:cubicBezTo>
                      <a:pt x="2794" y="2850"/>
                      <a:pt x="2781" y="2837"/>
                      <a:pt x="2755" y="2811"/>
                    </a:cubicBezTo>
                    <a:cubicBezTo>
                      <a:pt x="2729" y="2829"/>
                      <a:pt x="2716" y="2838"/>
                      <a:pt x="2704" y="2838"/>
                    </a:cubicBezTo>
                    <a:cubicBezTo>
                      <a:pt x="2691" y="2838"/>
                      <a:pt x="2682" y="2825"/>
                      <a:pt x="2661" y="2798"/>
                    </a:cubicBezTo>
                    <a:cubicBezTo>
                      <a:pt x="2631" y="2742"/>
                      <a:pt x="2605" y="2687"/>
                      <a:pt x="2579" y="2635"/>
                    </a:cubicBezTo>
                    <a:cubicBezTo>
                      <a:pt x="2563" y="2622"/>
                      <a:pt x="2550" y="2605"/>
                      <a:pt x="2524" y="2592"/>
                    </a:cubicBezTo>
                    <a:lnTo>
                      <a:pt x="2524" y="2592"/>
                    </a:lnTo>
                    <a:cubicBezTo>
                      <a:pt x="2618" y="2605"/>
                      <a:pt x="2700" y="2635"/>
                      <a:pt x="2768" y="2661"/>
                    </a:cubicBezTo>
                    <a:cubicBezTo>
                      <a:pt x="2768" y="2648"/>
                      <a:pt x="2768" y="2648"/>
                      <a:pt x="2781" y="2648"/>
                    </a:cubicBezTo>
                    <a:cubicBezTo>
                      <a:pt x="2768" y="2635"/>
                      <a:pt x="2755" y="2635"/>
                      <a:pt x="2742" y="2635"/>
                    </a:cubicBezTo>
                    <a:cubicBezTo>
                      <a:pt x="2661" y="2605"/>
                      <a:pt x="2563" y="2579"/>
                      <a:pt x="2482" y="2540"/>
                    </a:cubicBezTo>
                    <a:cubicBezTo>
                      <a:pt x="2456" y="2540"/>
                      <a:pt x="2443" y="2524"/>
                      <a:pt x="2416" y="2511"/>
                    </a:cubicBezTo>
                    <a:cubicBezTo>
                      <a:pt x="2374" y="2498"/>
                      <a:pt x="2335" y="2472"/>
                      <a:pt x="2293" y="2459"/>
                    </a:cubicBezTo>
                    <a:cubicBezTo>
                      <a:pt x="2224" y="2443"/>
                      <a:pt x="2172" y="2416"/>
                      <a:pt x="2104" y="2403"/>
                    </a:cubicBezTo>
                    <a:cubicBezTo>
                      <a:pt x="2062" y="2403"/>
                      <a:pt x="2009" y="2416"/>
                      <a:pt x="1954" y="2430"/>
                    </a:cubicBezTo>
                    <a:cubicBezTo>
                      <a:pt x="1873" y="2459"/>
                      <a:pt x="1804" y="2485"/>
                      <a:pt x="1723" y="2511"/>
                    </a:cubicBezTo>
                    <a:cubicBezTo>
                      <a:pt x="1710" y="2524"/>
                      <a:pt x="1710" y="2524"/>
                      <a:pt x="1710" y="2540"/>
                    </a:cubicBezTo>
                    <a:cubicBezTo>
                      <a:pt x="1695" y="2571"/>
                      <a:pt x="1688" y="2583"/>
                      <a:pt x="1674" y="2583"/>
                    </a:cubicBezTo>
                    <a:cubicBezTo>
                      <a:pt x="1665" y="2583"/>
                      <a:pt x="1651" y="2577"/>
                      <a:pt x="1628" y="2566"/>
                    </a:cubicBezTo>
                    <a:cubicBezTo>
                      <a:pt x="1623" y="2582"/>
                      <a:pt x="1616" y="2587"/>
                      <a:pt x="1607" y="2587"/>
                    </a:cubicBezTo>
                    <a:cubicBezTo>
                      <a:pt x="1595" y="2587"/>
                      <a:pt x="1581" y="2574"/>
                      <a:pt x="1573" y="2566"/>
                    </a:cubicBezTo>
                    <a:cubicBezTo>
                      <a:pt x="1505" y="2540"/>
                      <a:pt x="1453" y="2511"/>
                      <a:pt x="1397" y="2485"/>
                    </a:cubicBezTo>
                    <a:cubicBezTo>
                      <a:pt x="1303" y="2430"/>
                      <a:pt x="1221" y="2377"/>
                      <a:pt x="1153" y="2322"/>
                    </a:cubicBezTo>
                    <a:cubicBezTo>
                      <a:pt x="1058" y="2254"/>
                      <a:pt x="977" y="2172"/>
                      <a:pt x="909" y="2091"/>
                    </a:cubicBezTo>
                    <a:cubicBezTo>
                      <a:pt x="801" y="1996"/>
                      <a:pt x="690" y="1902"/>
                      <a:pt x="596" y="1791"/>
                    </a:cubicBezTo>
                    <a:lnTo>
                      <a:pt x="352" y="1547"/>
                    </a:lnTo>
                    <a:cubicBezTo>
                      <a:pt x="283" y="1482"/>
                      <a:pt x="244" y="1413"/>
                      <a:pt x="218" y="1332"/>
                    </a:cubicBezTo>
                    <a:cubicBezTo>
                      <a:pt x="189" y="1277"/>
                      <a:pt x="150" y="1208"/>
                      <a:pt x="137" y="1140"/>
                    </a:cubicBezTo>
                    <a:cubicBezTo>
                      <a:pt x="121" y="1075"/>
                      <a:pt x="108" y="1006"/>
                      <a:pt x="108" y="925"/>
                    </a:cubicBezTo>
                    <a:cubicBezTo>
                      <a:pt x="95" y="883"/>
                      <a:pt x="108" y="844"/>
                      <a:pt x="95" y="801"/>
                    </a:cubicBezTo>
                    <a:cubicBezTo>
                      <a:pt x="95" y="788"/>
                      <a:pt x="68" y="788"/>
                      <a:pt x="55" y="775"/>
                    </a:cubicBezTo>
                    <a:cubicBezTo>
                      <a:pt x="55" y="788"/>
                      <a:pt x="39" y="801"/>
                      <a:pt x="39" y="814"/>
                    </a:cubicBezTo>
                    <a:cubicBezTo>
                      <a:pt x="39" y="830"/>
                      <a:pt x="55" y="857"/>
                      <a:pt x="39" y="870"/>
                    </a:cubicBezTo>
                    <a:cubicBezTo>
                      <a:pt x="0" y="977"/>
                      <a:pt x="39" y="1088"/>
                      <a:pt x="68" y="1182"/>
                    </a:cubicBezTo>
                    <a:cubicBezTo>
                      <a:pt x="81" y="1221"/>
                      <a:pt x="95" y="1264"/>
                      <a:pt x="108" y="1290"/>
                    </a:cubicBezTo>
                    <a:cubicBezTo>
                      <a:pt x="121" y="1332"/>
                      <a:pt x="137" y="1358"/>
                      <a:pt x="163" y="1400"/>
                    </a:cubicBezTo>
                    <a:cubicBezTo>
                      <a:pt x="176" y="1439"/>
                      <a:pt x="202" y="1495"/>
                      <a:pt x="231" y="1521"/>
                    </a:cubicBezTo>
                    <a:cubicBezTo>
                      <a:pt x="283" y="1602"/>
                      <a:pt x="352" y="1671"/>
                      <a:pt x="407" y="1739"/>
                    </a:cubicBezTo>
                    <a:cubicBezTo>
                      <a:pt x="476" y="1807"/>
                      <a:pt x="528" y="1860"/>
                      <a:pt x="596" y="1928"/>
                    </a:cubicBezTo>
                    <a:cubicBezTo>
                      <a:pt x="690" y="2022"/>
                      <a:pt x="801" y="2104"/>
                      <a:pt x="883" y="2198"/>
                    </a:cubicBezTo>
                    <a:cubicBezTo>
                      <a:pt x="1003" y="2322"/>
                      <a:pt x="1127" y="2430"/>
                      <a:pt x="1277" y="2511"/>
                    </a:cubicBezTo>
                    <a:cubicBezTo>
                      <a:pt x="1329" y="2540"/>
                      <a:pt x="1384" y="2579"/>
                      <a:pt x="1423" y="2592"/>
                    </a:cubicBezTo>
                    <a:cubicBezTo>
                      <a:pt x="1505" y="2635"/>
                      <a:pt x="1586" y="2674"/>
                      <a:pt x="1667" y="2687"/>
                    </a:cubicBezTo>
                    <a:cubicBezTo>
                      <a:pt x="1736" y="2716"/>
                      <a:pt x="1804" y="2716"/>
                      <a:pt x="1886" y="2729"/>
                    </a:cubicBezTo>
                    <a:lnTo>
                      <a:pt x="1899" y="2742"/>
                    </a:lnTo>
                    <a:cubicBezTo>
                      <a:pt x="1886" y="2755"/>
                      <a:pt x="1873" y="2755"/>
                      <a:pt x="1873" y="2755"/>
                    </a:cubicBezTo>
                    <a:cubicBezTo>
                      <a:pt x="1847" y="2768"/>
                      <a:pt x="1817" y="2768"/>
                      <a:pt x="1791" y="2784"/>
                    </a:cubicBezTo>
                    <a:cubicBezTo>
                      <a:pt x="1736" y="2811"/>
                      <a:pt x="1684" y="2866"/>
                      <a:pt x="1628" y="2905"/>
                    </a:cubicBezTo>
                    <a:cubicBezTo>
                      <a:pt x="1547" y="2960"/>
                      <a:pt x="1479" y="3012"/>
                      <a:pt x="1397" y="3055"/>
                    </a:cubicBezTo>
                    <a:cubicBezTo>
                      <a:pt x="1303" y="3094"/>
                      <a:pt x="1195" y="3110"/>
                      <a:pt x="1085" y="3136"/>
                    </a:cubicBezTo>
                    <a:cubicBezTo>
                      <a:pt x="1076" y="3136"/>
                      <a:pt x="1061" y="3130"/>
                      <a:pt x="1049" y="3130"/>
                    </a:cubicBezTo>
                    <a:cubicBezTo>
                      <a:pt x="1043" y="3130"/>
                      <a:pt x="1037" y="3132"/>
                      <a:pt x="1032" y="3136"/>
                    </a:cubicBezTo>
                    <a:cubicBezTo>
                      <a:pt x="1016" y="3149"/>
                      <a:pt x="1003" y="3175"/>
                      <a:pt x="1003" y="3192"/>
                    </a:cubicBezTo>
                    <a:cubicBezTo>
                      <a:pt x="1014" y="3192"/>
                      <a:pt x="1026" y="3208"/>
                      <a:pt x="1037" y="3208"/>
                    </a:cubicBezTo>
                    <a:cubicBezTo>
                      <a:pt x="1040" y="3208"/>
                      <a:pt x="1043" y="3207"/>
                      <a:pt x="1045" y="3205"/>
                    </a:cubicBezTo>
                    <a:cubicBezTo>
                      <a:pt x="1127" y="3192"/>
                      <a:pt x="1208" y="3175"/>
                      <a:pt x="1290" y="3162"/>
                    </a:cubicBezTo>
                    <a:lnTo>
                      <a:pt x="1316" y="3162"/>
                    </a:lnTo>
                    <a:cubicBezTo>
                      <a:pt x="1397" y="3110"/>
                      <a:pt x="1492" y="3081"/>
                      <a:pt x="1573" y="3029"/>
                    </a:cubicBezTo>
                    <a:cubicBezTo>
                      <a:pt x="1654" y="2973"/>
                      <a:pt x="1723" y="2918"/>
                      <a:pt x="1791" y="2850"/>
                    </a:cubicBezTo>
                    <a:cubicBezTo>
                      <a:pt x="1847" y="2824"/>
                      <a:pt x="1886" y="2784"/>
                      <a:pt x="1941" y="2742"/>
                    </a:cubicBezTo>
                    <a:lnTo>
                      <a:pt x="1954" y="2755"/>
                    </a:lnTo>
                    <a:cubicBezTo>
                      <a:pt x="1886" y="2837"/>
                      <a:pt x="1791" y="2879"/>
                      <a:pt x="1736" y="2960"/>
                    </a:cubicBezTo>
                    <a:cubicBezTo>
                      <a:pt x="1765" y="2947"/>
                      <a:pt x="1804" y="2918"/>
                      <a:pt x="1830" y="2892"/>
                    </a:cubicBezTo>
                    <a:cubicBezTo>
                      <a:pt x="1860" y="2879"/>
                      <a:pt x="1886" y="2850"/>
                      <a:pt x="1912" y="2837"/>
                    </a:cubicBezTo>
                    <a:lnTo>
                      <a:pt x="1899" y="2837"/>
                    </a:lnTo>
                    <a:cubicBezTo>
                      <a:pt x="1912" y="2824"/>
                      <a:pt x="1941" y="2811"/>
                      <a:pt x="1941" y="2798"/>
                    </a:cubicBezTo>
                    <a:cubicBezTo>
                      <a:pt x="1955" y="2774"/>
                      <a:pt x="1969" y="2764"/>
                      <a:pt x="1986" y="2764"/>
                    </a:cubicBezTo>
                    <a:cubicBezTo>
                      <a:pt x="2000" y="2764"/>
                      <a:pt x="2016" y="2771"/>
                      <a:pt x="2035" y="2784"/>
                    </a:cubicBezTo>
                    <a:cubicBezTo>
                      <a:pt x="1993" y="2811"/>
                      <a:pt x="1967" y="2850"/>
                      <a:pt x="1928" y="2879"/>
                    </a:cubicBezTo>
                    <a:cubicBezTo>
                      <a:pt x="1860" y="2947"/>
                      <a:pt x="1791" y="3012"/>
                      <a:pt x="1723" y="3081"/>
                    </a:cubicBezTo>
                    <a:cubicBezTo>
                      <a:pt x="1684" y="3123"/>
                      <a:pt x="1641" y="3162"/>
                      <a:pt x="1586" y="3175"/>
                    </a:cubicBezTo>
                    <a:cubicBezTo>
                      <a:pt x="1547" y="3175"/>
                      <a:pt x="1521" y="3205"/>
                      <a:pt x="1479" y="3218"/>
                    </a:cubicBezTo>
                    <a:cubicBezTo>
                      <a:pt x="1461" y="3227"/>
                      <a:pt x="1442" y="3249"/>
                      <a:pt x="1419" y="3249"/>
                    </a:cubicBezTo>
                    <a:cubicBezTo>
                      <a:pt x="1408" y="3249"/>
                      <a:pt x="1397" y="3244"/>
                      <a:pt x="1384" y="3231"/>
                    </a:cubicBezTo>
                    <a:cubicBezTo>
                      <a:pt x="1384" y="3231"/>
                      <a:pt x="1371" y="3231"/>
                      <a:pt x="1358" y="3244"/>
                    </a:cubicBezTo>
                    <a:cubicBezTo>
                      <a:pt x="1277" y="3273"/>
                      <a:pt x="1195" y="3299"/>
                      <a:pt x="1114" y="3338"/>
                    </a:cubicBezTo>
                    <a:cubicBezTo>
                      <a:pt x="1085" y="3338"/>
                      <a:pt x="1058" y="3338"/>
                      <a:pt x="1045" y="3354"/>
                    </a:cubicBezTo>
                    <a:cubicBezTo>
                      <a:pt x="1032" y="3354"/>
                      <a:pt x="1016" y="3354"/>
                      <a:pt x="1003" y="3367"/>
                    </a:cubicBezTo>
                    <a:cubicBezTo>
                      <a:pt x="977" y="3393"/>
                      <a:pt x="951" y="3420"/>
                      <a:pt x="922" y="3449"/>
                    </a:cubicBezTo>
                    <a:cubicBezTo>
                      <a:pt x="908" y="3458"/>
                      <a:pt x="888" y="3462"/>
                      <a:pt x="866" y="3462"/>
                    </a:cubicBezTo>
                    <a:cubicBezTo>
                      <a:pt x="825" y="3462"/>
                      <a:pt x="778" y="3447"/>
                      <a:pt x="759" y="3420"/>
                    </a:cubicBezTo>
                    <a:lnTo>
                      <a:pt x="853" y="3420"/>
                    </a:lnTo>
                    <a:cubicBezTo>
                      <a:pt x="814" y="3420"/>
                      <a:pt x="759" y="3420"/>
                      <a:pt x="746" y="3367"/>
                    </a:cubicBezTo>
                    <a:cubicBezTo>
                      <a:pt x="733" y="3338"/>
                      <a:pt x="759" y="3299"/>
                      <a:pt x="772" y="3273"/>
                    </a:cubicBezTo>
                    <a:lnTo>
                      <a:pt x="772" y="3273"/>
                    </a:lnTo>
                    <a:cubicBezTo>
                      <a:pt x="772" y="3273"/>
                      <a:pt x="759" y="3286"/>
                      <a:pt x="733" y="3286"/>
                    </a:cubicBezTo>
                    <a:cubicBezTo>
                      <a:pt x="746" y="3273"/>
                      <a:pt x="746" y="3244"/>
                      <a:pt x="759" y="3244"/>
                    </a:cubicBezTo>
                    <a:cubicBezTo>
                      <a:pt x="801" y="3218"/>
                      <a:pt x="840" y="3205"/>
                      <a:pt x="896" y="3192"/>
                    </a:cubicBezTo>
                    <a:cubicBezTo>
                      <a:pt x="922" y="3192"/>
                      <a:pt x="935" y="3205"/>
                      <a:pt x="935" y="3231"/>
                    </a:cubicBezTo>
                    <a:cubicBezTo>
                      <a:pt x="951" y="3257"/>
                      <a:pt x="951" y="3286"/>
                      <a:pt x="964" y="3312"/>
                    </a:cubicBezTo>
                    <a:cubicBezTo>
                      <a:pt x="977" y="3299"/>
                      <a:pt x="977" y="3273"/>
                      <a:pt x="977" y="3244"/>
                    </a:cubicBezTo>
                    <a:cubicBezTo>
                      <a:pt x="977" y="3231"/>
                      <a:pt x="964" y="3218"/>
                      <a:pt x="977" y="3205"/>
                    </a:cubicBezTo>
                    <a:cubicBezTo>
                      <a:pt x="977" y="3159"/>
                      <a:pt x="959" y="3133"/>
                      <a:pt x="929" y="3133"/>
                    </a:cubicBezTo>
                    <a:cubicBezTo>
                      <a:pt x="923" y="3133"/>
                      <a:pt x="916" y="3134"/>
                      <a:pt x="909" y="3136"/>
                    </a:cubicBezTo>
                    <a:cubicBezTo>
                      <a:pt x="801" y="3136"/>
                      <a:pt x="720" y="3162"/>
                      <a:pt x="664" y="3273"/>
                    </a:cubicBezTo>
                    <a:cubicBezTo>
                      <a:pt x="596" y="3407"/>
                      <a:pt x="677" y="3501"/>
                      <a:pt x="788" y="3530"/>
                    </a:cubicBezTo>
                    <a:cubicBezTo>
                      <a:pt x="804" y="3535"/>
                      <a:pt x="820" y="3537"/>
                      <a:pt x="837" y="3537"/>
                    </a:cubicBezTo>
                    <a:cubicBezTo>
                      <a:pt x="921" y="3537"/>
                      <a:pt x="1012" y="3485"/>
                      <a:pt x="1058" y="3407"/>
                    </a:cubicBezTo>
                    <a:cubicBezTo>
                      <a:pt x="1067" y="3407"/>
                      <a:pt x="1076" y="3412"/>
                      <a:pt x="1085" y="3412"/>
                    </a:cubicBezTo>
                    <a:cubicBezTo>
                      <a:pt x="1089" y="3412"/>
                      <a:pt x="1093" y="3411"/>
                      <a:pt x="1098" y="3407"/>
                    </a:cubicBezTo>
                    <a:cubicBezTo>
                      <a:pt x="1127" y="3407"/>
                      <a:pt x="1153" y="3380"/>
                      <a:pt x="1179" y="3367"/>
                    </a:cubicBezTo>
                    <a:cubicBezTo>
                      <a:pt x="1247" y="3338"/>
                      <a:pt x="1303" y="3312"/>
                      <a:pt x="1371" y="3286"/>
                    </a:cubicBezTo>
                    <a:cubicBezTo>
                      <a:pt x="1391" y="3312"/>
                      <a:pt x="1400" y="3325"/>
                      <a:pt x="1412" y="3325"/>
                    </a:cubicBezTo>
                    <a:cubicBezTo>
                      <a:pt x="1424" y="3325"/>
                      <a:pt x="1438" y="3312"/>
                      <a:pt x="1466" y="3286"/>
                    </a:cubicBezTo>
                    <a:cubicBezTo>
                      <a:pt x="1492" y="3273"/>
                      <a:pt x="1521" y="3257"/>
                      <a:pt x="1547" y="3244"/>
                    </a:cubicBezTo>
                    <a:lnTo>
                      <a:pt x="1547" y="3257"/>
                    </a:lnTo>
                    <a:cubicBezTo>
                      <a:pt x="1479" y="3312"/>
                      <a:pt x="1410" y="3367"/>
                      <a:pt x="1342" y="3407"/>
                    </a:cubicBezTo>
                    <a:cubicBezTo>
                      <a:pt x="1329" y="3436"/>
                      <a:pt x="1290" y="3449"/>
                      <a:pt x="1260" y="3462"/>
                    </a:cubicBezTo>
                    <a:cubicBezTo>
                      <a:pt x="1234" y="3475"/>
                      <a:pt x="1195" y="3475"/>
                      <a:pt x="1166" y="3501"/>
                    </a:cubicBezTo>
                    <a:cubicBezTo>
                      <a:pt x="1098" y="3530"/>
                      <a:pt x="1032" y="3569"/>
                      <a:pt x="1032" y="3664"/>
                    </a:cubicBezTo>
                    <a:cubicBezTo>
                      <a:pt x="1016" y="3732"/>
                      <a:pt x="1032" y="3775"/>
                      <a:pt x="1098" y="3788"/>
                    </a:cubicBezTo>
                    <a:cubicBezTo>
                      <a:pt x="1153" y="3801"/>
                      <a:pt x="1208" y="3814"/>
                      <a:pt x="1260" y="3814"/>
                    </a:cubicBezTo>
                    <a:cubicBezTo>
                      <a:pt x="1277" y="3814"/>
                      <a:pt x="1290" y="3801"/>
                      <a:pt x="1303" y="3788"/>
                    </a:cubicBezTo>
                    <a:cubicBezTo>
                      <a:pt x="1290" y="3775"/>
                      <a:pt x="1277" y="3761"/>
                      <a:pt x="1260" y="3761"/>
                    </a:cubicBezTo>
                    <a:cubicBezTo>
                      <a:pt x="1234" y="3745"/>
                      <a:pt x="1208" y="3745"/>
                      <a:pt x="1179" y="3745"/>
                    </a:cubicBezTo>
                    <a:cubicBezTo>
                      <a:pt x="1114" y="3719"/>
                      <a:pt x="1098" y="3719"/>
                      <a:pt x="1114" y="3664"/>
                    </a:cubicBezTo>
                    <a:lnTo>
                      <a:pt x="1114" y="3664"/>
                    </a:lnTo>
                    <a:cubicBezTo>
                      <a:pt x="1186" y="3723"/>
                      <a:pt x="1231" y="3746"/>
                      <a:pt x="1266" y="3746"/>
                    </a:cubicBezTo>
                    <a:cubicBezTo>
                      <a:pt x="1289" y="3746"/>
                      <a:pt x="1308" y="3736"/>
                      <a:pt x="1329" y="3719"/>
                    </a:cubicBezTo>
                    <a:lnTo>
                      <a:pt x="1234" y="3719"/>
                    </a:lnTo>
                    <a:cubicBezTo>
                      <a:pt x="1195" y="3706"/>
                      <a:pt x="1127" y="3664"/>
                      <a:pt x="1140" y="3625"/>
                    </a:cubicBezTo>
                    <a:cubicBezTo>
                      <a:pt x="1152" y="3587"/>
                      <a:pt x="1228" y="3541"/>
                      <a:pt x="1275" y="3541"/>
                    </a:cubicBezTo>
                    <a:cubicBezTo>
                      <a:pt x="1280" y="3541"/>
                      <a:pt x="1285" y="3542"/>
                      <a:pt x="1290" y="3543"/>
                    </a:cubicBezTo>
                    <a:cubicBezTo>
                      <a:pt x="1329" y="3569"/>
                      <a:pt x="1358" y="3582"/>
                      <a:pt x="1397" y="3612"/>
                    </a:cubicBezTo>
                    <a:cubicBezTo>
                      <a:pt x="1397" y="3638"/>
                      <a:pt x="1384" y="3651"/>
                      <a:pt x="1371" y="3680"/>
                    </a:cubicBezTo>
                    <a:cubicBezTo>
                      <a:pt x="1384" y="3693"/>
                      <a:pt x="1384" y="3693"/>
                      <a:pt x="1397" y="3693"/>
                    </a:cubicBezTo>
                    <a:cubicBezTo>
                      <a:pt x="1397" y="3664"/>
                      <a:pt x="1410" y="3651"/>
                      <a:pt x="1410" y="3625"/>
                    </a:cubicBezTo>
                    <a:cubicBezTo>
                      <a:pt x="1410" y="3569"/>
                      <a:pt x="1423" y="3517"/>
                      <a:pt x="1358" y="3501"/>
                    </a:cubicBezTo>
                    <a:cubicBezTo>
                      <a:pt x="1371" y="3488"/>
                      <a:pt x="1384" y="3475"/>
                      <a:pt x="1397" y="3462"/>
                    </a:cubicBezTo>
                    <a:cubicBezTo>
                      <a:pt x="1440" y="3436"/>
                      <a:pt x="1479" y="3407"/>
                      <a:pt x="1521" y="3367"/>
                    </a:cubicBezTo>
                    <a:cubicBezTo>
                      <a:pt x="1560" y="3325"/>
                      <a:pt x="1615" y="3273"/>
                      <a:pt x="1667" y="3244"/>
                    </a:cubicBezTo>
                    <a:cubicBezTo>
                      <a:pt x="1723" y="3192"/>
                      <a:pt x="1778" y="3136"/>
                      <a:pt x="1847" y="3081"/>
                    </a:cubicBezTo>
                    <a:cubicBezTo>
                      <a:pt x="1928" y="3029"/>
                      <a:pt x="1993" y="2931"/>
                      <a:pt x="2062" y="2850"/>
                    </a:cubicBezTo>
                    <a:cubicBezTo>
                      <a:pt x="2075" y="2837"/>
                      <a:pt x="2104" y="2837"/>
                      <a:pt x="2117" y="2824"/>
                    </a:cubicBezTo>
                    <a:cubicBezTo>
                      <a:pt x="2117" y="2837"/>
                      <a:pt x="2117" y="2837"/>
                      <a:pt x="2130" y="2850"/>
                    </a:cubicBezTo>
                    <a:cubicBezTo>
                      <a:pt x="2048" y="2918"/>
                      <a:pt x="1980" y="2986"/>
                      <a:pt x="1899" y="3055"/>
                    </a:cubicBezTo>
                    <a:cubicBezTo>
                      <a:pt x="1899" y="3068"/>
                      <a:pt x="1899" y="3068"/>
                      <a:pt x="1912" y="3068"/>
                    </a:cubicBezTo>
                    <a:cubicBezTo>
                      <a:pt x="1912" y="3055"/>
                      <a:pt x="1928" y="3055"/>
                      <a:pt x="1941" y="3042"/>
                    </a:cubicBezTo>
                    <a:cubicBezTo>
                      <a:pt x="2009" y="2986"/>
                      <a:pt x="2062" y="2918"/>
                      <a:pt x="2130" y="2866"/>
                    </a:cubicBezTo>
                    <a:lnTo>
                      <a:pt x="2156" y="2866"/>
                    </a:lnTo>
                    <a:cubicBezTo>
                      <a:pt x="2130" y="2892"/>
                      <a:pt x="2117" y="2905"/>
                      <a:pt x="2104" y="2931"/>
                    </a:cubicBezTo>
                    <a:cubicBezTo>
                      <a:pt x="2022" y="3012"/>
                      <a:pt x="1954" y="3094"/>
                      <a:pt x="1873" y="3192"/>
                    </a:cubicBezTo>
                    <a:cubicBezTo>
                      <a:pt x="1817" y="3257"/>
                      <a:pt x="1749" y="3325"/>
                      <a:pt x="1697" y="3393"/>
                    </a:cubicBezTo>
                    <a:cubicBezTo>
                      <a:pt x="1628" y="3462"/>
                      <a:pt x="1560" y="3530"/>
                      <a:pt x="1505" y="3612"/>
                    </a:cubicBezTo>
                    <a:cubicBezTo>
                      <a:pt x="1492" y="3612"/>
                      <a:pt x="1492" y="3625"/>
                      <a:pt x="1492" y="3638"/>
                    </a:cubicBezTo>
                    <a:lnTo>
                      <a:pt x="1547" y="3638"/>
                    </a:lnTo>
                    <a:cubicBezTo>
                      <a:pt x="1586" y="3599"/>
                      <a:pt x="1615" y="3556"/>
                      <a:pt x="1654" y="3517"/>
                    </a:cubicBezTo>
                    <a:cubicBezTo>
                      <a:pt x="1749" y="3420"/>
                      <a:pt x="1830" y="3312"/>
                      <a:pt x="1928" y="3218"/>
                    </a:cubicBezTo>
                    <a:cubicBezTo>
                      <a:pt x="2022" y="3123"/>
                      <a:pt x="2104" y="3012"/>
                      <a:pt x="2198" y="2918"/>
                    </a:cubicBezTo>
                    <a:lnTo>
                      <a:pt x="2198" y="2892"/>
                    </a:lnTo>
                    <a:cubicBezTo>
                      <a:pt x="2237" y="2918"/>
                      <a:pt x="2267" y="2931"/>
                      <a:pt x="2293" y="2947"/>
                    </a:cubicBezTo>
                    <a:cubicBezTo>
                      <a:pt x="2293" y="3012"/>
                      <a:pt x="2306" y="3068"/>
                      <a:pt x="2319" y="3123"/>
                    </a:cubicBezTo>
                    <a:lnTo>
                      <a:pt x="2335" y="3123"/>
                    </a:lnTo>
                    <a:cubicBezTo>
                      <a:pt x="2319" y="3068"/>
                      <a:pt x="2319" y="3029"/>
                      <a:pt x="2306" y="2973"/>
                    </a:cubicBezTo>
                    <a:lnTo>
                      <a:pt x="2335" y="2973"/>
                    </a:lnTo>
                    <a:lnTo>
                      <a:pt x="2348" y="2986"/>
                    </a:lnTo>
                    <a:cubicBezTo>
                      <a:pt x="2374" y="3094"/>
                      <a:pt x="2361" y="3192"/>
                      <a:pt x="2348" y="3286"/>
                    </a:cubicBezTo>
                    <a:lnTo>
                      <a:pt x="2306" y="3286"/>
                    </a:lnTo>
                    <a:lnTo>
                      <a:pt x="2306" y="3367"/>
                    </a:lnTo>
                    <a:cubicBezTo>
                      <a:pt x="2280" y="3420"/>
                      <a:pt x="2237" y="3475"/>
                      <a:pt x="2211" y="3530"/>
                    </a:cubicBezTo>
                    <a:cubicBezTo>
                      <a:pt x="2198" y="3556"/>
                      <a:pt x="2198" y="3582"/>
                      <a:pt x="2237" y="3612"/>
                    </a:cubicBezTo>
                    <a:cubicBezTo>
                      <a:pt x="2254" y="3612"/>
                      <a:pt x="2254" y="3612"/>
                      <a:pt x="2267" y="3625"/>
                    </a:cubicBezTo>
                    <a:cubicBezTo>
                      <a:pt x="2256" y="3646"/>
                      <a:pt x="2254" y="3687"/>
                      <a:pt x="2224" y="3687"/>
                    </a:cubicBezTo>
                    <a:cubicBezTo>
                      <a:pt x="2217" y="3687"/>
                      <a:pt x="2208" y="3685"/>
                      <a:pt x="2198" y="3680"/>
                    </a:cubicBezTo>
                    <a:cubicBezTo>
                      <a:pt x="2185" y="3680"/>
                      <a:pt x="2172" y="3693"/>
                      <a:pt x="2172" y="3693"/>
                    </a:cubicBezTo>
                    <a:cubicBezTo>
                      <a:pt x="2156" y="3706"/>
                      <a:pt x="2143" y="3706"/>
                      <a:pt x="2130" y="3719"/>
                    </a:cubicBezTo>
                    <a:cubicBezTo>
                      <a:pt x="2122" y="3721"/>
                      <a:pt x="2115" y="3722"/>
                      <a:pt x="2108" y="3722"/>
                    </a:cubicBezTo>
                    <a:cubicBezTo>
                      <a:pt x="2064" y="3722"/>
                      <a:pt x="2030" y="3691"/>
                      <a:pt x="1993" y="3680"/>
                    </a:cubicBezTo>
                    <a:cubicBezTo>
                      <a:pt x="1980" y="3664"/>
                      <a:pt x="1967" y="3638"/>
                      <a:pt x="1967" y="3612"/>
                    </a:cubicBezTo>
                    <a:cubicBezTo>
                      <a:pt x="1967" y="3569"/>
                      <a:pt x="2035" y="3543"/>
                      <a:pt x="2075" y="3543"/>
                    </a:cubicBezTo>
                    <a:lnTo>
                      <a:pt x="2143" y="3543"/>
                    </a:lnTo>
                    <a:cubicBezTo>
                      <a:pt x="2172" y="3501"/>
                      <a:pt x="2185" y="3475"/>
                      <a:pt x="2198" y="3449"/>
                    </a:cubicBezTo>
                    <a:cubicBezTo>
                      <a:pt x="2211" y="3393"/>
                      <a:pt x="2237" y="3354"/>
                      <a:pt x="2237" y="3312"/>
                    </a:cubicBezTo>
                    <a:cubicBezTo>
                      <a:pt x="2254" y="3257"/>
                      <a:pt x="2254" y="3205"/>
                      <a:pt x="2254" y="3149"/>
                    </a:cubicBezTo>
                    <a:cubicBezTo>
                      <a:pt x="2254" y="3094"/>
                      <a:pt x="2254" y="3042"/>
                      <a:pt x="2237" y="2999"/>
                    </a:cubicBezTo>
                    <a:cubicBezTo>
                      <a:pt x="2224" y="2973"/>
                      <a:pt x="2211" y="2960"/>
                      <a:pt x="2185" y="2960"/>
                    </a:cubicBezTo>
                    <a:cubicBezTo>
                      <a:pt x="2181" y="2959"/>
                      <a:pt x="2178" y="2958"/>
                      <a:pt x="2175" y="2958"/>
                    </a:cubicBezTo>
                    <a:cubicBezTo>
                      <a:pt x="2156" y="2958"/>
                      <a:pt x="2158" y="2988"/>
                      <a:pt x="2172" y="2999"/>
                    </a:cubicBezTo>
                    <a:cubicBezTo>
                      <a:pt x="2172" y="3055"/>
                      <a:pt x="2185" y="3094"/>
                      <a:pt x="2198" y="3149"/>
                    </a:cubicBezTo>
                    <a:cubicBezTo>
                      <a:pt x="2198" y="3192"/>
                      <a:pt x="2198" y="3231"/>
                      <a:pt x="2185" y="3273"/>
                    </a:cubicBezTo>
                    <a:cubicBezTo>
                      <a:pt x="2172" y="3338"/>
                      <a:pt x="2143" y="3420"/>
                      <a:pt x="2117" y="3488"/>
                    </a:cubicBezTo>
                    <a:cubicBezTo>
                      <a:pt x="2083" y="3483"/>
                      <a:pt x="2061" y="3479"/>
                      <a:pt x="2043" y="3479"/>
                    </a:cubicBezTo>
                    <a:cubicBezTo>
                      <a:pt x="2017" y="3479"/>
                      <a:pt x="2000" y="3486"/>
                      <a:pt x="1967" y="3501"/>
                    </a:cubicBezTo>
                    <a:cubicBezTo>
                      <a:pt x="1928" y="3530"/>
                      <a:pt x="1873" y="3599"/>
                      <a:pt x="1886" y="3625"/>
                    </a:cubicBezTo>
                    <a:cubicBezTo>
                      <a:pt x="1912" y="3732"/>
                      <a:pt x="1967" y="3788"/>
                      <a:pt x="2075" y="3801"/>
                    </a:cubicBezTo>
                    <a:cubicBezTo>
                      <a:pt x="2130" y="3801"/>
                      <a:pt x="2185" y="3801"/>
                      <a:pt x="2224" y="3775"/>
                    </a:cubicBezTo>
                    <a:cubicBezTo>
                      <a:pt x="2254" y="3745"/>
                      <a:pt x="2280" y="3719"/>
                      <a:pt x="2319" y="3719"/>
                    </a:cubicBezTo>
                    <a:cubicBezTo>
                      <a:pt x="2319" y="3719"/>
                      <a:pt x="2335" y="3706"/>
                      <a:pt x="2348" y="3693"/>
                    </a:cubicBezTo>
                    <a:cubicBezTo>
                      <a:pt x="2374" y="3651"/>
                      <a:pt x="2361" y="3612"/>
                      <a:pt x="2335" y="3582"/>
                    </a:cubicBezTo>
                    <a:cubicBezTo>
                      <a:pt x="2335" y="3569"/>
                      <a:pt x="2319" y="3556"/>
                      <a:pt x="2335" y="3543"/>
                    </a:cubicBezTo>
                    <a:cubicBezTo>
                      <a:pt x="2348" y="3517"/>
                      <a:pt x="2361" y="3488"/>
                      <a:pt x="2387" y="3462"/>
                    </a:cubicBezTo>
                    <a:cubicBezTo>
                      <a:pt x="2387" y="3449"/>
                      <a:pt x="2400" y="3436"/>
                      <a:pt x="2416" y="3436"/>
                    </a:cubicBezTo>
                    <a:cubicBezTo>
                      <a:pt x="2498" y="3299"/>
                      <a:pt x="2469" y="3162"/>
                      <a:pt x="2443" y="3029"/>
                    </a:cubicBezTo>
                    <a:lnTo>
                      <a:pt x="2443" y="3029"/>
                    </a:lnTo>
                    <a:cubicBezTo>
                      <a:pt x="2498" y="3042"/>
                      <a:pt x="2537" y="3042"/>
                      <a:pt x="2579" y="3055"/>
                    </a:cubicBezTo>
                    <a:cubicBezTo>
                      <a:pt x="2644" y="3081"/>
                      <a:pt x="2713" y="3055"/>
                      <a:pt x="2781" y="3094"/>
                    </a:cubicBezTo>
                    <a:cubicBezTo>
                      <a:pt x="2837" y="3136"/>
                      <a:pt x="2905" y="3162"/>
                      <a:pt x="2970" y="3205"/>
                    </a:cubicBezTo>
                    <a:cubicBezTo>
                      <a:pt x="2999" y="3218"/>
                      <a:pt x="3025" y="3231"/>
                      <a:pt x="3068" y="3244"/>
                    </a:cubicBezTo>
                    <a:cubicBezTo>
                      <a:pt x="3081" y="3273"/>
                      <a:pt x="3107" y="3286"/>
                      <a:pt x="3133" y="3299"/>
                    </a:cubicBezTo>
                    <a:cubicBezTo>
                      <a:pt x="3175" y="3325"/>
                      <a:pt x="3231" y="3354"/>
                      <a:pt x="3270" y="3393"/>
                    </a:cubicBezTo>
                    <a:cubicBezTo>
                      <a:pt x="3338" y="3436"/>
                      <a:pt x="3407" y="3462"/>
                      <a:pt x="3475" y="3501"/>
                    </a:cubicBezTo>
                    <a:cubicBezTo>
                      <a:pt x="3582" y="3569"/>
                      <a:pt x="3677" y="3625"/>
                      <a:pt x="3801" y="3651"/>
                    </a:cubicBezTo>
                    <a:cubicBezTo>
                      <a:pt x="3827" y="3651"/>
                      <a:pt x="3853" y="3664"/>
                      <a:pt x="3882" y="3664"/>
                    </a:cubicBezTo>
                    <a:cubicBezTo>
                      <a:pt x="3840" y="3693"/>
                      <a:pt x="3814" y="3706"/>
                      <a:pt x="3784" y="3732"/>
                    </a:cubicBezTo>
                    <a:cubicBezTo>
                      <a:pt x="3719" y="3801"/>
                      <a:pt x="3638" y="3869"/>
                      <a:pt x="3569" y="3937"/>
                    </a:cubicBezTo>
                    <a:cubicBezTo>
                      <a:pt x="3501" y="4019"/>
                      <a:pt x="3433" y="4087"/>
                      <a:pt x="3377" y="4169"/>
                    </a:cubicBezTo>
                    <a:cubicBezTo>
                      <a:pt x="3312" y="4250"/>
                      <a:pt x="3244" y="4331"/>
                      <a:pt x="3175" y="4413"/>
                    </a:cubicBezTo>
                    <a:cubicBezTo>
                      <a:pt x="3107" y="4478"/>
                      <a:pt x="3039" y="4546"/>
                      <a:pt x="2957" y="4615"/>
                    </a:cubicBezTo>
                    <a:cubicBezTo>
                      <a:pt x="2918" y="4641"/>
                      <a:pt x="2876" y="4670"/>
                      <a:pt x="2824" y="4670"/>
                    </a:cubicBezTo>
                    <a:cubicBezTo>
                      <a:pt x="2758" y="4670"/>
                      <a:pt x="2693" y="4668"/>
                      <a:pt x="2628" y="4668"/>
                    </a:cubicBezTo>
                    <a:cubicBezTo>
                      <a:pt x="2530" y="4668"/>
                      <a:pt x="2433" y="4673"/>
                      <a:pt x="2335" y="4696"/>
                    </a:cubicBezTo>
                    <a:cubicBezTo>
                      <a:pt x="2312" y="4699"/>
                      <a:pt x="2290" y="4701"/>
                      <a:pt x="2267" y="4701"/>
                    </a:cubicBezTo>
                    <a:cubicBezTo>
                      <a:pt x="2193" y="4701"/>
                      <a:pt x="2121" y="4683"/>
                      <a:pt x="2048" y="4641"/>
                    </a:cubicBezTo>
                    <a:cubicBezTo>
                      <a:pt x="1967" y="4615"/>
                      <a:pt x="1899" y="4559"/>
                      <a:pt x="1817" y="4546"/>
                    </a:cubicBezTo>
                    <a:cubicBezTo>
                      <a:pt x="1736" y="4546"/>
                      <a:pt x="1654" y="4546"/>
                      <a:pt x="1602" y="4615"/>
                    </a:cubicBezTo>
                    <a:cubicBezTo>
                      <a:pt x="1547" y="4670"/>
                      <a:pt x="1547" y="4738"/>
                      <a:pt x="1602" y="4778"/>
                    </a:cubicBezTo>
                    <a:cubicBezTo>
                      <a:pt x="1641" y="4820"/>
                      <a:pt x="1684" y="4859"/>
                      <a:pt x="1749" y="4859"/>
                    </a:cubicBezTo>
                    <a:cubicBezTo>
                      <a:pt x="1817" y="4872"/>
                      <a:pt x="1873" y="4885"/>
                      <a:pt x="1941" y="4914"/>
                    </a:cubicBezTo>
                    <a:cubicBezTo>
                      <a:pt x="1967" y="4914"/>
                      <a:pt x="1993" y="4927"/>
                      <a:pt x="2022" y="4927"/>
                    </a:cubicBezTo>
                    <a:lnTo>
                      <a:pt x="2022" y="4940"/>
                    </a:lnTo>
                    <a:cubicBezTo>
                      <a:pt x="1967" y="4953"/>
                      <a:pt x="1912" y="4953"/>
                      <a:pt x="1873" y="4953"/>
                    </a:cubicBezTo>
                    <a:cubicBezTo>
                      <a:pt x="1830" y="4953"/>
                      <a:pt x="1791" y="4953"/>
                      <a:pt x="1749" y="4966"/>
                    </a:cubicBezTo>
                    <a:cubicBezTo>
                      <a:pt x="1667" y="4983"/>
                      <a:pt x="1586" y="5009"/>
                      <a:pt x="1492" y="5035"/>
                    </a:cubicBezTo>
                    <a:lnTo>
                      <a:pt x="1453" y="5035"/>
                    </a:lnTo>
                    <a:cubicBezTo>
                      <a:pt x="1414" y="5044"/>
                      <a:pt x="1369" y="5055"/>
                      <a:pt x="1327" y="5055"/>
                    </a:cubicBezTo>
                    <a:cubicBezTo>
                      <a:pt x="1309" y="5055"/>
                      <a:pt x="1292" y="5053"/>
                      <a:pt x="1277" y="5048"/>
                    </a:cubicBezTo>
                    <a:cubicBezTo>
                      <a:pt x="1179" y="5022"/>
                      <a:pt x="1085" y="4966"/>
                      <a:pt x="990" y="4940"/>
                    </a:cubicBezTo>
                    <a:cubicBezTo>
                      <a:pt x="946" y="4928"/>
                      <a:pt x="907" y="4921"/>
                      <a:pt x="870" y="4921"/>
                    </a:cubicBezTo>
                    <a:cubicBezTo>
                      <a:pt x="793" y="4921"/>
                      <a:pt x="729" y="4953"/>
                      <a:pt x="664" y="5035"/>
                    </a:cubicBezTo>
                    <a:cubicBezTo>
                      <a:pt x="609" y="5103"/>
                      <a:pt x="596" y="5253"/>
                      <a:pt x="720" y="5321"/>
                    </a:cubicBezTo>
                    <a:cubicBezTo>
                      <a:pt x="751" y="5337"/>
                      <a:pt x="785" y="5344"/>
                      <a:pt x="818" y="5344"/>
                    </a:cubicBezTo>
                    <a:cubicBezTo>
                      <a:pt x="871" y="5344"/>
                      <a:pt x="922" y="5326"/>
                      <a:pt x="964" y="5292"/>
                    </a:cubicBezTo>
                    <a:cubicBezTo>
                      <a:pt x="977" y="5279"/>
                      <a:pt x="990" y="5279"/>
                      <a:pt x="1003" y="5279"/>
                    </a:cubicBezTo>
                    <a:cubicBezTo>
                      <a:pt x="1016" y="5279"/>
                      <a:pt x="1032" y="5292"/>
                      <a:pt x="1045" y="5292"/>
                    </a:cubicBezTo>
                    <a:cubicBezTo>
                      <a:pt x="1140" y="5292"/>
                      <a:pt x="1221" y="5279"/>
                      <a:pt x="1303" y="5279"/>
                    </a:cubicBezTo>
                    <a:cubicBezTo>
                      <a:pt x="1440" y="5279"/>
                      <a:pt x="1586" y="5279"/>
                      <a:pt x="1723" y="5253"/>
                    </a:cubicBezTo>
                    <a:cubicBezTo>
                      <a:pt x="1899" y="5227"/>
                      <a:pt x="2075" y="5227"/>
                      <a:pt x="2254" y="5211"/>
                    </a:cubicBezTo>
                    <a:cubicBezTo>
                      <a:pt x="2306" y="5198"/>
                      <a:pt x="2361" y="5198"/>
                      <a:pt x="2416" y="5185"/>
                    </a:cubicBezTo>
                    <a:cubicBezTo>
                      <a:pt x="2443" y="5172"/>
                      <a:pt x="2469" y="5159"/>
                      <a:pt x="2511" y="5146"/>
                    </a:cubicBezTo>
                    <a:cubicBezTo>
                      <a:pt x="2511" y="5146"/>
                      <a:pt x="2524" y="5146"/>
                      <a:pt x="2550" y="5159"/>
                    </a:cubicBezTo>
                    <a:cubicBezTo>
                      <a:pt x="2482" y="5185"/>
                      <a:pt x="2430" y="5198"/>
                      <a:pt x="2387" y="5227"/>
                    </a:cubicBezTo>
                    <a:cubicBezTo>
                      <a:pt x="2319" y="5253"/>
                      <a:pt x="2267" y="5279"/>
                      <a:pt x="2211" y="5308"/>
                    </a:cubicBezTo>
                    <a:cubicBezTo>
                      <a:pt x="2130" y="5347"/>
                      <a:pt x="2035" y="5390"/>
                      <a:pt x="1954" y="5416"/>
                    </a:cubicBezTo>
                    <a:cubicBezTo>
                      <a:pt x="1928" y="5429"/>
                      <a:pt x="1912" y="5442"/>
                      <a:pt x="1886" y="5455"/>
                    </a:cubicBezTo>
                    <a:cubicBezTo>
                      <a:pt x="1817" y="5471"/>
                      <a:pt x="1749" y="5497"/>
                      <a:pt x="1684" y="5510"/>
                    </a:cubicBezTo>
                    <a:cubicBezTo>
                      <a:pt x="1615" y="5531"/>
                      <a:pt x="1550" y="5542"/>
                      <a:pt x="1486" y="5542"/>
                    </a:cubicBezTo>
                    <a:cubicBezTo>
                      <a:pt x="1421" y="5542"/>
                      <a:pt x="1356" y="5531"/>
                      <a:pt x="1290" y="5510"/>
                    </a:cubicBezTo>
                    <a:cubicBezTo>
                      <a:pt x="1242" y="5500"/>
                      <a:pt x="1193" y="5492"/>
                      <a:pt x="1145" y="5492"/>
                    </a:cubicBezTo>
                    <a:cubicBezTo>
                      <a:pt x="1068" y="5492"/>
                      <a:pt x="995" y="5513"/>
                      <a:pt x="935" y="5579"/>
                    </a:cubicBezTo>
                    <a:cubicBezTo>
                      <a:pt x="909" y="5605"/>
                      <a:pt x="883" y="5634"/>
                      <a:pt x="883" y="5660"/>
                    </a:cubicBezTo>
                    <a:cubicBezTo>
                      <a:pt x="883" y="5699"/>
                      <a:pt x="883" y="5742"/>
                      <a:pt x="909" y="5781"/>
                    </a:cubicBezTo>
                    <a:cubicBezTo>
                      <a:pt x="922" y="5810"/>
                      <a:pt x="935" y="5862"/>
                      <a:pt x="990" y="5862"/>
                    </a:cubicBezTo>
                    <a:cubicBezTo>
                      <a:pt x="1018" y="5862"/>
                      <a:pt x="1051" y="5869"/>
                      <a:pt x="1082" y="5869"/>
                    </a:cubicBezTo>
                    <a:cubicBezTo>
                      <a:pt x="1098" y="5869"/>
                      <a:pt x="1113" y="5867"/>
                      <a:pt x="1127" y="5862"/>
                    </a:cubicBezTo>
                    <a:cubicBezTo>
                      <a:pt x="1153" y="5862"/>
                      <a:pt x="1195" y="5849"/>
                      <a:pt x="1221" y="5836"/>
                    </a:cubicBezTo>
                    <a:cubicBezTo>
                      <a:pt x="1247" y="5823"/>
                      <a:pt x="1277" y="5797"/>
                      <a:pt x="1303" y="5797"/>
                    </a:cubicBezTo>
                    <a:cubicBezTo>
                      <a:pt x="1322" y="5799"/>
                      <a:pt x="1340" y="5800"/>
                      <a:pt x="1358" y="5800"/>
                    </a:cubicBezTo>
                    <a:cubicBezTo>
                      <a:pt x="1444" y="5800"/>
                      <a:pt x="1524" y="5778"/>
                      <a:pt x="1615" y="5768"/>
                    </a:cubicBezTo>
                    <a:cubicBezTo>
                      <a:pt x="1749" y="5742"/>
                      <a:pt x="1899" y="5715"/>
                      <a:pt x="2035" y="5686"/>
                    </a:cubicBezTo>
                    <a:cubicBezTo>
                      <a:pt x="2117" y="5673"/>
                      <a:pt x="2185" y="5647"/>
                      <a:pt x="2254" y="5618"/>
                    </a:cubicBezTo>
                    <a:cubicBezTo>
                      <a:pt x="2306" y="5592"/>
                      <a:pt x="2361" y="5566"/>
                      <a:pt x="2416" y="5536"/>
                    </a:cubicBezTo>
                    <a:cubicBezTo>
                      <a:pt x="2498" y="5497"/>
                      <a:pt x="2592" y="5455"/>
                      <a:pt x="2674" y="5416"/>
                    </a:cubicBezTo>
                    <a:cubicBezTo>
                      <a:pt x="2781" y="5347"/>
                      <a:pt x="2876" y="5253"/>
                      <a:pt x="2999" y="5198"/>
                    </a:cubicBezTo>
                    <a:cubicBezTo>
                      <a:pt x="3052" y="5172"/>
                      <a:pt x="3107" y="5146"/>
                      <a:pt x="3175" y="5129"/>
                    </a:cubicBezTo>
                    <a:cubicBezTo>
                      <a:pt x="3214" y="5129"/>
                      <a:pt x="3244" y="5103"/>
                      <a:pt x="3283" y="5090"/>
                    </a:cubicBezTo>
                    <a:lnTo>
                      <a:pt x="3296" y="5077"/>
                    </a:lnTo>
                    <a:cubicBezTo>
                      <a:pt x="3312" y="5064"/>
                      <a:pt x="3325" y="5048"/>
                      <a:pt x="3338" y="5035"/>
                    </a:cubicBezTo>
                    <a:cubicBezTo>
                      <a:pt x="3377" y="5022"/>
                      <a:pt x="3420" y="5009"/>
                      <a:pt x="3446" y="4983"/>
                    </a:cubicBezTo>
                    <a:cubicBezTo>
                      <a:pt x="3501" y="4953"/>
                      <a:pt x="3569" y="4940"/>
                      <a:pt x="3608" y="4901"/>
                    </a:cubicBezTo>
                    <a:cubicBezTo>
                      <a:pt x="3719" y="4833"/>
                      <a:pt x="3814" y="4765"/>
                      <a:pt x="3908" y="4696"/>
                    </a:cubicBezTo>
                    <a:cubicBezTo>
                      <a:pt x="3947" y="4670"/>
                      <a:pt x="3989" y="4628"/>
                      <a:pt x="4029" y="4602"/>
                    </a:cubicBezTo>
                    <a:cubicBezTo>
                      <a:pt x="4097" y="4533"/>
                      <a:pt x="4165" y="4465"/>
                      <a:pt x="4234" y="4397"/>
                    </a:cubicBezTo>
                    <a:cubicBezTo>
                      <a:pt x="4302" y="4344"/>
                      <a:pt x="4370" y="4276"/>
                      <a:pt x="4423" y="4195"/>
                    </a:cubicBezTo>
                    <a:cubicBezTo>
                      <a:pt x="4465" y="4126"/>
                      <a:pt x="4517" y="4071"/>
                      <a:pt x="4559" y="4019"/>
                    </a:cubicBezTo>
                    <a:cubicBezTo>
                      <a:pt x="4569" y="4010"/>
                      <a:pt x="4584" y="3999"/>
                      <a:pt x="4603" y="3999"/>
                    </a:cubicBezTo>
                    <a:cubicBezTo>
                      <a:pt x="4611" y="3999"/>
                      <a:pt x="4619" y="4001"/>
                      <a:pt x="4628" y="4006"/>
                    </a:cubicBezTo>
                    <a:cubicBezTo>
                      <a:pt x="4696" y="4032"/>
                      <a:pt x="4778" y="4045"/>
                      <a:pt x="4872" y="4071"/>
                    </a:cubicBezTo>
                    <a:cubicBezTo>
                      <a:pt x="4843" y="4113"/>
                      <a:pt x="4817" y="4139"/>
                      <a:pt x="4804" y="4182"/>
                    </a:cubicBezTo>
                    <a:cubicBezTo>
                      <a:pt x="4748" y="4263"/>
                      <a:pt x="4696" y="4331"/>
                      <a:pt x="4628" y="4397"/>
                    </a:cubicBezTo>
                    <a:cubicBezTo>
                      <a:pt x="4585" y="4439"/>
                      <a:pt x="4533" y="4465"/>
                      <a:pt x="4517" y="4520"/>
                    </a:cubicBezTo>
                    <a:cubicBezTo>
                      <a:pt x="4504" y="4559"/>
                      <a:pt x="4491" y="4589"/>
                      <a:pt x="4491" y="4628"/>
                    </a:cubicBezTo>
                    <a:cubicBezTo>
                      <a:pt x="4478" y="4657"/>
                      <a:pt x="4478" y="4683"/>
                      <a:pt x="4478" y="4696"/>
                    </a:cubicBezTo>
                    <a:cubicBezTo>
                      <a:pt x="4491" y="4804"/>
                      <a:pt x="4559" y="4859"/>
                      <a:pt x="4615" y="4927"/>
                    </a:cubicBezTo>
                    <a:cubicBezTo>
                      <a:pt x="4628" y="4940"/>
                      <a:pt x="4628" y="4940"/>
                      <a:pt x="4641" y="4940"/>
                    </a:cubicBezTo>
                    <a:cubicBezTo>
                      <a:pt x="4696" y="4966"/>
                      <a:pt x="4761" y="5009"/>
                      <a:pt x="4830" y="5035"/>
                    </a:cubicBezTo>
                    <a:cubicBezTo>
                      <a:pt x="4804" y="5064"/>
                      <a:pt x="4791" y="5064"/>
                      <a:pt x="4778" y="5077"/>
                    </a:cubicBezTo>
                    <a:cubicBezTo>
                      <a:pt x="4722" y="5116"/>
                      <a:pt x="4680" y="5159"/>
                      <a:pt x="4628" y="5198"/>
                    </a:cubicBezTo>
                    <a:cubicBezTo>
                      <a:pt x="4546" y="5266"/>
                      <a:pt x="4478" y="5321"/>
                      <a:pt x="4397" y="5374"/>
                    </a:cubicBezTo>
                    <a:cubicBezTo>
                      <a:pt x="4370" y="5403"/>
                      <a:pt x="4328" y="5442"/>
                      <a:pt x="4302" y="5471"/>
                    </a:cubicBezTo>
                    <a:cubicBezTo>
                      <a:pt x="4208" y="5523"/>
                      <a:pt x="4110" y="5579"/>
                      <a:pt x="4016" y="5634"/>
                    </a:cubicBezTo>
                    <a:cubicBezTo>
                      <a:pt x="3971" y="5659"/>
                      <a:pt x="3929" y="5674"/>
                      <a:pt x="3882" y="5674"/>
                    </a:cubicBezTo>
                    <a:cubicBezTo>
                      <a:pt x="3856" y="5674"/>
                      <a:pt x="3829" y="5669"/>
                      <a:pt x="3801" y="5660"/>
                    </a:cubicBezTo>
                    <a:cubicBezTo>
                      <a:pt x="3772" y="5651"/>
                      <a:pt x="3743" y="5647"/>
                      <a:pt x="3715" y="5647"/>
                    </a:cubicBezTo>
                    <a:cubicBezTo>
                      <a:pt x="3663" y="5647"/>
                      <a:pt x="3614" y="5661"/>
                      <a:pt x="3569" y="5686"/>
                    </a:cubicBezTo>
                    <a:cubicBezTo>
                      <a:pt x="3459" y="5742"/>
                      <a:pt x="3446" y="5891"/>
                      <a:pt x="3527" y="5973"/>
                    </a:cubicBezTo>
                    <a:cubicBezTo>
                      <a:pt x="3572" y="6025"/>
                      <a:pt x="3635" y="6053"/>
                      <a:pt x="3699" y="6053"/>
                    </a:cubicBezTo>
                    <a:cubicBezTo>
                      <a:pt x="3751" y="6053"/>
                      <a:pt x="3805" y="6035"/>
                      <a:pt x="3853" y="5999"/>
                    </a:cubicBezTo>
                    <a:cubicBezTo>
                      <a:pt x="3908" y="5960"/>
                      <a:pt x="3976" y="5904"/>
                      <a:pt x="4045" y="5862"/>
                    </a:cubicBezTo>
                    <a:cubicBezTo>
                      <a:pt x="4152" y="5797"/>
                      <a:pt x="4273" y="5742"/>
                      <a:pt x="4384" y="5686"/>
                    </a:cubicBezTo>
                    <a:cubicBezTo>
                      <a:pt x="4436" y="5647"/>
                      <a:pt x="4491" y="5618"/>
                      <a:pt x="4559" y="5579"/>
                    </a:cubicBezTo>
                    <a:cubicBezTo>
                      <a:pt x="4598" y="5553"/>
                      <a:pt x="4654" y="5510"/>
                      <a:pt x="4709" y="5510"/>
                    </a:cubicBezTo>
                    <a:cubicBezTo>
                      <a:pt x="4804" y="5497"/>
                      <a:pt x="4872" y="5455"/>
                      <a:pt x="4953" y="5416"/>
                    </a:cubicBezTo>
                    <a:cubicBezTo>
                      <a:pt x="4993" y="5403"/>
                      <a:pt x="5022" y="5390"/>
                      <a:pt x="5048" y="5374"/>
                    </a:cubicBezTo>
                    <a:cubicBezTo>
                      <a:pt x="5129" y="5321"/>
                      <a:pt x="5224" y="5266"/>
                      <a:pt x="5331" y="5240"/>
                    </a:cubicBezTo>
                    <a:cubicBezTo>
                      <a:pt x="5361" y="5227"/>
                      <a:pt x="5387" y="5211"/>
                      <a:pt x="5429" y="5198"/>
                    </a:cubicBezTo>
                    <a:cubicBezTo>
                      <a:pt x="5442" y="5198"/>
                      <a:pt x="5455" y="5172"/>
                      <a:pt x="5468" y="5172"/>
                    </a:cubicBezTo>
                    <a:cubicBezTo>
                      <a:pt x="5657" y="5159"/>
                      <a:pt x="5836" y="5159"/>
                      <a:pt x="6012" y="5103"/>
                    </a:cubicBezTo>
                    <a:cubicBezTo>
                      <a:pt x="6051" y="5093"/>
                      <a:pt x="6085" y="5067"/>
                      <a:pt x="6123" y="5067"/>
                    </a:cubicBezTo>
                    <a:cubicBezTo>
                      <a:pt x="6135" y="5067"/>
                      <a:pt x="6148" y="5070"/>
                      <a:pt x="6162" y="5077"/>
                    </a:cubicBezTo>
                    <a:cubicBezTo>
                      <a:pt x="6256" y="5048"/>
                      <a:pt x="6351" y="5022"/>
                      <a:pt x="6445" y="5009"/>
                    </a:cubicBezTo>
                    <a:cubicBezTo>
                      <a:pt x="6489" y="4998"/>
                      <a:pt x="6531" y="4978"/>
                      <a:pt x="6574" y="4978"/>
                    </a:cubicBezTo>
                    <a:cubicBezTo>
                      <a:pt x="6585" y="4978"/>
                      <a:pt x="6596" y="4979"/>
                      <a:pt x="6608" y="4983"/>
                    </a:cubicBezTo>
                    <a:cubicBezTo>
                      <a:pt x="6618" y="4988"/>
                      <a:pt x="6629" y="4991"/>
                      <a:pt x="6639" y="4991"/>
                    </a:cubicBezTo>
                    <a:cubicBezTo>
                      <a:pt x="6655" y="4991"/>
                      <a:pt x="6668" y="4984"/>
                      <a:pt x="6676" y="4966"/>
                    </a:cubicBezTo>
                    <a:cubicBezTo>
                      <a:pt x="6689" y="4927"/>
                      <a:pt x="6715" y="4914"/>
                      <a:pt x="6745" y="4885"/>
                    </a:cubicBezTo>
                    <a:cubicBezTo>
                      <a:pt x="6758" y="4885"/>
                      <a:pt x="6771" y="4885"/>
                      <a:pt x="6784" y="4872"/>
                    </a:cubicBezTo>
                    <a:cubicBezTo>
                      <a:pt x="6791" y="4858"/>
                      <a:pt x="6803" y="4847"/>
                      <a:pt x="6817" y="4847"/>
                    </a:cubicBezTo>
                    <a:cubicBezTo>
                      <a:pt x="6828" y="4847"/>
                      <a:pt x="6840" y="4854"/>
                      <a:pt x="6852" y="4872"/>
                    </a:cubicBezTo>
                    <a:cubicBezTo>
                      <a:pt x="6852" y="4859"/>
                      <a:pt x="6865" y="4846"/>
                      <a:pt x="6865" y="4833"/>
                    </a:cubicBezTo>
                    <a:cubicBezTo>
                      <a:pt x="6907" y="4820"/>
                      <a:pt x="6933" y="4791"/>
                      <a:pt x="6960" y="4778"/>
                    </a:cubicBezTo>
                    <a:cubicBezTo>
                      <a:pt x="7070" y="4738"/>
                      <a:pt x="7165" y="4696"/>
                      <a:pt x="7259" y="4657"/>
                    </a:cubicBezTo>
                    <a:cubicBezTo>
                      <a:pt x="7383" y="4589"/>
                      <a:pt x="7490" y="4520"/>
                      <a:pt x="7598" y="4465"/>
                    </a:cubicBezTo>
                    <a:cubicBezTo>
                      <a:pt x="7640" y="4439"/>
                      <a:pt x="7692" y="4426"/>
                      <a:pt x="7748" y="4413"/>
                    </a:cubicBezTo>
                    <a:lnTo>
                      <a:pt x="7748" y="4426"/>
                    </a:lnTo>
                    <a:cubicBezTo>
                      <a:pt x="7735" y="4439"/>
                      <a:pt x="7722" y="4452"/>
                      <a:pt x="7709" y="4452"/>
                    </a:cubicBezTo>
                    <a:cubicBezTo>
                      <a:pt x="7611" y="4520"/>
                      <a:pt x="7516" y="4589"/>
                      <a:pt x="7422" y="4657"/>
                    </a:cubicBezTo>
                    <a:cubicBezTo>
                      <a:pt x="7328" y="4722"/>
                      <a:pt x="7220" y="4778"/>
                      <a:pt x="7122" y="4833"/>
                    </a:cubicBezTo>
                    <a:cubicBezTo>
                      <a:pt x="7041" y="4885"/>
                      <a:pt x="6960" y="4940"/>
                      <a:pt x="6878" y="4983"/>
                    </a:cubicBezTo>
                    <a:cubicBezTo>
                      <a:pt x="6813" y="5022"/>
                      <a:pt x="6745" y="5064"/>
                      <a:pt x="6676" y="5090"/>
                    </a:cubicBezTo>
                    <a:cubicBezTo>
                      <a:pt x="6526" y="5159"/>
                      <a:pt x="6390" y="5227"/>
                      <a:pt x="6256" y="5279"/>
                    </a:cubicBezTo>
                    <a:cubicBezTo>
                      <a:pt x="6188" y="5308"/>
                      <a:pt x="6132" y="5347"/>
                      <a:pt x="6080" y="5390"/>
                    </a:cubicBezTo>
                    <a:cubicBezTo>
                      <a:pt x="6025" y="5416"/>
                      <a:pt x="5970" y="5455"/>
                      <a:pt x="5917" y="5497"/>
                    </a:cubicBezTo>
                    <a:cubicBezTo>
                      <a:pt x="5836" y="5536"/>
                      <a:pt x="5755" y="5592"/>
                      <a:pt x="5673" y="5634"/>
                    </a:cubicBezTo>
                    <a:cubicBezTo>
                      <a:pt x="5575" y="5673"/>
                      <a:pt x="5481" y="5715"/>
                      <a:pt x="5387" y="5742"/>
                    </a:cubicBezTo>
                    <a:cubicBezTo>
                      <a:pt x="5318" y="5768"/>
                      <a:pt x="5250" y="5781"/>
                      <a:pt x="5168" y="5810"/>
                    </a:cubicBezTo>
                    <a:cubicBezTo>
                      <a:pt x="5087" y="5836"/>
                      <a:pt x="5006" y="5862"/>
                      <a:pt x="4911" y="5891"/>
                    </a:cubicBezTo>
                    <a:cubicBezTo>
                      <a:pt x="4830" y="5917"/>
                      <a:pt x="4748" y="5917"/>
                      <a:pt x="4654" y="5943"/>
                    </a:cubicBezTo>
                    <a:cubicBezTo>
                      <a:pt x="4696" y="5917"/>
                      <a:pt x="4722" y="5891"/>
                      <a:pt x="4761" y="5878"/>
                    </a:cubicBezTo>
                    <a:cubicBezTo>
                      <a:pt x="4791" y="5849"/>
                      <a:pt x="4830" y="5823"/>
                      <a:pt x="4859" y="5797"/>
                    </a:cubicBezTo>
                    <a:cubicBezTo>
                      <a:pt x="4911" y="5768"/>
                      <a:pt x="4953" y="5742"/>
                      <a:pt x="5006" y="5715"/>
                    </a:cubicBezTo>
                    <a:cubicBezTo>
                      <a:pt x="5116" y="5634"/>
                      <a:pt x="5237" y="5566"/>
                      <a:pt x="5347" y="5497"/>
                    </a:cubicBezTo>
                    <a:cubicBezTo>
                      <a:pt x="5413" y="5455"/>
                      <a:pt x="5481" y="5429"/>
                      <a:pt x="5549" y="5390"/>
                    </a:cubicBezTo>
                    <a:cubicBezTo>
                      <a:pt x="5562" y="5390"/>
                      <a:pt x="5562" y="5374"/>
                      <a:pt x="5562" y="5374"/>
                    </a:cubicBezTo>
                    <a:cubicBezTo>
                      <a:pt x="5575" y="5361"/>
                      <a:pt x="5575" y="5347"/>
                      <a:pt x="5575" y="5334"/>
                    </a:cubicBezTo>
                    <a:cubicBezTo>
                      <a:pt x="5562" y="5334"/>
                      <a:pt x="5549" y="5321"/>
                      <a:pt x="5536" y="5321"/>
                    </a:cubicBezTo>
                    <a:cubicBezTo>
                      <a:pt x="5481" y="5347"/>
                      <a:pt x="5429" y="5390"/>
                      <a:pt x="5387" y="5416"/>
                    </a:cubicBezTo>
                    <a:cubicBezTo>
                      <a:pt x="5331" y="5442"/>
                      <a:pt x="5279" y="5484"/>
                      <a:pt x="5224" y="5510"/>
                    </a:cubicBezTo>
                    <a:cubicBezTo>
                      <a:pt x="5168" y="5536"/>
                      <a:pt x="5116" y="5553"/>
                      <a:pt x="5061" y="5592"/>
                    </a:cubicBezTo>
                    <a:cubicBezTo>
                      <a:pt x="4993" y="5634"/>
                      <a:pt x="4911" y="5673"/>
                      <a:pt x="4843" y="5729"/>
                    </a:cubicBezTo>
                    <a:cubicBezTo>
                      <a:pt x="4804" y="5755"/>
                      <a:pt x="4761" y="5781"/>
                      <a:pt x="4722" y="5810"/>
                    </a:cubicBezTo>
                    <a:cubicBezTo>
                      <a:pt x="4637" y="5883"/>
                      <a:pt x="4553" y="5932"/>
                      <a:pt x="4447" y="5932"/>
                    </a:cubicBezTo>
                    <a:cubicBezTo>
                      <a:pt x="4435" y="5932"/>
                      <a:pt x="4422" y="5932"/>
                      <a:pt x="4410" y="5930"/>
                    </a:cubicBezTo>
                    <a:cubicBezTo>
                      <a:pt x="4289" y="5930"/>
                      <a:pt x="4178" y="5973"/>
                      <a:pt x="4084" y="6041"/>
                    </a:cubicBezTo>
                    <a:cubicBezTo>
                      <a:pt x="4016" y="6093"/>
                      <a:pt x="4002" y="6149"/>
                      <a:pt x="4016" y="6217"/>
                    </a:cubicBezTo>
                    <a:cubicBezTo>
                      <a:pt x="4029" y="6311"/>
                      <a:pt x="4126" y="6393"/>
                      <a:pt x="4221" y="6406"/>
                    </a:cubicBezTo>
                    <a:cubicBezTo>
                      <a:pt x="4238" y="6410"/>
                      <a:pt x="4254" y="6412"/>
                      <a:pt x="4269" y="6412"/>
                    </a:cubicBezTo>
                    <a:cubicBezTo>
                      <a:pt x="4350" y="6412"/>
                      <a:pt x="4407" y="6360"/>
                      <a:pt x="4465" y="6324"/>
                    </a:cubicBezTo>
                    <a:cubicBezTo>
                      <a:pt x="4533" y="6269"/>
                      <a:pt x="4598" y="6217"/>
                      <a:pt x="4680" y="6188"/>
                    </a:cubicBezTo>
                    <a:cubicBezTo>
                      <a:pt x="4735" y="6162"/>
                      <a:pt x="4778" y="6136"/>
                      <a:pt x="4817" y="6093"/>
                    </a:cubicBezTo>
                    <a:cubicBezTo>
                      <a:pt x="4878" y="6046"/>
                      <a:pt x="4916" y="5997"/>
                      <a:pt x="4994" y="5997"/>
                    </a:cubicBezTo>
                    <a:cubicBezTo>
                      <a:pt x="5003" y="5997"/>
                      <a:pt x="5012" y="5997"/>
                      <a:pt x="5022" y="5999"/>
                    </a:cubicBezTo>
                    <a:lnTo>
                      <a:pt x="5035" y="5986"/>
                    </a:lnTo>
                    <a:cubicBezTo>
                      <a:pt x="5022" y="5986"/>
                      <a:pt x="5022" y="5973"/>
                      <a:pt x="5006" y="5973"/>
                    </a:cubicBezTo>
                    <a:cubicBezTo>
                      <a:pt x="5022" y="5960"/>
                      <a:pt x="5035" y="5960"/>
                      <a:pt x="5048" y="5943"/>
                    </a:cubicBezTo>
                    <a:cubicBezTo>
                      <a:pt x="5168" y="5904"/>
                      <a:pt x="5292" y="5878"/>
                      <a:pt x="5413" y="5836"/>
                    </a:cubicBezTo>
                    <a:cubicBezTo>
                      <a:pt x="5494" y="5797"/>
                      <a:pt x="5575" y="5768"/>
                      <a:pt x="5657" y="5729"/>
                    </a:cubicBezTo>
                    <a:cubicBezTo>
                      <a:pt x="5781" y="5660"/>
                      <a:pt x="5888" y="5592"/>
                      <a:pt x="6012" y="5523"/>
                    </a:cubicBezTo>
                    <a:cubicBezTo>
                      <a:pt x="6119" y="5455"/>
                      <a:pt x="6214" y="5390"/>
                      <a:pt x="6338" y="5321"/>
                    </a:cubicBezTo>
                    <a:cubicBezTo>
                      <a:pt x="6458" y="5266"/>
                      <a:pt x="6595" y="5198"/>
                      <a:pt x="6715" y="5146"/>
                    </a:cubicBezTo>
                    <a:cubicBezTo>
                      <a:pt x="6813" y="5103"/>
                      <a:pt x="6907" y="5064"/>
                      <a:pt x="6989" y="4996"/>
                    </a:cubicBezTo>
                    <a:cubicBezTo>
                      <a:pt x="7057" y="4927"/>
                      <a:pt x="7139" y="4901"/>
                      <a:pt x="7220" y="4859"/>
                    </a:cubicBezTo>
                    <a:cubicBezTo>
                      <a:pt x="7285" y="4820"/>
                      <a:pt x="7354" y="4791"/>
                      <a:pt x="7409" y="4752"/>
                    </a:cubicBezTo>
                    <a:cubicBezTo>
                      <a:pt x="7490" y="4696"/>
                      <a:pt x="7572" y="4641"/>
                      <a:pt x="7653" y="4602"/>
                    </a:cubicBezTo>
                    <a:cubicBezTo>
                      <a:pt x="7722" y="4559"/>
                      <a:pt x="7790" y="4507"/>
                      <a:pt x="7842" y="4465"/>
                    </a:cubicBezTo>
                    <a:cubicBezTo>
                      <a:pt x="7910" y="4426"/>
                      <a:pt x="7992" y="4384"/>
                      <a:pt x="8060" y="4344"/>
                    </a:cubicBezTo>
                    <a:cubicBezTo>
                      <a:pt x="8129" y="4289"/>
                      <a:pt x="8197" y="4250"/>
                      <a:pt x="8249" y="4208"/>
                    </a:cubicBezTo>
                    <a:cubicBezTo>
                      <a:pt x="8318" y="4169"/>
                      <a:pt x="8373" y="4113"/>
                      <a:pt x="8425" y="4071"/>
                    </a:cubicBezTo>
                    <a:cubicBezTo>
                      <a:pt x="8454" y="4058"/>
                      <a:pt x="8480" y="4045"/>
                      <a:pt x="8506" y="4032"/>
                    </a:cubicBezTo>
                    <a:cubicBezTo>
                      <a:pt x="8562" y="3989"/>
                      <a:pt x="8617" y="3937"/>
                      <a:pt x="8669" y="3895"/>
                    </a:cubicBezTo>
                    <a:cubicBezTo>
                      <a:pt x="8725" y="3843"/>
                      <a:pt x="8793" y="3788"/>
                      <a:pt x="8848" y="3732"/>
                    </a:cubicBezTo>
                    <a:cubicBezTo>
                      <a:pt x="8887" y="3693"/>
                      <a:pt x="8914" y="3625"/>
                      <a:pt x="8956" y="3582"/>
                    </a:cubicBezTo>
                    <a:cubicBezTo>
                      <a:pt x="9050" y="3475"/>
                      <a:pt x="9037" y="3299"/>
                      <a:pt x="8930" y="3218"/>
                    </a:cubicBezTo>
                    <a:cubicBezTo>
                      <a:pt x="8848" y="3162"/>
                      <a:pt x="8767" y="3149"/>
                      <a:pt x="8686" y="3149"/>
                    </a:cubicBezTo>
                    <a:cubicBezTo>
                      <a:pt x="8669" y="3145"/>
                      <a:pt x="8653" y="3144"/>
                      <a:pt x="8637" y="3144"/>
                    </a:cubicBezTo>
                    <a:cubicBezTo>
                      <a:pt x="8597" y="3144"/>
                      <a:pt x="8555" y="3153"/>
                      <a:pt x="8506" y="3162"/>
                    </a:cubicBezTo>
                    <a:cubicBezTo>
                      <a:pt x="8480" y="3162"/>
                      <a:pt x="8454" y="3175"/>
                      <a:pt x="8412" y="3175"/>
                    </a:cubicBezTo>
                    <a:cubicBezTo>
                      <a:pt x="8305" y="3218"/>
                      <a:pt x="8181" y="3244"/>
                      <a:pt x="8060" y="3273"/>
                    </a:cubicBezTo>
                    <a:cubicBezTo>
                      <a:pt x="8047" y="3286"/>
                      <a:pt x="8034" y="3286"/>
                      <a:pt x="8005" y="3299"/>
                    </a:cubicBezTo>
                    <a:cubicBezTo>
                      <a:pt x="7966" y="3312"/>
                      <a:pt x="7910" y="3312"/>
                      <a:pt x="7855" y="3325"/>
                    </a:cubicBezTo>
                    <a:lnTo>
                      <a:pt x="7855" y="3312"/>
                    </a:lnTo>
                    <a:lnTo>
                      <a:pt x="7871" y="3299"/>
                    </a:lnTo>
                    <a:cubicBezTo>
                      <a:pt x="7884" y="3286"/>
                      <a:pt x="7884" y="3286"/>
                      <a:pt x="7897" y="3286"/>
                    </a:cubicBezTo>
                    <a:cubicBezTo>
                      <a:pt x="7992" y="3244"/>
                      <a:pt x="8073" y="3192"/>
                      <a:pt x="8129" y="3094"/>
                    </a:cubicBezTo>
                    <a:cubicBezTo>
                      <a:pt x="8197" y="3012"/>
                      <a:pt x="8278" y="2931"/>
                      <a:pt x="8305" y="2811"/>
                    </a:cubicBezTo>
                    <a:cubicBezTo>
                      <a:pt x="8318" y="2755"/>
                      <a:pt x="8344" y="2703"/>
                      <a:pt x="8386" y="2648"/>
                    </a:cubicBezTo>
                    <a:cubicBezTo>
                      <a:pt x="8441" y="2566"/>
                      <a:pt x="8441" y="2472"/>
                      <a:pt x="8373" y="2390"/>
                    </a:cubicBezTo>
                    <a:cubicBezTo>
                      <a:pt x="8291" y="2280"/>
                      <a:pt x="8181" y="2198"/>
                      <a:pt x="8047" y="2146"/>
                    </a:cubicBezTo>
                    <a:cubicBezTo>
                      <a:pt x="8034" y="2133"/>
                      <a:pt x="8005" y="2117"/>
                      <a:pt x="7992" y="2104"/>
                    </a:cubicBezTo>
                    <a:cubicBezTo>
                      <a:pt x="7979" y="2065"/>
                      <a:pt x="7979" y="2022"/>
                      <a:pt x="7966" y="1983"/>
                    </a:cubicBezTo>
                    <a:cubicBezTo>
                      <a:pt x="7953" y="1954"/>
                      <a:pt x="7923" y="1928"/>
                      <a:pt x="7910" y="1902"/>
                    </a:cubicBezTo>
                    <a:cubicBezTo>
                      <a:pt x="7897" y="1860"/>
                      <a:pt x="7871" y="1847"/>
                      <a:pt x="7842" y="1807"/>
                    </a:cubicBezTo>
                    <a:cubicBezTo>
                      <a:pt x="7829" y="1778"/>
                      <a:pt x="7816" y="1752"/>
                      <a:pt x="7803" y="1726"/>
                    </a:cubicBezTo>
                    <a:cubicBezTo>
                      <a:pt x="7748" y="1658"/>
                      <a:pt x="7692" y="1589"/>
                      <a:pt x="7640" y="1521"/>
                    </a:cubicBezTo>
                    <a:cubicBezTo>
                      <a:pt x="7598" y="1453"/>
                      <a:pt x="7546" y="1400"/>
                      <a:pt x="7503" y="1345"/>
                    </a:cubicBezTo>
                    <a:cubicBezTo>
                      <a:pt x="7477" y="1319"/>
                      <a:pt x="7448" y="1319"/>
                      <a:pt x="7435" y="1303"/>
                    </a:cubicBezTo>
                    <a:cubicBezTo>
                      <a:pt x="7422" y="1277"/>
                      <a:pt x="7396" y="1251"/>
                      <a:pt x="7383" y="1221"/>
                    </a:cubicBezTo>
                    <a:cubicBezTo>
                      <a:pt x="7354" y="1182"/>
                      <a:pt x="7315" y="1156"/>
                      <a:pt x="7285" y="1127"/>
                    </a:cubicBezTo>
                    <a:cubicBezTo>
                      <a:pt x="7220" y="1075"/>
                      <a:pt x="7165" y="1032"/>
                      <a:pt x="7096" y="993"/>
                    </a:cubicBezTo>
                    <a:cubicBezTo>
                      <a:pt x="7002" y="938"/>
                      <a:pt x="6920" y="883"/>
                      <a:pt x="6826" y="830"/>
                    </a:cubicBezTo>
                    <a:cubicBezTo>
                      <a:pt x="6745" y="788"/>
                      <a:pt x="6663" y="762"/>
                      <a:pt x="6582" y="707"/>
                    </a:cubicBezTo>
                    <a:cubicBezTo>
                      <a:pt x="6471" y="668"/>
                      <a:pt x="6377" y="599"/>
                      <a:pt x="6282" y="557"/>
                    </a:cubicBezTo>
                    <a:cubicBezTo>
                      <a:pt x="6175" y="505"/>
                      <a:pt x="6064" y="449"/>
                      <a:pt x="5970" y="394"/>
                    </a:cubicBezTo>
                    <a:cubicBezTo>
                      <a:pt x="5807" y="300"/>
                      <a:pt x="5657" y="218"/>
                      <a:pt x="5494" y="137"/>
                    </a:cubicBezTo>
                    <a:cubicBezTo>
                      <a:pt x="5387" y="68"/>
                      <a:pt x="5266" y="42"/>
                      <a:pt x="5142" y="29"/>
                    </a:cubicBezTo>
                    <a:lnTo>
                      <a:pt x="5103" y="29"/>
                    </a:lnTo>
                    <a:cubicBezTo>
                      <a:pt x="5063" y="8"/>
                      <a:pt x="5022" y="1"/>
                      <a:pt x="4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996457" y="315721"/>
                <a:ext cx="517407" cy="181639"/>
              </a:xfrm>
              <a:custGeom>
                <a:avLst/>
                <a:gdLst/>
                <a:ahLst/>
                <a:cxnLst/>
                <a:rect l="l" t="t" r="r" b="b"/>
                <a:pathLst>
                  <a:path w="1467" h="515" extrusionOk="0">
                    <a:moveTo>
                      <a:pt x="965" y="0"/>
                    </a:moveTo>
                    <a:cubicBezTo>
                      <a:pt x="913" y="0"/>
                      <a:pt x="844" y="0"/>
                      <a:pt x="789" y="13"/>
                    </a:cubicBezTo>
                    <a:cubicBezTo>
                      <a:pt x="721" y="40"/>
                      <a:pt x="639" y="40"/>
                      <a:pt x="571" y="40"/>
                    </a:cubicBezTo>
                    <a:cubicBezTo>
                      <a:pt x="489" y="53"/>
                      <a:pt x="424" y="69"/>
                      <a:pt x="356" y="108"/>
                    </a:cubicBezTo>
                    <a:cubicBezTo>
                      <a:pt x="300" y="134"/>
                      <a:pt x="245" y="163"/>
                      <a:pt x="206" y="189"/>
                    </a:cubicBezTo>
                    <a:cubicBezTo>
                      <a:pt x="164" y="232"/>
                      <a:pt x="112" y="245"/>
                      <a:pt x="56" y="245"/>
                    </a:cubicBezTo>
                    <a:cubicBezTo>
                      <a:pt x="17" y="245"/>
                      <a:pt x="1" y="258"/>
                      <a:pt x="1" y="297"/>
                    </a:cubicBezTo>
                    <a:cubicBezTo>
                      <a:pt x="1" y="394"/>
                      <a:pt x="17" y="408"/>
                      <a:pt x="99" y="421"/>
                    </a:cubicBezTo>
                    <a:lnTo>
                      <a:pt x="112" y="421"/>
                    </a:lnTo>
                    <a:cubicBezTo>
                      <a:pt x="99" y="421"/>
                      <a:pt x="82" y="434"/>
                      <a:pt x="56" y="434"/>
                    </a:cubicBezTo>
                    <a:cubicBezTo>
                      <a:pt x="77" y="440"/>
                      <a:pt x="95" y="443"/>
                      <a:pt x="110" y="443"/>
                    </a:cubicBezTo>
                    <a:cubicBezTo>
                      <a:pt x="125" y="443"/>
                      <a:pt x="138" y="440"/>
                      <a:pt x="151" y="434"/>
                    </a:cubicBezTo>
                    <a:cubicBezTo>
                      <a:pt x="206" y="434"/>
                      <a:pt x="261" y="408"/>
                      <a:pt x="327" y="408"/>
                    </a:cubicBezTo>
                    <a:cubicBezTo>
                      <a:pt x="395" y="408"/>
                      <a:pt x="463" y="394"/>
                      <a:pt x="519" y="394"/>
                    </a:cubicBezTo>
                    <a:lnTo>
                      <a:pt x="695" y="394"/>
                    </a:lnTo>
                    <a:cubicBezTo>
                      <a:pt x="709" y="391"/>
                      <a:pt x="723" y="390"/>
                      <a:pt x="737" y="390"/>
                    </a:cubicBezTo>
                    <a:cubicBezTo>
                      <a:pt x="791" y="390"/>
                      <a:pt x="842" y="410"/>
                      <a:pt x="883" y="421"/>
                    </a:cubicBezTo>
                    <a:cubicBezTo>
                      <a:pt x="965" y="434"/>
                      <a:pt x="1033" y="447"/>
                      <a:pt x="1102" y="460"/>
                    </a:cubicBezTo>
                    <a:cubicBezTo>
                      <a:pt x="1141" y="476"/>
                      <a:pt x="1196" y="447"/>
                      <a:pt x="1238" y="515"/>
                    </a:cubicBezTo>
                    <a:lnTo>
                      <a:pt x="1251" y="515"/>
                    </a:lnTo>
                    <a:cubicBezTo>
                      <a:pt x="1304" y="515"/>
                      <a:pt x="1346" y="502"/>
                      <a:pt x="1401" y="502"/>
                    </a:cubicBezTo>
                    <a:lnTo>
                      <a:pt x="1401" y="489"/>
                    </a:lnTo>
                    <a:cubicBezTo>
                      <a:pt x="1346" y="489"/>
                      <a:pt x="1304" y="502"/>
                      <a:pt x="1251" y="502"/>
                    </a:cubicBezTo>
                    <a:lnTo>
                      <a:pt x="1251" y="489"/>
                    </a:lnTo>
                    <a:cubicBezTo>
                      <a:pt x="1291" y="476"/>
                      <a:pt x="1346" y="476"/>
                      <a:pt x="1401" y="460"/>
                    </a:cubicBezTo>
                    <a:cubicBezTo>
                      <a:pt x="1414" y="460"/>
                      <a:pt x="1440" y="447"/>
                      <a:pt x="1440" y="434"/>
                    </a:cubicBezTo>
                    <a:cubicBezTo>
                      <a:pt x="1453" y="408"/>
                      <a:pt x="1466" y="365"/>
                      <a:pt x="1466" y="339"/>
                    </a:cubicBezTo>
                    <a:cubicBezTo>
                      <a:pt x="1466" y="297"/>
                      <a:pt x="1427" y="284"/>
                      <a:pt x="1414" y="258"/>
                    </a:cubicBezTo>
                    <a:cubicBezTo>
                      <a:pt x="1372" y="232"/>
                      <a:pt x="1333" y="202"/>
                      <a:pt x="1291" y="189"/>
                    </a:cubicBezTo>
                    <a:cubicBezTo>
                      <a:pt x="1277" y="189"/>
                      <a:pt x="1264" y="176"/>
                      <a:pt x="1251" y="176"/>
                    </a:cubicBezTo>
                    <a:cubicBezTo>
                      <a:pt x="1183" y="134"/>
                      <a:pt x="1102" y="82"/>
                      <a:pt x="1033" y="40"/>
                    </a:cubicBezTo>
                    <a:cubicBezTo>
                      <a:pt x="1007" y="26"/>
                      <a:pt x="978" y="0"/>
                      <a:pt x="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1671851" y="813011"/>
                <a:ext cx="402428" cy="187635"/>
              </a:xfrm>
              <a:custGeom>
                <a:avLst/>
                <a:gdLst/>
                <a:ahLst/>
                <a:cxnLst/>
                <a:rect l="l" t="t" r="r" b="b"/>
                <a:pathLst>
                  <a:path w="1141" h="532" extrusionOk="0">
                    <a:moveTo>
                      <a:pt x="408" y="1"/>
                    </a:moveTo>
                    <a:cubicBezTo>
                      <a:pt x="326" y="1"/>
                      <a:pt x="232" y="1"/>
                      <a:pt x="164" y="56"/>
                    </a:cubicBezTo>
                    <a:cubicBezTo>
                      <a:pt x="108" y="82"/>
                      <a:pt x="56" y="124"/>
                      <a:pt x="27" y="189"/>
                    </a:cubicBezTo>
                    <a:cubicBezTo>
                      <a:pt x="1" y="300"/>
                      <a:pt x="40" y="395"/>
                      <a:pt x="138" y="450"/>
                    </a:cubicBezTo>
                    <a:cubicBezTo>
                      <a:pt x="190" y="476"/>
                      <a:pt x="245" y="515"/>
                      <a:pt x="300" y="531"/>
                    </a:cubicBezTo>
                    <a:cubicBezTo>
                      <a:pt x="339" y="531"/>
                      <a:pt x="395" y="531"/>
                      <a:pt x="421" y="502"/>
                    </a:cubicBezTo>
                    <a:cubicBezTo>
                      <a:pt x="489" y="463"/>
                      <a:pt x="558" y="421"/>
                      <a:pt x="626" y="421"/>
                    </a:cubicBezTo>
                    <a:cubicBezTo>
                      <a:pt x="678" y="421"/>
                      <a:pt x="734" y="434"/>
                      <a:pt x="789" y="463"/>
                    </a:cubicBezTo>
                    <a:cubicBezTo>
                      <a:pt x="847" y="479"/>
                      <a:pt x="911" y="490"/>
                      <a:pt x="973" y="490"/>
                    </a:cubicBezTo>
                    <a:cubicBezTo>
                      <a:pt x="1011" y="490"/>
                      <a:pt x="1049" y="486"/>
                      <a:pt x="1085" y="476"/>
                    </a:cubicBezTo>
                    <a:cubicBezTo>
                      <a:pt x="1085" y="450"/>
                      <a:pt x="1085" y="421"/>
                      <a:pt x="1072" y="395"/>
                    </a:cubicBezTo>
                    <a:cubicBezTo>
                      <a:pt x="1098" y="382"/>
                      <a:pt x="1115" y="369"/>
                      <a:pt x="1115" y="369"/>
                    </a:cubicBezTo>
                    <a:cubicBezTo>
                      <a:pt x="1141" y="287"/>
                      <a:pt x="1059" y="245"/>
                      <a:pt x="1046" y="189"/>
                    </a:cubicBezTo>
                    <a:cubicBezTo>
                      <a:pt x="1004" y="189"/>
                      <a:pt x="978" y="176"/>
                      <a:pt x="922" y="163"/>
                    </a:cubicBezTo>
                    <a:cubicBezTo>
                      <a:pt x="883" y="137"/>
                      <a:pt x="828" y="124"/>
                      <a:pt x="789" y="108"/>
                    </a:cubicBezTo>
                    <a:cubicBezTo>
                      <a:pt x="747" y="95"/>
                      <a:pt x="691" y="95"/>
                      <a:pt x="652" y="82"/>
                    </a:cubicBezTo>
                    <a:cubicBezTo>
                      <a:pt x="639" y="82"/>
                      <a:pt x="626" y="82"/>
                      <a:pt x="610" y="69"/>
                    </a:cubicBezTo>
                    <a:cubicBezTo>
                      <a:pt x="545" y="56"/>
                      <a:pt x="476" y="14"/>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2562031" y="616564"/>
                <a:ext cx="268050" cy="196805"/>
              </a:xfrm>
              <a:custGeom>
                <a:avLst/>
                <a:gdLst/>
                <a:ahLst/>
                <a:cxnLst/>
                <a:rect l="l" t="t" r="r" b="b"/>
                <a:pathLst>
                  <a:path w="760" h="558" extrusionOk="0">
                    <a:moveTo>
                      <a:pt x="639" y="1"/>
                    </a:moveTo>
                    <a:cubicBezTo>
                      <a:pt x="626" y="14"/>
                      <a:pt x="610" y="14"/>
                      <a:pt x="584" y="14"/>
                    </a:cubicBezTo>
                    <a:cubicBezTo>
                      <a:pt x="558" y="30"/>
                      <a:pt x="515" y="43"/>
                      <a:pt x="476" y="43"/>
                    </a:cubicBezTo>
                    <a:cubicBezTo>
                      <a:pt x="339" y="82"/>
                      <a:pt x="232" y="150"/>
                      <a:pt x="121" y="232"/>
                    </a:cubicBezTo>
                    <a:cubicBezTo>
                      <a:pt x="27" y="313"/>
                      <a:pt x="1" y="395"/>
                      <a:pt x="14" y="502"/>
                    </a:cubicBezTo>
                    <a:cubicBezTo>
                      <a:pt x="14" y="532"/>
                      <a:pt x="40" y="558"/>
                      <a:pt x="69" y="558"/>
                    </a:cubicBezTo>
                    <a:cubicBezTo>
                      <a:pt x="108" y="558"/>
                      <a:pt x="164" y="545"/>
                      <a:pt x="190" y="518"/>
                    </a:cubicBezTo>
                    <a:cubicBezTo>
                      <a:pt x="245" y="489"/>
                      <a:pt x="300" y="450"/>
                      <a:pt x="352" y="408"/>
                    </a:cubicBezTo>
                    <a:cubicBezTo>
                      <a:pt x="447" y="339"/>
                      <a:pt x="558" y="313"/>
                      <a:pt x="652" y="287"/>
                    </a:cubicBezTo>
                    <a:cubicBezTo>
                      <a:pt x="733" y="245"/>
                      <a:pt x="760" y="193"/>
                      <a:pt x="720" y="124"/>
                    </a:cubicBezTo>
                    <a:cubicBezTo>
                      <a:pt x="707" y="111"/>
                      <a:pt x="707" y="111"/>
                      <a:pt x="707" y="95"/>
                    </a:cubicBezTo>
                    <a:cubicBezTo>
                      <a:pt x="691" y="56"/>
                      <a:pt x="678" y="14"/>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1236636" y="615506"/>
                <a:ext cx="258880" cy="126618"/>
              </a:xfrm>
              <a:custGeom>
                <a:avLst/>
                <a:gdLst/>
                <a:ahLst/>
                <a:cxnLst/>
                <a:rect l="l" t="t" r="r" b="b"/>
                <a:pathLst>
                  <a:path w="734" h="359" extrusionOk="0">
                    <a:moveTo>
                      <a:pt x="377" y="0"/>
                    </a:moveTo>
                    <a:cubicBezTo>
                      <a:pt x="355" y="0"/>
                      <a:pt x="337" y="17"/>
                      <a:pt x="326" y="17"/>
                    </a:cubicBezTo>
                    <a:cubicBezTo>
                      <a:pt x="232" y="46"/>
                      <a:pt x="150" y="72"/>
                      <a:pt x="53" y="114"/>
                    </a:cubicBezTo>
                    <a:cubicBezTo>
                      <a:pt x="27" y="114"/>
                      <a:pt x="1" y="140"/>
                      <a:pt x="27" y="167"/>
                    </a:cubicBezTo>
                    <a:cubicBezTo>
                      <a:pt x="40" y="196"/>
                      <a:pt x="53" y="209"/>
                      <a:pt x="82" y="235"/>
                    </a:cubicBezTo>
                    <a:cubicBezTo>
                      <a:pt x="163" y="303"/>
                      <a:pt x="258" y="329"/>
                      <a:pt x="352" y="342"/>
                    </a:cubicBezTo>
                    <a:cubicBezTo>
                      <a:pt x="434" y="359"/>
                      <a:pt x="515" y="359"/>
                      <a:pt x="596" y="359"/>
                    </a:cubicBezTo>
                    <a:cubicBezTo>
                      <a:pt x="623" y="359"/>
                      <a:pt x="652" y="359"/>
                      <a:pt x="665" y="342"/>
                    </a:cubicBezTo>
                    <a:cubicBezTo>
                      <a:pt x="704" y="303"/>
                      <a:pt x="720" y="248"/>
                      <a:pt x="720" y="196"/>
                    </a:cubicBezTo>
                    <a:cubicBezTo>
                      <a:pt x="733" y="167"/>
                      <a:pt x="720" y="140"/>
                      <a:pt x="691" y="127"/>
                    </a:cubicBezTo>
                    <a:cubicBezTo>
                      <a:pt x="652" y="98"/>
                      <a:pt x="610" y="72"/>
                      <a:pt x="570" y="46"/>
                    </a:cubicBezTo>
                    <a:cubicBezTo>
                      <a:pt x="515" y="33"/>
                      <a:pt x="447" y="17"/>
                      <a:pt x="395" y="4"/>
                    </a:cubicBezTo>
                    <a:cubicBezTo>
                      <a:pt x="389" y="1"/>
                      <a:pt x="383" y="0"/>
                      <a:pt x="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1174563" y="510405"/>
                <a:ext cx="387615" cy="245477"/>
              </a:xfrm>
              <a:custGeom>
                <a:avLst/>
                <a:gdLst/>
                <a:ahLst/>
                <a:cxnLst/>
                <a:rect l="l" t="t" r="r" b="b"/>
                <a:pathLst>
                  <a:path w="1099" h="696" extrusionOk="0">
                    <a:moveTo>
                      <a:pt x="516" y="0"/>
                    </a:moveTo>
                    <a:cubicBezTo>
                      <a:pt x="459" y="0"/>
                      <a:pt x="409" y="26"/>
                      <a:pt x="352" y="44"/>
                    </a:cubicBezTo>
                    <a:cubicBezTo>
                      <a:pt x="297" y="70"/>
                      <a:pt x="229" y="113"/>
                      <a:pt x="177" y="152"/>
                    </a:cubicBezTo>
                    <a:cubicBezTo>
                      <a:pt x="164" y="168"/>
                      <a:pt x="147" y="181"/>
                      <a:pt x="134" y="207"/>
                    </a:cubicBezTo>
                    <a:cubicBezTo>
                      <a:pt x="108" y="276"/>
                      <a:pt x="53" y="331"/>
                      <a:pt x="14" y="383"/>
                    </a:cubicBezTo>
                    <a:cubicBezTo>
                      <a:pt x="1" y="396"/>
                      <a:pt x="1" y="412"/>
                      <a:pt x="1" y="425"/>
                    </a:cubicBezTo>
                    <a:cubicBezTo>
                      <a:pt x="1" y="438"/>
                      <a:pt x="14" y="451"/>
                      <a:pt x="14" y="451"/>
                    </a:cubicBezTo>
                    <a:cubicBezTo>
                      <a:pt x="14" y="507"/>
                      <a:pt x="53" y="546"/>
                      <a:pt x="82" y="588"/>
                    </a:cubicBezTo>
                    <a:cubicBezTo>
                      <a:pt x="95" y="588"/>
                      <a:pt x="108" y="601"/>
                      <a:pt x="121" y="601"/>
                    </a:cubicBezTo>
                    <a:lnTo>
                      <a:pt x="121" y="559"/>
                    </a:lnTo>
                    <a:cubicBezTo>
                      <a:pt x="82" y="520"/>
                      <a:pt x="66" y="465"/>
                      <a:pt x="82" y="396"/>
                    </a:cubicBezTo>
                    <a:cubicBezTo>
                      <a:pt x="82" y="370"/>
                      <a:pt x="95" y="344"/>
                      <a:pt x="108" y="315"/>
                    </a:cubicBezTo>
                    <a:cubicBezTo>
                      <a:pt x="164" y="263"/>
                      <a:pt x="216" y="207"/>
                      <a:pt x="271" y="168"/>
                    </a:cubicBezTo>
                    <a:cubicBezTo>
                      <a:pt x="326" y="126"/>
                      <a:pt x="378" y="100"/>
                      <a:pt x="434" y="87"/>
                    </a:cubicBezTo>
                    <a:cubicBezTo>
                      <a:pt x="485" y="74"/>
                      <a:pt x="534" y="67"/>
                      <a:pt x="581" y="67"/>
                    </a:cubicBezTo>
                    <a:cubicBezTo>
                      <a:pt x="647" y="67"/>
                      <a:pt x="710" y="81"/>
                      <a:pt x="772" y="113"/>
                    </a:cubicBezTo>
                    <a:cubicBezTo>
                      <a:pt x="854" y="152"/>
                      <a:pt x="922" y="220"/>
                      <a:pt x="961" y="302"/>
                    </a:cubicBezTo>
                    <a:cubicBezTo>
                      <a:pt x="978" y="383"/>
                      <a:pt x="991" y="451"/>
                      <a:pt x="1004" y="533"/>
                    </a:cubicBezTo>
                    <a:lnTo>
                      <a:pt x="1004" y="696"/>
                    </a:lnTo>
                    <a:cubicBezTo>
                      <a:pt x="1017" y="696"/>
                      <a:pt x="1030" y="696"/>
                      <a:pt x="1030" y="683"/>
                    </a:cubicBezTo>
                    <a:cubicBezTo>
                      <a:pt x="1059" y="640"/>
                      <a:pt x="1098" y="601"/>
                      <a:pt x="1085" y="533"/>
                    </a:cubicBezTo>
                    <a:cubicBezTo>
                      <a:pt x="1072" y="465"/>
                      <a:pt x="1072" y="383"/>
                      <a:pt x="1043" y="315"/>
                    </a:cubicBezTo>
                    <a:cubicBezTo>
                      <a:pt x="1030" y="250"/>
                      <a:pt x="991" y="181"/>
                      <a:pt x="935" y="139"/>
                    </a:cubicBezTo>
                    <a:cubicBezTo>
                      <a:pt x="896" y="100"/>
                      <a:pt x="854" y="70"/>
                      <a:pt x="815" y="57"/>
                    </a:cubicBezTo>
                    <a:cubicBezTo>
                      <a:pt x="773" y="38"/>
                      <a:pt x="738" y="8"/>
                      <a:pt x="695" y="8"/>
                    </a:cubicBezTo>
                    <a:cubicBezTo>
                      <a:pt x="682" y="8"/>
                      <a:pt x="668" y="11"/>
                      <a:pt x="652" y="18"/>
                    </a:cubicBezTo>
                    <a:cubicBezTo>
                      <a:pt x="644" y="25"/>
                      <a:pt x="633" y="28"/>
                      <a:pt x="623" y="28"/>
                    </a:cubicBezTo>
                    <a:cubicBezTo>
                      <a:pt x="613" y="28"/>
                      <a:pt x="603" y="25"/>
                      <a:pt x="597" y="18"/>
                    </a:cubicBezTo>
                    <a:cubicBezTo>
                      <a:pt x="568" y="5"/>
                      <a:pt x="541" y="0"/>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1208068" y="735772"/>
                <a:ext cx="282863" cy="110394"/>
              </a:xfrm>
              <a:custGeom>
                <a:avLst/>
                <a:gdLst/>
                <a:ahLst/>
                <a:cxnLst/>
                <a:rect l="l" t="t" r="r" b="b"/>
                <a:pathLst>
                  <a:path w="802" h="313" extrusionOk="0">
                    <a:moveTo>
                      <a:pt x="43" y="0"/>
                    </a:moveTo>
                    <a:cubicBezTo>
                      <a:pt x="37" y="0"/>
                      <a:pt x="32" y="5"/>
                      <a:pt x="26" y="18"/>
                    </a:cubicBezTo>
                    <a:cubicBezTo>
                      <a:pt x="13" y="18"/>
                      <a:pt x="0" y="44"/>
                      <a:pt x="13" y="57"/>
                    </a:cubicBezTo>
                    <a:cubicBezTo>
                      <a:pt x="13" y="83"/>
                      <a:pt x="39" y="99"/>
                      <a:pt x="52" y="112"/>
                    </a:cubicBezTo>
                    <a:cubicBezTo>
                      <a:pt x="134" y="180"/>
                      <a:pt x="231" y="246"/>
                      <a:pt x="326" y="275"/>
                    </a:cubicBezTo>
                    <a:cubicBezTo>
                      <a:pt x="389" y="300"/>
                      <a:pt x="453" y="313"/>
                      <a:pt x="515" y="313"/>
                    </a:cubicBezTo>
                    <a:cubicBezTo>
                      <a:pt x="586" y="313"/>
                      <a:pt x="655" y="296"/>
                      <a:pt x="720" y="262"/>
                    </a:cubicBezTo>
                    <a:cubicBezTo>
                      <a:pt x="746" y="233"/>
                      <a:pt x="772" y="220"/>
                      <a:pt x="801" y="194"/>
                    </a:cubicBezTo>
                    <a:cubicBezTo>
                      <a:pt x="772" y="180"/>
                      <a:pt x="759" y="180"/>
                      <a:pt x="746" y="164"/>
                    </a:cubicBezTo>
                    <a:cubicBezTo>
                      <a:pt x="733" y="180"/>
                      <a:pt x="733" y="180"/>
                      <a:pt x="720" y="194"/>
                    </a:cubicBezTo>
                    <a:cubicBezTo>
                      <a:pt x="663" y="224"/>
                      <a:pt x="598" y="237"/>
                      <a:pt x="532" y="237"/>
                    </a:cubicBezTo>
                    <a:cubicBezTo>
                      <a:pt x="485" y="237"/>
                      <a:pt x="439" y="230"/>
                      <a:pt x="394" y="220"/>
                    </a:cubicBezTo>
                    <a:cubicBezTo>
                      <a:pt x="326" y="194"/>
                      <a:pt x="257" y="151"/>
                      <a:pt x="189" y="125"/>
                    </a:cubicBezTo>
                    <a:cubicBezTo>
                      <a:pt x="134" y="99"/>
                      <a:pt x="108" y="57"/>
                      <a:pt x="69" y="18"/>
                    </a:cubicBezTo>
                    <a:cubicBezTo>
                      <a:pt x="59" y="8"/>
                      <a:pt x="51" y="0"/>
                      <a:pt x="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1183733" y="478663"/>
                <a:ext cx="225726" cy="91349"/>
              </a:xfrm>
              <a:custGeom>
                <a:avLst/>
                <a:gdLst/>
                <a:ahLst/>
                <a:cxnLst/>
                <a:rect l="l" t="t" r="r" b="b"/>
                <a:pathLst>
                  <a:path w="640" h="259" extrusionOk="0">
                    <a:moveTo>
                      <a:pt x="345" y="1"/>
                    </a:moveTo>
                    <a:cubicBezTo>
                      <a:pt x="287" y="1"/>
                      <a:pt x="232" y="13"/>
                      <a:pt x="177" y="53"/>
                    </a:cubicBezTo>
                    <a:cubicBezTo>
                      <a:pt x="121" y="95"/>
                      <a:pt x="56" y="147"/>
                      <a:pt x="1" y="203"/>
                    </a:cubicBezTo>
                    <a:cubicBezTo>
                      <a:pt x="1" y="203"/>
                      <a:pt x="1" y="242"/>
                      <a:pt x="14" y="258"/>
                    </a:cubicBezTo>
                    <a:lnTo>
                      <a:pt x="56" y="258"/>
                    </a:lnTo>
                    <a:cubicBezTo>
                      <a:pt x="82" y="229"/>
                      <a:pt x="108" y="203"/>
                      <a:pt x="138" y="177"/>
                    </a:cubicBezTo>
                    <a:cubicBezTo>
                      <a:pt x="219" y="108"/>
                      <a:pt x="313" y="66"/>
                      <a:pt x="421" y="53"/>
                    </a:cubicBezTo>
                    <a:lnTo>
                      <a:pt x="639" y="53"/>
                    </a:lnTo>
                    <a:lnTo>
                      <a:pt x="639" y="40"/>
                    </a:lnTo>
                    <a:cubicBezTo>
                      <a:pt x="610" y="40"/>
                      <a:pt x="584" y="27"/>
                      <a:pt x="571" y="27"/>
                    </a:cubicBezTo>
                    <a:cubicBezTo>
                      <a:pt x="528" y="27"/>
                      <a:pt x="502" y="27"/>
                      <a:pt x="476" y="14"/>
                    </a:cubicBezTo>
                    <a:cubicBezTo>
                      <a:pt x="430" y="7"/>
                      <a:pt x="387" y="1"/>
                      <a:pt x="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1997028" y="1181569"/>
                <a:ext cx="211619" cy="153423"/>
              </a:xfrm>
              <a:custGeom>
                <a:avLst/>
                <a:gdLst/>
                <a:ahLst/>
                <a:cxnLst/>
                <a:rect l="l" t="t" r="r" b="b"/>
                <a:pathLst>
                  <a:path w="600" h="435" extrusionOk="0">
                    <a:moveTo>
                      <a:pt x="0" y="1"/>
                    </a:moveTo>
                    <a:cubicBezTo>
                      <a:pt x="193" y="151"/>
                      <a:pt x="394" y="284"/>
                      <a:pt x="600" y="434"/>
                    </a:cubicBezTo>
                    <a:lnTo>
                      <a:pt x="600" y="421"/>
                    </a:lnTo>
                    <a:cubicBezTo>
                      <a:pt x="557" y="395"/>
                      <a:pt x="531" y="366"/>
                      <a:pt x="489" y="340"/>
                    </a:cubicBezTo>
                    <a:cubicBezTo>
                      <a:pt x="450" y="301"/>
                      <a:pt x="408" y="271"/>
                      <a:pt x="355" y="245"/>
                    </a:cubicBezTo>
                    <a:cubicBezTo>
                      <a:pt x="326" y="219"/>
                      <a:pt x="274" y="190"/>
                      <a:pt x="232" y="151"/>
                    </a:cubicBezTo>
                    <a:cubicBezTo>
                      <a:pt x="193" y="121"/>
                      <a:pt x="150" y="95"/>
                      <a:pt x="111" y="69"/>
                    </a:cubicBezTo>
                    <a:cubicBezTo>
                      <a:pt x="13" y="1"/>
                      <a:pt x="13"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2403675" y="1291961"/>
                <a:ext cx="264523" cy="29274"/>
              </a:xfrm>
              <a:custGeom>
                <a:avLst/>
                <a:gdLst/>
                <a:ahLst/>
                <a:cxnLst/>
                <a:rect l="l" t="t" r="r" b="b"/>
                <a:pathLst>
                  <a:path w="750" h="83" extrusionOk="0">
                    <a:moveTo>
                      <a:pt x="749" y="1"/>
                    </a:moveTo>
                    <a:lnTo>
                      <a:pt x="749" y="1"/>
                    </a:lnTo>
                    <a:cubicBezTo>
                      <a:pt x="505" y="27"/>
                      <a:pt x="245" y="53"/>
                      <a:pt x="0" y="82"/>
                    </a:cubicBezTo>
                    <a:cubicBezTo>
                      <a:pt x="245" y="82"/>
                      <a:pt x="505" y="53"/>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1528308" y="994645"/>
                <a:ext cx="230311" cy="86411"/>
              </a:xfrm>
              <a:custGeom>
                <a:avLst/>
                <a:gdLst/>
                <a:ahLst/>
                <a:cxnLst/>
                <a:rect l="l" t="t" r="r" b="b"/>
                <a:pathLst>
                  <a:path w="653" h="245" extrusionOk="0">
                    <a:moveTo>
                      <a:pt x="1" y="0"/>
                    </a:moveTo>
                    <a:lnTo>
                      <a:pt x="1" y="16"/>
                    </a:lnTo>
                    <a:cubicBezTo>
                      <a:pt x="203" y="111"/>
                      <a:pt x="408" y="192"/>
                      <a:pt x="626" y="244"/>
                    </a:cubicBezTo>
                    <a:lnTo>
                      <a:pt x="652" y="244"/>
                    </a:lnTo>
                    <a:cubicBezTo>
                      <a:pt x="652" y="231"/>
                      <a:pt x="652" y="231"/>
                      <a:pt x="639" y="231"/>
                    </a:cubicBezTo>
                    <a:cubicBezTo>
                      <a:pt x="610" y="218"/>
                      <a:pt x="584" y="218"/>
                      <a:pt x="558" y="218"/>
                    </a:cubicBezTo>
                    <a:cubicBezTo>
                      <a:pt x="463" y="179"/>
                      <a:pt x="365" y="150"/>
                      <a:pt x="271" y="111"/>
                    </a:cubicBezTo>
                    <a:cubicBezTo>
                      <a:pt x="232" y="98"/>
                      <a:pt x="177" y="69"/>
                      <a:pt x="137" y="55"/>
                    </a:cubicBezTo>
                    <a:cubicBezTo>
                      <a:pt x="95" y="42"/>
                      <a:pt x="40"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1557228" y="611979"/>
                <a:ext cx="38091" cy="77241"/>
              </a:xfrm>
              <a:custGeom>
                <a:avLst/>
                <a:gdLst/>
                <a:ahLst/>
                <a:cxnLst/>
                <a:rect l="l" t="t" r="r" b="b"/>
                <a:pathLst>
                  <a:path w="108" h="219" extrusionOk="0">
                    <a:moveTo>
                      <a:pt x="0" y="1"/>
                    </a:moveTo>
                    <a:lnTo>
                      <a:pt x="0" y="43"/>
                    </a:lnTo>
                    <a:cubicBezTo>
                      <a:pt x="26" y="95"/>
                      <a:pt x="69" y="137"/>
                      <a:pt x="69" y="190"/>
                    </a:cubicBezTo>
                    <a:cubicBezTo>
                      <a:pt x="69" y="206"/>
                      <a:pt x="82" y="206"/>
                      <a:pt x="95" y="219"/>
                    </a:cubicBezTo>
                    <a:lnTo>
                      <a:pt x="108" y="219"/>
                    </a:lnTo>
                    <a:lnTo>
                      <a:pt x="108" y="163"/>
                    </a:lnTo>
                    <a:cubicBezTo>
                      <a:pt x="95" y="108"/>
                      <a:pt x="82" y="69"/>
                      <a:pt x="55" y="14"/>
                    </a:cubicBezTo>
                    <a:cubicBezTo>
                      <a:pt x="55" y="1"/>
                      <a:pt x="2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1915557" y="1559651"/>
                <a:ext cx="134730" cy="143901"/>
              </a:xfrm>
              <a:custGeom>
                <a:avLst/>
                <a:gdLst/>
                <a:ahLst/>
                <a:cxnLst/>
                <a:rect l="l" t="t" r="r" b="b"/>
                <a:pathLst>
                  <a:path w="382" h="408" extrusionOk="0">
                    <a:moveTo>
                      <a:pt x="381" y="0"/>
                    </a:moveTo>
                    <a:cubicBezTo>
                      <a:pt x="313" y="0"/>
                      <a:pt x="16" y="326"/>
                      <a:pt x="0" y="407"/>
                    </a:cubicBezTo>
                    <a:cubicBezTo>
                      <a:pt x="124" y="258"/>
                      <a:pt x="231" y="108"/>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1906387" y="1617139"/>
                <a:ext cx="124150" cy="119564"/>
              </a:xfrm>
              <a:custGeom>
                <a:avLst/>
                <a:gdLst/>
                <a:ahLst/>
                <a:cxnLst/>
                <a:rect l="l" t="t" r="r" b="b"/>
                <a:pathLst>
                  <a:path w="352" h="339" extrusionOk="0">
                    <a:moveTo>
                      <a:pt x="352" y="0"/>
                    </a:moveTo>
                    <a:cubicBezTo>
                      <a:pt x="300" y="0"/>
                      <a:pt x="0" y="313"/>
                      <a:pt x="0" y="339"/>
                    </a:cubicBezTo>
                    <a:cubicBezTo>
                      <a:pt x="108" y="231"/>
                      <a:pt x="231" y="124"/>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2719329" y="1966299"/>
                <a:ext cx="163652" cy="110394"/>
              </a:xfrm>
              <a:custGeom>
                <a:avLst/>
                <a:gdLst/>
                <a:ahLst/>
                <a:cxnLst/>
                <a:rect l="l" t="t" r="r" b="b"/>
                <a:pathLst>
                  <a:path w="464" h="313" extrusionOk="0">
                    <a:moveTo>
                      <a:pt x="463" y="0"/>
                    </a:moveTo>
                    <a:cubicBezTo>
                      <a:pt x="287" y="82"/>
                      <a:pt x="151" y="218"/>
                      <a:pt x="1" y="300"/>
                    </a:cubicBezTo>
                    <a:lnTo>
                      <a:pt x="1" y="313"/>
                    </a:lnTo>
                    <a:cubicBezTo>
                      <a:pt x="164" y="218"/>
                      <a:pt x="314" y="111"/>
                      <a:pt x="463" y="13"/>
                    </a:cubicBezTo>
                    <a:lnTo>
                      <a:pt x="4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90840" y="506525"/>
                <a:ext cx="53257" cy="154129"/>
              </a:xfrm>
              <a:custGeom>
                <a:avLst/>
                <a:gdLst/>
                <a:ahLst/>
                <a:cxnLst/>
                <a:rect l="l" t="t" r="r" b="b"/>
                <a:pathLst>
                  <a:path w="151" h="437" extrusionOk="0">
                    <a:moveTo>
                      <a:pt x="1" y="0"/>
                    </a:moveTo>
                    <a:lnTo>
                      <a:pt x="1" y="0"/>
                    </a:lnTo>
                    <a:cubicBezTo>
                      <a:pt x="14" y="150"/>
                      <a:pt x="30" y="300"/>
                      <a:pt x="125" y="436"/>
                    </a:cubicBezTo>
                    <a:lnTo>
                      <a:pt x="151" y="436"/>
                    </a:lnTo>
                    <a:cubicBezTo>
                      <a:pt x="56" y="300"/>
                      <a:pt x="43" y="13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1418270" y="841578"/>
                <a:ext cx="72656" cy="44087"/>
              </a:xfrm>
              <a:custGeom>
                <a:avLst/>
                <a:gdLst/>
                <a:ahLst/>
                <a:cxnLst/>
                <a:rect l="l" t="t" r="r" b="b"/>
                <a:pathLst>
                  <a:path w="206" h="125" extrusionOk="0">
                    <a:moveTo>
                      <a:pt x="176" y="1"/>
                    </a:moveTo>
                    <a:cubicBezTo>
                      <a:pt x="163" y="1"/>
                      <a:pt x="137" y="14"/>
                      <a:pt x="124" y="14"/>
                    </a:cubicBezTo>
                    <a:cubicBezTo>
                      <a:pt x="95" y="27"/>
                      <a:pt x="68" y="56"/>
                      <a:pt x="42" y="69"/>
                    </a:cubicBezTo>
                    <a:cubicBezTo>
                      <a:pt x="26" y="82"/>
                      <a:pt x="13" y="95"/>
                      <a:pt x="0" y="108"/>
                    </a:cubicBezTo>
                    <a:cubicBezTo>
                      <a:pt x="13" y="108"/>
                      <a:pt x="13" y="108"/>
                      <a:pt x="13" y="125"/>
                    </a:cubicBezTo>
                    <a:cubicBezTo>
                      <a:pt x="26" y="125"/>
                      <a:pt x="42" y="125"/>
                      <a:pt x="55" y="108"/>
                    </a:cubicBezTo>
                    <a:cubicBezTo>
                      <a:pt x="95" y="95"/>
                      <a:pt x="150" y="69"/>
                      <a:pt x="189" y="43"/>
                    </a:cubicBezTo>
                    <a:cubicBezTo>
                      <a:pt x="189" y="43"/>
                      <a:pt x="205" y="27"/>
                      <a:pt x="205" y="14"/>
                    </a:cubicBezTo>
                    <a:cubicBezTo>
                      <a:pt x="189" y="14"/>
                      <a:pt x="189"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1245806" y="559428"/>
                <a:ext cx="119917" cy="77241"/>
              </a:xfrm>
              <a:custGeom>
                <a:avLst/>
                <a:gdLst/>
                <a:ahLst/>
                <a:cxnLst/>
                <a:rect l="l" t="t" r="r" b="b"/>
                <a:pathLst>
                  <a:path w="340" h="219" extrusionOk="0">
                    <a:moveTo>
                      <a:pt x="279" y="0"/>
                    </a:moveTo>
                    <a:cubicBezTo>
                      <a:pt x="261" y="0"/>
                      <a:pt x="244" y="7"/>
                      <a:pt x="232" y="13"/>
                    </a:cubicBezTo>
                    <a:cubicBezTo>
                      <a:pt x="137" y="68"/>
                      <a:pt x="27" y="94"/>
                      <a:pt x="1" y="218"/>
                    </a:cubicBezTo>
                    <a:cubicBezTo>
                      <a:pt x="82" y="111"/>
                      <a:pt x="176" y="29"/>
                      <a:pt x="339" y="29"/>
                    </a:cubicBezTo>
                    <a:cubicBezTo>
                      <a:pt x="319" y="7"/>
                      <a:pt x="298"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1685606" y="1780080"/>
                <a:ext cx="154482" cy="105104"/>
              </a:xfrm>
              <a:custGeom>
                <a:avLst/>
                <a:gdLst/>
                <a:ahLst/>
                <a:cxnLst/>
                <a:rect l="l" t="t" r="r" b="b"/>
                <a:pathLst>
                  <a:path w="438" h="298" extrusionOk="0">
                    <a:moveTo>
                      <a:pt x="437" y="1"/>
                    </a:moveTo>
                    <a:cubicBezTo>
                      <a:pt x="287" y="95"/>
                      <a:pt x="151" y="190"/>
                      <a:pt x="1" y="297"/>
                    </a:cubicBezTo>
                    <a:cubicBezTo>
                      <a:pt x="151" y="216"/>
                      <a:pt x="300" y="121"/>
                      <a:pt x="437" y="14"/>
                    </a:cubicBezTo>
                    <a:lnTo>
                      <a:pt x="4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1140000" y="817596"/>
                <a:ext cx="144253" cy="86411"/>
              </a:xfrm>
              <a:custGeom>
                <a:avLst/>
                <a:gdLst/>
                <a:ahLst/>
                <a:cxnLst/>
                <a:rect l="l" t="t" r="r" b="b"/>
                <a:pathLst>
                  <a:path w="409" h="245" extrusionOk="0">
                    <a:moveTo>
                      <a:pt x="1" y="1"/>
                    </a:moveTo>
                    <a:lnTo>
                      <a:pt x="1" y="1"/>
                    </a:lnTo>
                    <a:cubicBezTo>
                      <a:pt x="30" y="43"/>
                      <a:pt x="356" y="245"/>
                      <a:pt x="408" y="245"/>
                    </a:cubicBezTo>
                    <a:cubicBezTo>
                      <a:pt x="275" y="163"/>
                      <a:pt x="138" y="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1528308" y="846516"/>
                <a:ext cx="124502" cy="96639"/>
              </a:xfrm>
              <a:custGeom>
                <a:avLst/>
                <a:gdLst/>
                <a:ahLst/>
                <a:cxnLst/>
                <a:rect l="l" t="t" r="r" b="b"/>
                <a:pathLst>
                  <a:path w="353" h="274" extrusionOk="0">
                    <a:moveTo>
                      <a:pt x="339" y="0"/>
                    </a:moveTo>
                    <a:lnTo>
                      <a:pt x="339" y="0"/>
                    </a:lnTo>
                    <a:cubicBezTo>
                      <a:pt x="232" y="94"/>
                      <a:pt x="108" y="176"/>
                      <a:pt x="1" y="274"/>
                    </a:cubicBezTo>
                    <a:cubicBezTo>
                      <a:pt x="82" y="244"/>
                      <a:pt x="352" y="42"/>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1614363" y="587996"/>
                <a:ext cx="38444" cy="163299"/>
              </a:xfrm>
              <a:custGeom>
                <a:avLst/>
                <a:gdLst/>
                <a:ahLst/>
                <a:cxnLst/>
                <a:rect l="l" t="t" r="r" b="b"/>
                <a:pathLst>
                  <a:path w="109" h="463" extrusionOk="0">
                    <a:moveTo>
                      <a:pt x="1" y="0"/>
                    </a:moveTo>
                    <a:lnTo>
                      <a:pt x="1" y="0"/>
                    </a:lnTo>
                    <a:cubicBezTo>
                      <a:pt x="40" y="150"/>
                      <a:pt x="108" y="300"/>
                      <a:pt x="56" y="463"/>
                    </a:cubicBezTo>
                    <a:cubicBezTo>
                      <a:pt x="108" y="326"/>
                      <a:pt x="82" y="9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806006" y="516753"/>
                <a:ext cx="57842" cy="28921"/>
              </a:xfrm>
              <a:custGeom>
                <a:avLst/>
                <a:gdLst/>
                <a:ahLst/>
                <a:cxnLst/>
                <a:rect l="l" t="t" r="r" b="b"/>
                <a:pathLst>
                  <a:path w="164" h="82" extrusionOk="0">
                    <a:moveTo>
                      <a:pt x="26" y="0"/>
                    </a:moveTo>
                    <a:cubicBezTo>
                      <a:pt x="13" y="0"/>
                      <a:pt x="0" y="13"/>
                      <a:pt x="0" y="26"/>
                    </a:cubicBezTo>
                    <a:lnTo>
                      <a:pt x="13" y="52"/>
                    </a:lnTo>
                    <a:cubicBezTo>
                      <a:pt x="52" y="69"/>
                      <a:pt x="95" y="69"/>
                      <a:pt x="163" y="82"/>
                    </a:cubicBezTo>
                    <a:cubicBezTo>
                      <a:pt x="150" y="52"/>
                      <a:pt x="150" y="26"/>
                      <a:pt x="134" y="26"/>
                    </a:cubicBezTo>
                    <a:cubicBezTo>
                      <a:pt x="108" y="13"/>
                      <a:pt x="69" y="13"/>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2495374" y="1341690"/>
                <a:ext cx="143901" cy="21867"/>
              </a:xfrm>
              <a:custGeom>
                <a:avLst/>
                <a:gdLst/>
                <a:ahLst/>
                <a:cxnLst/>
                <a:rect l="l" t="t" r="r" b="b"/>
                <a:pathLst>
                  <a:path w="408" h="62" extrusionOk="0">
                    <a:moveTo>
                      <a:pt x="324" y="1"/>
                    </a:moveTo>
                    <a:cubicBezTo>
                      <a:pt x="215" y="1"/>
                      <a:pt x="107" y="38"/>
                      <a:pt x="1" y="48"/>
                    </a:cubicBezTo>
                    <a:lnTo>
                      <a:pt x="1" y="62"/>
                    </a:lnTo>
                    <a:cubicBezTo>
                      <a:pt x="134" y="48"/>
                      <a:pt x="271" y="35"/>
                      <a:pt x="408" y="22"/>
                    </a:cubicBezTo>
                    <a:lnTo>
                      <a:pt x="408" y="9"/>
                    </a:lnTo>
                    <a:cubicBezTo>
                      <a:pt x="380" y="3"/>
                      <a:pt x="352"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1413685" y="327007"/>
                <a:ext cx="105809" cy="11639"/>
              </a:xfrm>
              <a:custGeom>
                <a:avLst/>
                <a:gdLst/>
                <a:ahLst/>
                <a:cxnLst/>
                <a:rect l="l" t="t" r="r" b="b"/>
                <a:pathLst>
                  <a:path w="300" h="33" extrusionOk="0">
                    <a:moveTo>
                      <a:pt x="144" y="1"/>
                    </a:moveTo>
                    <a:cubicBezTo>
                      <a:pt x="81" y="1"/>
                      <a:pt x="20" y="8"/>
                      <a:pt x="0" y="21"/>
                    </a:cubicBezTo>
                    <a:cubicBezTo>
                      <a:pt x="54" y="29"/>
                      <a:pt x="104" y="33"/>
                      <a:pt x="154" y="33"/>
                    </a:cubicBezTo>
                    <a:cubicBezTo>
                      <a:pt x="203" y="33"/>
                      <a:pt x="251" y="29"/>
                      <a:pt x="300" y="21"/>
                    </a:cubicBezTo>
                    <a:cubicBezTo>
                      <a:pt x="272" y="8"/>
                      <a:pt x="207"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834574" y="420117"/>
                <a:ext cx="129087" cy="39502"/>
              </a:xfrm>
              <a:custGeom>
                <a:avLst/>
                <a:gdLst/>
                <a:ahLst/>
                <a:cxnLst/>
                <a:rect l="l" t="t" r="r" b="b"/>
                <a:pathLst>
                  <a:path w="366" h="112" extrusionOk="0">
                    <a:moveTo>
                      <a:pt x="339" y="1"/>
                    </a:moveTo>
                    <a:cubicBezTo>
                      <a:pt x="232" y="43"/>
                      <a:pt x="108" y="56"/>
                      <a:pt x="1" y="98"/>
                    </a:cubicBezTo>
                    <a:lnTo>
                      <a:pt x="1" y="112"/>
                    </a:lnTo>
                    <a:cubicBezTo>
                      <a:pt x="121" y="82"/>
                      <a:pt x="245" y="56"/>
                      <a:pt x="365" y="30"/>
                    </a:cubicBezTo>
                    <a:cubicBezTo>
                      <a:pt x="352" y="17"/>
                      <a:pt x="352"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2787398" y="1988166"/>
                <a:ext cx="119564" cy="59959"/>
              </a:xfrm>
              <a:custGeom>
                <a:avLst/>
                <a:gdLst/>
                <a:ahLst/>
                <a:cxnLst/>
                <a:rect l="l" t="t" r="r" b="b"/>
                <a:pathLst>
                  <a:path w="339" h="170" extrusionOk="0">
                    <a:moveTo>
                      <a:pt x="301" y="1"/>
                    </a:moveTo>
                    <a:cubicBezTo>
                      <a:pt x="298" y="1"/>
                      <a:pt x="296" y="2"/>
                      <a:pt x="296" y="7"/>
                    </a:cubicBezTo>
                    <a:cubicBezTo>
                      <a:pt x="215" y="49"/>
                      <a:pt x="150" y="88"/>
                      <a:pt x="81" y="130"/>
                    </a:cubicBezTo>
                    <a:cubicBezTo>
                      <a:pt x="52" y="143"/>
                      <a:pt x="26" y="143"/>
                      <a:pt x="0" y="156"/>
                    </a:cubicBezTo>
                    <a:cubicBezTo>
                      <a:pt x="13" y="156"/>
                      <a:pt x="13" y="169"/>
                      <a:pt x="13" y="169"/>
                    </a:cubicBezTo>
                    <a:lnTo>
                      <a:pt x="26" y="169"/>
                    </a:lnTo>
                    <a:cubicBezTo>
                      <a:pt x="81" y="143"/>
                      <a:pt x="134" y="114"/>
                      <a:pt x="189" y="88"/>
                    </a:cubicBezTo>
                    <a:cubicBezTo>
                      <a:pt x="231" y="62"/>
                      <a:pt x="270" y="49"/>
                      <a:pt x="313" y="33"/>
                    </a:cubicBezTo>
                    <a:cubicBezTo>
                      <a:pt x="313" y="20"/>
                      <a:pt x="326" y="20"/>
                      <a:pt x="339" y="7"/>
                    </a:cubicBezTo>
                    <a:lnTo>
                      <a:pt x="326" y="7"/>
                    </a:lnTo>
                    <a:cubicBezTo>
                      <a:pt x="317" y="7"/>
                      <a:pt x="307"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2542634" y="2100673"/>
                <a:ext cx="119917" cy="67013"/>
              </a:xfrm>
              <a:custGeom>
                <a:avLst/>
                <a:gdLst/>
                <a:ahLst/>
                <a:cxnLst/>
                <a:rect l="l" t="t" r="r" b="b"/>
                <a:pathLst>
                  <a:path w="340" h="190" extrusionOk="0">
                    <a:moveTo>
                      <a:pt x="339" y="0"/>
                    </a:moveTo>
                    <a:lnTo>
                      <a:pt x="339" y="0"/>
                    </a:lnTo>
                    <a:cubicBezTo>
                      <a:pt x="219" y="69"/>
                      <a:pt x="111" y="121"/>
                      <a:pt x="0" y="176"/>
                    </a:cubicBezTo>
                    <a:cubicBezTo>
                      <a:pt x="13" y="176"/>
                      <a:pt x="13" y="189"/>
                      <a:pt x="13" y="189"/>
                    </a:cubicBezTo>
                    <a:cubicBezTo>
                      <a:pt x="69" y="163"/>
                      <a:pt x="124" y="137"/>
                      <a:pt x="176" y="108"/>
                    </a:cubicBezTo>
                    <a:cubicBezTo>
                      <a:pt x="313" y="39"/>
                      <a:pt x="326" y="39"/>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1662681" y="602809"/>
                <a:ext cx="33859" cy="124502"/>
              </a:xfrm>
              <a:custGeom>
                <a:avLst/>
                <a:gdLst/>
                <a:ahLst/>
                <a:cxnLst/>
                <a:rect l="l" t="t" r="r" b="b"/>
                <a:pathLst>
                  <a:path w="96" h="353" extrusionOk="0">
                    <a:moveTo>
                      <a:pt x="1" y="1"/>
                    </a:moveTo>
                    <a:cubicBezTo>
                      <a:pt x="14" y="121"/>
                      <a:pt x="82" y="232"/>
                      <a:pt x="53" y="352"/>
                    </a:cubicBezTo>
                    <a:cubicBezTo>
                      <a:pt x="95" y="297"/>
                      <a:pt x="82" y="232"/>
                      <a:pt x="66" y="176"/>
                    </a:cubicBezTo>
                    <a:cubicBezTo>
                      <a:pt x="53" y="108"/>
                      <a:pt x="27" y="5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1863712" y="1822403"/>
                <a:ext cx="109689" cy="68423"/>
              </a:xfrm>
              <a:custGeom>
                <a:avLst/>
                <a:gdLst/>
                <a:ahLst/>
                <a:cxnLst/>
                <a:rect l="l" t="t" r="r" b="b"/>
                <a:pathLst>
                  <a:path w="311" h="194" extrusionOk="0">
                    <a:moveTo>
                      <a:pt x="307" y="0"/>
                    </a:moveTo>
                    <a:cubicBezTo>
                      <a:pt x="275" y="0"/>
                      <a:pt x="26" y="140"/>
                      <a:pt x="1" y="177"/>
                    </a:cubicBezTo>
                    <a:cubicBezTo>
                      <a:pt x="14" y="177"/>
                      <a:pt x="14" y="177"/>
                      <a:pt x="14" y="193"/>
                    </a:cubicBezTo>
                    <a:cubicBezTo>
                      <a:pt x="108" y="125"/>
                      <a:pt x="216" y="70"/>
                      <a:pt x="310" y="1"/>
                    </a:cubicBezTo>
                    <a:cubicBezTo>
                      <a:pt x="310" y="1"/>
                      <a:pt x="309"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1795997" y="738946"/>
                <a:ext cx="130145" cy="16929"/>
              </a:xfrm>
              <a:custGeom>
                <a:avLst/>
                <a:gdLst/>
                <a:ahLst/>
                <a:cxnLst/>
                <a:rect l="l" t="t" r="r" b="b"/>
                <a:pathLst>
                  <a:path w="369" h="48" extrusionOk="0">
                    <a:moveTo>
                      <a:pt x="83" y="0"/>
                    </a:moveTo>
                    <a:cubicBezTo>
                      <a:pt x="56" y="0"/>
                      <a:pt x="29" y="3"/>
                      <a:pt x="1" y="9"/>
                    </a:cubicBezTo>
                    <a:lnTo>
                      <a:pt x="1" y="22"/>
                    </a:lnTo>
                    <a:cubicBezTo>
                      <a:pt x="124" y="35"/>
                      <a:pt x="245" y="48"/>
                      <a:pt x="369" y="48"/>
                    </a:cubicBezTo>
                    <a:lnTo>
                      <a:pt x="369" y="35"/>
                    </a:lnTo>
                    <a:cubicBezTo>
                      <a:pt x="271" y="35"/>
                      <a:pt x="183"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064744" y="1281733"/>
                <a:ext cx="119917" cy="77241"/>
              </a:xfrm>
              <a:custGeom>
                <a:avLst/>
                <a:gdLst/>
                <a:ahLst/>
                <a:cxnLst/>
                <a:rect l="l" t="t" r="r" b="b"/>
                <a:pathLst>
                  <a:path w="340" h="219" extrusionOk="0">
                    <a:moveTo>
                      <a:pt x="1" y="0"/>
                    </a:moveTo>
                    <a:cubicBezTo>
                      <a:pt x="1" y="17"/>
                      <a:pt x="14" y="30"/>
                      <a:pt x="14" y="30"/>
                    </a:cubicBezTo>
                    <a:cubicBezTo>
                      <a:pt x="95" y="82"/>
                      <a:pt x="176" y="137"/>
                      <a:pt x="258" y="179"/>
                    </a:cubicBezTo>
                    <a:cubicBezTo>
                      <a:pt x="284" y="192"/>
                      <a:pt x="310" y="205"/>
                      <a:pt x="339" y="218"/>
                    </a:cubicBezTo>
                    <a:cubicBezTo>
                      <a:pt x="297" y="192"/>
                      <a:pt x="271" y="163"/>
                      <a:pt x="229" y="137"/>
                    </a:cubicBezTo>
                    <a:cubicBezTo>
                      <a:pt x="147" y="98"/>
                      <a:pt x="82" y="4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1499740" y="789028"/>
                <a:ext cx="71598" cy="81826"/>
              </a:xfrm>
              <a:custGeom>
                <a:avLst/>
                <a:gdLst/>
                <a:ahLst/>
                <a:cxnLst/>
                <a:rect l="l" t="t" r="r" b="b"/>
                <a:pathLst>
                  <a:path w="203" h="232" extrusionOk="0">
                    <a:moveTo>
                      <a:pt x="202" y="0"/>
                    </a:moveTo>
                    <a:lnTo>
                      <a:pt x="202" y="0"/>
                    </a:lnTo>
                    <a:cubicBezTo>
                      <a:pt x="137" y="69"/>
                      <a:pt x="69" y="150"/>
                      <a:pt x="0" y="231"/>
                    </a:cubicBezTo>
                    <a:cubicBezTo>
                      <a:pt x="95" y="176"/>
                      <a:pt x="163" y="95"/>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1504325" y="799256"/>
                <a:ext cx="81826" cy="76183"/>
              </a:xfrm>
              <a:custGeom>
                <a:avLst/>
                <a:gdLst/>
                <a:ahLst/>
                <a:cxnLst/>
                <a:rect l="l" t="t" r="r" b="b"/>
                <a:pathLst>
                  <a:path w="232" h="216" extrusionOk="0">
                    <a:moveTo>
                      <a:pt x="232" y="0"/>
                    </a:moveTo>
                    <a:cubicBezTo>
                      <a:pt x="163" y="95"/>
                      <a:pt x="108" y="189"/>
                      <a:pt x="0" y="215"/>
                    </a:cubicBezTo>
                    <a:cubicBezTo>
                      <a:pt x="95" y="215"/>
                      <a:pt x="232" y="82"/>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2489731" y="947385"/>
                <a:ext cx="115332" cy="33859"/>
              </a:xfrm>
              <a:custGeom>
                <a:avLst/>
                <a:gdLst/>
                <a:ahLst/>
                <a:cxnLst/>
                <a:rect l="l" t="t" r="r" b="b"/>
                <a:pathLst>
                  <a:path w="327" h="96" extrusionOk="0">
                    <a:moveTo>
                      <a:pt x="30" y="1"/>
                    </a:moveTo>
                    <a:cubicBezTo>
                      <a:pt x="30" y="1"/>
                      <a:pt x="17" y="1"/>
                      <a:pt x="1" y="14"/>
                    </a:cubicBezTo>
                    <a:lnTo>
                      <a:pt x="1" y="27"/>
                    </a:lnTo>
                    <a:cubicBezTo>
                      <a:pt x="111" y="40"/>
                      <a:pt x="206" y="82"/>
                      <a:pt x="326" y="95"/>
                    </a:cubicBezTo>
                    <a:lnTo>
                      <a:pt x="313" y="82"/>
                    </a:lnTo>
                    <a:cubicBezTo>
                      <a:pt x="219" y="53"/>
                      <a:pt x="124" y="27"/>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987287" y="817596"/>
                <a:ext cx="86764" cy="90996"/>
              </a:xfrm>
              <a:custGeom>
                <a:avLst/>
                <a:gdLst/>
                <a:ahLst/>
                <a:cxnLst/>
                <a:rect l="l" t="t" r="r" b="b"/>
                <a:pathLst>
                  <a:path w="246" h="258" extrusionOk="0">
                    <a:moveTo>
                      <a:pt x="14" y="1"/>
                    </a:moveTo>
                    <a:cubicBezTo>
                      <a:pt x="14" y="1"/>
                      <a:pt x="14" y="14"/>
                      <a:pt x="1" y="14"/>
                    </a:cubicBezTo>
                    <a:lnTo>
                      <a:pt x="245" y="258"/>
                    </a:lnTo>
                    <a:lnTo>
                      <a:pt x="245" y="245"/>
                    </a:lnTo>
                    <a:cubicBezTo>
                      <a:pt x="177" y="163"/>
                      <a:pt x="95" y="82"/>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1786827" y="693450"/>
                <a:ext cx="106162" cy="20104"/>
              </a:xfrm>
              <a:custGeom>
                <a:avLst/>
                <a:gdLst/>
                <a:ahLst/>
                <a:cxnLst/>
                <a:rect l="l" t="t" r="r" b="b"/>
                <a:pathLst>
                  <a:path w="301" h="57" extrusionOk="0">
                    <a:moveTo>
                      <a:pt x="0" y="1"/>
                    </a:moveTo>
                    <a:lnTo>
                      <a:pt x="0" y="14"/>
                    </a:lnTo>
                    <a:cubicBezTo>
                      <a:pt x="95" y="40"/>
                      <a:pt x="189" y="56"/>
                      <a:pt x="300" y="56"/>
                    </a:cubicBezTo>
                    <a:cubicBezTo>
                      <a:pt x="202" y="27"/>
                      <a:pt x="95"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2575786" y="2132415"/>
                <a:ext cx="86764" cy="50083"/>
              </a:xfrm>
              <a:custGeom>
                <a:avLst/>
                <a:gdLst/>
                <a:ahLst/>
                <a:cxnLst/>
                <a:rect l="l" t="t" r="r" b="b"/>
                <a:pathLst>
                  <a:path w="246" h="142" extrusionOk="0">
                    <a:moveTo>
                      <a:pt x="226" y="0"/>
                    </a:moveTo>
                    <a:cubicBezTo>
                      <a:pt x="167" y="0"/>
                      <a:pt x="27" y="81"/>
                      <a:pt x="1" y="142"/>
                    </a:cubicBezTo>
                    <a:cubicBezTo>
                      <a:pt x="56" y="112"/>
                      <a:pt x="82" y="86"/>
                      <a:pt x="125" y="60"/>
                    </a:cubicBezTo>
                    <a:cubicBezTo>
                      <a:pt x="164" y="47"/>
                      <a:pt x="206" y="31"/>
                      <a:pt x="245" y="5"/>
                    </a:cubicBezTo>
                    <a:cubicBezTo>
                      <a:pt x="240" y="2"/>
                      <a:pt x="23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1126245" y="621149"/>
                <a:ext cx="29274" cy="96992"/>
              </a:xfrm>
              <a:custGeom>
                <a:avLst/>
                <a:gdLst/>
                <a:ahLst/>
                <a:cxnLst/>
                <a:rect l="l" t="t" r="r" b="b"/>
                <a:pathLst>
                  <a:path w="83" h="275" extrusionOk="0">
                    <a:moveTo>
                      <a:pt x="82" y="1"/>
                    </a:moveTo>
                    <a:lnTo>
                      <a:pt x="82" y="1"/>
                    </a:lnTo>
                    <a:cubicBezTo>
                      <a:pt x="1" y="43"/>
                      <a:pt x="1" y="111"/>
                      <a:pt x="1" y="180"/>
                    </a:cubicBezTo>
                    <a:cubicBezTo>
                      <a:pt x="1" y="245"/>
                      <a:pt x="1" y="261"/>
                      <a:pt x="27" y="274"/>
                    </a:cubicBezTo>
                    <a:cubicBezTo>
                      <a:pt x="1" y="180"/>
                      <a:pt x="14" y="82"/>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1088508" y="755523"/>
                <a:ext cx="109336" cy="67013"/>
              </a:xfrm>
              <a:custGeom>
                <a:avLst/>
                <a:gdLst/>
                <a:ahLst/>
                <a:cxnLst/>
                <a:rect l="l" t="t" r="r" b="b"/>
                <a:pathLst>
                  <a:path w="310" h="190" extrusionOk="0">
                    <a:moveTo>
                      <a:pt x="0" y="1"/>
                    </a:moveTo>
                    <a:cubicBezTo>
                      <a:pt x="0" y="14"/>
                      <a:pt x="13" y="27"/>
                      <a:pt x="26" y="27"/>
                    </a:cubicBezTo>
                    <a:cubicBezTo>
                      <a:pt x="82" y="69"/>
                      <a:pt x="134" y="95"/>
                      <a:pt x="189" y="138"/>
                    </a:cubicBezTo>
                    <a:cubicBezTo>
                      <a:pt x="228" y="151"/>
                      <a:pt x="271" y="164"/>
                      <a:pt x="297" y="190"/>
                    </a:cubicBezTo>
                    <a:lnTo>
                      <a:pt x="310" y="177"/>
                    </a:lnTo>
                    <a:cubicBezTo>
                      <a:pt x="202" y="108"/>
                      <a:pt x="108"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1093093" y="621149"/>
                <a:ext cx="33506" cy="77241"/>
              </a:xfrm>
              <a:custGeom>
                <a:avLst/>
                <a:gdLst/>
                <a:ahLst/>
                <a:cxnLst/>
                <a:rect l="l" t="t" r="r" b="b"/>
                <a:pathLst>
                  <a:path w="95" h="219" extrusionOk="0">
                    <a:moveTo>
                      <a:pt x="95" y="1"/>
                    </a:moveTo>
                    <a:lnTo>
                      <a:pt x="95" y="1"/>
                    </a:lnTo>
                    <a:cubicBezTo>
                      <a:pt x="26" y="30"/>
                      <a:pt x="0" y="164"/>
                      <a:pt x="69" y="219"/>
                    </a:cubicBezTo>
                    <a:cubicBezTo>
                      <a:pt x="53" y="137"/>
                      <a:pt x="53" y="69"/>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1566398" y="1908811"/>
                <a:ext cx="86411" cy="24336"/>
              </a:xfrm>
              <a:custGeom>
                <a:avLst/>
                <a:gdLst/>
                <a:ahLst/>
                <a:cxnLst/>
                <a:rect l="l" t="t" r="r" b="b"/>
                <a:pathLst>
                  <a:path w="245" h="69" extrusionOk="0">
                    <a:moveTo>
                      <a:pt x="244" y="0"/>
                    </a:moveTo>
                    <a:cubicBezTo>
                      <a:pt x="205" y="13"/>
                      <a:pt x="163" y="30"/>
                      <a:pt x="124" y="30"/>
                    </a:cubicBezTo>
                    <a:cubicBezTo>
                      <a:pt x="13" y="56"/>
                      <a:pt x="13" y="56"/>
                      <a:pt x="0" y="69"/>
                    </a:cubicBezTo>
                    <a:cubicBezTo>
                      <a:pt x="95" y="69"/>
                      <a:pt x="176" y="56"/>
                      <a:pt x="244" y="13"/>
                    </a:cubicBezTo>
                    <a:lnTo>
                      <a:pt x="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1380179" y="746353"/>
                <a:ext cx="81826" cy="43029"/>
              </a:xfrm>
              <a:custGeom>
                <a:avLst/>
                <a:gdLst/>
                <a:ahLst/>
                <a:cxnLst/>
                <a:rect l="l" t="t" r="r" b="b"/>
                <a:pathLst>
                  <a:path w="232" h="122" extrusionOk="0">
                    <a:moveTo>
                      <a:pt x="216" y="1"/>
                    </a:moveTo>
                    <a:cubicBezTo>
                      <a:pt x="150" y="40"/>
                      <a:pt x="82" y="82"/>
                      <a:pt x="1" y="121"/>
                    </a:cubicBezTo>
                    <a:cubicBezTo>
                      <a:pt x="82" y="121"/>
                      <a:pt x="232" y="27"/>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2270360" y="1458076"/>
                <a:ext cx="28921" cy="77593"/>
              </a:xfrm>
              <a:custGeom>
                <a:avLst/>
                <a:gdLst/>
                <a:ahLst/>
                <a:cxnLst/>
                <a:rect l="l" t="t" r="r" b="b"/>
                <a:pathLst>
                  <a:path w="82" h="220" extrusionOk="0">
                    <a:moveTo>
                      <a:pt x="49" y="0"/>
                    </a:moveTo>
                    <a:cubicBezTo>
                      <a:pt x="42" y="0"/>
                      <a:pt x="35" y="2"/>
                      <a:pt x="27" y="5"/>
                    </a:cubicBezTo>
                    <a:cubicBezTo>
                      <a:pt x="69" y="70"/>
                      <a:pt x="69" y="70"/>
                      <a:pt x="1" y="220"/>
                    </a:cubicBezTo>
                    <a:cubicBezTo>
                      <a:pt x="69" y="168"/>
                      <a:pt x="82" y="113"/>
                      <a:pt x="82" y="44"/>
                    </a:cubicBezTo>
                    <a:cubicBezTo>
                      <a:pt x="82" y="23"/>
                      <a:pt x="74"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1212653" y="1453844"/>
                <a:ext cx="33506" cy="39502"/>
              </a:xfrm>
              <a:custGeom>
                <a:avLst/>
                <a:gdLst/>
                <a:ahLst/>
                <a:cxnLst/>
                <a:rect l="l" t="t" r="r" b="b"/>
                <a:pathLst>
                  <a:path w="95" h="112" extrusionOk="0">
                    <a:moveTo>
                      <a:pt x="82" y="1"/>
                    </a:moveTo>
                    <a:cubicBezTo>
                      <a:pt x="69" y="17"/>
                      <a:pt x="56" y="17"/>
                      <a:pt x="56" y="30"/>
                    </a:cubicBezTo>
                    <a:cubicBezTo>
                      <a:pt x="39" y="30"/>
                      <a:pt x="39" y="43"/>
                      <a:pt x="26" y="43"/>
                    </a:cubicBezTo>
                    <a:cubicBezTo>
                      <a:pt x="0" y="69"/>
                      <a:pt x="0" y="82"/>
                      <a:pt x="39" y="112"/>
                    </a:cubicBezTo>
                    <a:cubicBezTo>
                      <a:pt x="56" y="98"/>
                      <a:pt x="82" y="69"/>
                      <a:pt x="95" y="43"/>
                    </a:cubicBezTo>
                    <a:cubicBezTo>
                      <a:pt x="95" y="43"/>
                      <a:pt x="82" y="1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843743" y="410947"/>
                <a:ext cx="101577" cy="20809"/>
              </a:xfrm>
              <a:custGeom>
                <a:avLst/>
                <a:gdLst/>
                <a:ahLst/>
                <a:cxnLst/>
                <a:rect l="l" t="t" r="r" b="b"/>
                <a:pathLst>
                  <a:path w="288" h="59" extrusionOk="0">
                    <a:moveTo>
                      <a:pt x="287" y="1"/>
                    </a:moveTo>
                    <a:cubicBezTo>
                      <a:pt x="190" y="14"/>
                      <a:pt x="95" y="43"/>
                      <a:pt x="1" y="56"/>
                    </a:cubicBezTo>
                    <a:cubicBezTo>
                      <a:pt x="13" y="58"/>
                      <a:pt x="25" y="59"/>
                      <a:pt x="38" y="59"/>
                    </a:cubicBezTo>
                    <a:cubicBezTo>
                      <a:pt x="120" y="59"/>
                      <a:pt x="202" y="25"/>
                      <a:pt x="287" y="14"/>
                    </a:cubicBezTo>
                    <a:lnTo>
                      <a:pt x="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1283896" y="582706"/>
                <a:ext cx="72656" cy="34212"/>
              </a:xfrm>
              <a:custGeom>
                <a:avLst/>
                <a:gdLst/>
                <a:ahLst/>
                <a:cxnLst/>
                <a:rect l="l" t="t" r="r" b="b"/>
                <a:pathLst>
                  <a:path w="206" h="97" extrusionOk="0">
                    <a:moveTo>
                      <a:pt x="186" y="1"/>
                    </a:moveTo>
                    <a:cubicBezTo>
                      <a:pt x="115" y="1"/>
                      <a:pt x="0" y="61"/>
                      <a:pt x="0" y="97"/>
                    </a:cubicBezTo>
                    <a:cubicBezTo>
                      <a:pt x="68" y="71"/>
                      <a:pt x="137" y="28"/>
                      <a:pt x="205" y="2"/>
                    </a:cubicBezTo>
                    <a:cubicBezTo>
                      <a:pt x="199" y="1"/>
                      <a:pt x="19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863494" y="684280"/>
                <a:ext cx="62075" cy="62427"/>
              </a:xfrm>
              <a:custGeom>
                <a:avLst/>
                <a:gdLst/>
                <a:ahLst/>
                <a:cxnLst/>
                <a:rect l="l" t="t" r="r" b="b"/>
                <a:pathLst>
                  <a:path w="176" h="177" extrusionOk="0">
                    <a:moveTo>
                      <a:pt x="0" y="1"/>
                    </a:moveTo>
                    <a:lnTo>
                      <a:pt x="0" y="1"/>
                    </a:lnTo>
                    <a:cubicBezTo>
                      <a:pt x="39" y="95"/>
                      <a:pt x="95" y="134"/>
                      <a:pt x="176" y="177"/>
                    </a:cubicBezTo>
                    <a:cubicBezTo>
                      <a:pt x="121" y="121"/>
                      <a:pt x="69" y="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1331861" y="1162172"/>
                <a:ext cx="67013" cy="62427"/>
              </a:xfrm>
              <a:custGeom>
                <a:avLst/>
                <a:gdLst/>
                <a:ahLst/>
                <a:cxnLst/>
                <a:rect l="l" t="t" r="r" b="b"/>
                <a:pathLst>
                  <a:path w="190" h="177" extrusionOk="0">
                    <a:moveTo>
                      <a:pt x="177" y="1"/>
                    </a:moveTo>
                    <a:cubicBezTo>
                      <a:pt x="179" y="3"/>
                      <a:pt x="181" y="5"/>
                      <a:pt x="182" y="7"/>
                    </a:cubicBezTo>
                    <a:lnTo>
                      <a:pt x="182" y="7"/>
                    </a:lnTo>
                    <a:cubicBezTo>
                      <a:pt x="185" y="5"/>
                      <a:pt x="187" y="3"/>
                      <a:pt x="190" y="1"/>
                    </a:cubicBezTo>
                    <a:close/>
                    <a:moveTo>
                      <a:pt x="182" y="7"/>
                    </a:moveTo>
                    <a:cubicBezTo>
                      <a:pt x="120" y="61"/>
                      <a:pt x="67" y="126"/>
                      <a:pt x="1" y="176"/>
                    </a:cubicBezTo>
                    <a:lnTo>
                      <a:pt x="27" y="176"/>
                    </a:lnTo>
                    <a:cubicBezTo>
                      <a:pt x="82" y="124"/>
                      <a:pt x="138" y="82"/>
                      <a:pt x="190" y="30"/>
                    </a:cubicBezTo>
                    <a:cubicBezTo>
                      <a:pt x="190" y="30"/>
                      <a:pt x="190" y="19"/>
                      <a:pt x="182"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1150581" y="253648"/>
                <a:ext cx="67013" cy="23278"/>
              </a:xfrm>
              <a:custGeom>
                <a:avLst/>
                <a:gdLst/>
                <a:ahLst/>
                <a:cxnLst/>
                <a:rect l="l" t="t" r="r" b="b"/>
                <a:pathLst>
                  <a:path w="190" h="66" extrusionOk="0">
                    <a:moveTo>
                      <a:pt x="134" y="1"/>
                    </a:moveTo>
                    <a:cubicBezTo>
                      <a:pt x="95" y="14"/>
                      <a:pt x="39" y="27"/>
                      <a:pt x="0" y="40"/>
                    </a:cubicBezTo>
                    <a:cubicBezTo>
                      <a:pt x="0" y="53"/>
                      <a:pt x="13" y="53"/>
                      <a:pt x="13" y="66"/>
                    </a:cubicBezTo>
                    <a:cubicBezTo>
                      <a:pt x="69" y="53"/>
                      <a:pt x="134" y="27"/>
                      <a:pt x="189" y="14"/>
                    </a:cubicBezTo>
                    <a:lnTo>
                      <a:pt x="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2231212" y="1488408"/>
                <a:ext cx="39502" cy="71598"/>
              </a:xfrm>
              <a:custGeom>
                <a:avLst/>
                <a:gdLst/>
                <a:ahLst/>
                <a:cxnLst/>
                <a:rect l="l" t="t" r="r" b="b"/>
                <a:pathLst>
                  <a:path w="112" h="203" extrusionOk="0">
                    <a:moveTo>
                      <a:pt x="112" y="0"/>
                    </a:moveTo>
                    <a:cubicBezTo>
                      <a:pt x="69" y="66"/>
                      <a:pt x="30" y="134"/>
                      <a:pt x="1" y="202"/>
                    </a:cubicBezTo>
                    <a:cubicBezTo>
                      <a:pt x="69" y="147"/>
                      <a:pt x="98" y="82"/>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1232051" y="713200"/>
                <a:ext cx="52199" cy="47261"/>
              </a:xfrm>
              <a:custGeom>
                <a:avLst/>
                <a:gdLst/>
                <a:ahLst/>
                <a:cxnLst/>
                <a:rect l="l" t="t" r="r" b="b"/>
                <a:pathLst>
                  <a:path w="148" h="134" extrusionOk="0">
                    <a:moveTo>
                      <a:pt x="1" y="0"/>
                    </a:moveTo>
                    <a:lnTo>
                      <a:pt x="1" y="0"/>
                    </a:lnTo>
                    <a:cubicBezTo>
                      <a:pt x="27" y="52"/>
                      <a:pt x="108" y="134"/>
                      <a:pt x="147" y="134"/>
                    </a:cubicBezTo>
                    <a:cubicBezTo>
                      <a:pt x="95" y="82"/>
                      <a:pt x="53"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1748737" y="1215075"/>
                <a:ext cx="71598" cy="44440"/>
              </a:xfrm>
              <a:custGeom>
                <a:avLst/>
                <a:gdLst/>
                <a:ahLst/>
                <a:cxnLst/>
                <a:rect l="l" t="t" r="r" b="b"/>
                <a:pathLst>
                  <a:path w="203" h="126" extrusionOk="0">
                    <a:moveTo>
                      <a:pt x="1" y="0"/>
                    </a:moveTo>
                    <a:lnTo>
                      <a:pt x="1" y="13"/>
                    </a:lnTo>
                    <a:cubicBezTo>
                      <a:pt x="25" y="53"/>
                      <a:pt x="156" y="126"/>
                      <a:pt x="195" y="126"/>
                    </a:cubicBezTo>
                    <a:cubicBezTo>
                      <a:pt x="198" y="126"/>
                      <a:pt x="201" y="125"/>
                      <a:pt x="203" y="124"/>
                    </a:cubicBezTo>
                    <a:cubicBezTo>
                      <a:pt x="177" y="108"/>
                      <a:pt x="164" y="95"/>
                      <a:pt x="135" y="82"/>
                    </a:cubicBezTo>
                    <a:cubicBezTo>
                      <a:pt x="95" y="56"/>
                      <a:pt x="53"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1772014" y="1813586"/>
                <a:ext cx="63486" cy="42676"/>
              </a:xfrm>
              <a:custGeom>
                <a:avLst/>
                <a:gdLst/>
                <a:ahLst/>
                <a:cxnLst/>
                <a:rect l="l" t="t" r="r" b="b"/>
                <a:pathLst>
                  <a:path w="180" h="121" extrusionOk="0">
                    <a:moveTo>
                      <a:pt x="179" y="0"/>
                    </a:moveTo>
                    <a:cubicBezTo>
                      <a:pt x="137" y="13"/>
                      <a:pt x="111" y="26"/>
                      <a:pt x="69" y="55"/>
                    </a:cubicBezTo>
                    <a:cubicBezTo>
                      <a:pt x="42" y="69"/>
                      <a:pt x="29" y="95"/>
                      <a:pt x="0" y="108"/>
                    </a:cubicBezTo>
                    <a:lnTo>
                      <a:pt x="16" y="121"/>
                    </a:lnTo>
                    <a:cubicBezTo>
                      <a:pt x="69" y="82"/>
                      <a:pt x="137" y="39"/>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1413685" y="770688"/>
                <a:ext cx="57490" cy="38091"/>
              </a:xfrm>
              <a:custGeom>
                <a:avLst/>
                <a:gdLst/>
                <a:ahLst/>
                <a:cxnLst/>
                <a:rect l="l" t="t" r="r" b="b"/>
                <a:pathLst>
                  <a:path w="163" h="108" extrusionOk="0">
                    <a:moveTo>
                      <a:pt x="163" y="0"/>
                    </a:moveTo>
                    <a:cubicBezTo>
                      <a:pt x="108" y="26"/>
                      <a:pt x="55" y="52"/>
                      <a:pt x="0" y="81"/>
                    </a:cubicBezTo>
                    <a:cubicBezTo>
                      <a:pt x="13" y="95"/>
                      <a:pt x="13" y="95"/>
                      <a:pt x="13" y="108"/>
                    </a:cubicBezTo>
                    <a:cubicBezTo>
                      <a:pt x="68" y="81"/>
                      <a:pt x="108" y="52"/>
                      <a:pt x="163" y="26"/>
                    </a:cubicBezTo>
                    <a:lnTo>
                      <a:pt x="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1241221" y="707204"/>
                <a:ext cx="67013" cy="44087"/>
              </a:xfrm>
              <a:custGeom>
                <a:avLst/>
                <a:gdLst/>
                <a:ahLst/>
                <a:cxnLst/>
                <a:rect l="l" t="t" r="r" b="b"/>
                <a:pathLst>
                  <a:path w="190" h="125" extrusionOk="0">
                    <a:moveTo>
                      <a:pt x="14" y="1"/>
                    </a:moveTo>
                    <a:cubicBezTo>
                      <a:pt x="14" y="1"/>
                      <a:pt x="1" y="1"/>
                      <a:pt x="1" y="17"/>
                    </a:cubicBezTo>
                    <a:cubicBezTo>
                      <a:pt x="56" y="43"/>
                      <a:pt x="121" y="82"/>
                      <a:pt x="176" y="125"/>
                    </a:cubicBezTo>
                    <a:cubicBezTo>
                      <a:pt x="176" y="112"/>
                      <a:pt x="176" y="112"/>
                      <a:pt x="189" y="112"/>
                    </a:cubicBezTo>
                    <a:cubicBezTo>
                      <a:pt x="121" y="69"/>
                      <a:pt x="69" y="3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1031020" y="717785"/>
                <a:ext cx="57842" cy="38091"/>
              </a:xfrm>
              <a:custGeom>
                <a:avLst/>
                <a:gdLst/>
                <a:ahLst/>
                <a:cxnLst/>
                <a:rect l="l" t="t" r="r" b="b"/>
                <a:pathLst>
                  <a:path w="164" h="108" extrusionOk="0">
                    <a:moveTo>
                      <a:pt x="1" y="0"/>
                    </a:moveTo>
                    <a:lnTo>
                      <a:pt x="1" y="13"/>
                    </a:lnTo>
                    <a:cubicBezTo>
                      <a:pt x="27" y="26"/>
                      <a:pt x="40" y="52"/>
                      <a:pt x="66" y="69"/>
                    </a:cubicBezTo>
                    <a:cubicBezTo>
                      <a:pt x="95" y="82"/>
                      <a:pt x="134" y="95"/>
                      <a:pt x="163" y="108"/>
                    </a:cubicBezTo>
                    <a:cubicBezTo>
                      <a:pt x="108" y="69"/>
                      <a:pt x="53"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1705356" y="1176984"/>
                <a:ext cx="43734" cy="43029"/>
              </a:xfrm>
              <a:custGeom>
                <a:avLst/>
                <a:gdLst/>
                <a:ahLst/>
                <a:cxnLst/>
                <a:rect l="l" t="t" r="r" b="b"/>
                <a:pathLst>
                  <a:path w="124" h="122" extrusionOk="0">
                    <a:moveTo>
                      <a:pt x="0" y="1"/>
                    </a:moveTo>
                    <a:lnTo>
                      <a:pt x="0" y="1"/>
                    </a:lnTo>
                    <a:cubicBezTo>
                      <a:pt x="13" y="40"/>
                      <a:pt x="69" y="95"/>
                      <a:pt x="124" y="121"/>
                    </a:cubicBezTo>
                    <a:lnTo>
                      <a:pt x="124" y="108"/>
                    </a:lnTo>
                    <a:cubicBezTo>
                      <a:pt x="82" y="82"/>
                      <a:pt x="43" y="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1437667" y="583411"/>
                <a:ext cx="42676" cy="48672"/>
              </a:xfrm>
              <a:custGeom>
                <a:avLst/>
                <a:gdLst/>
                <a:ahLst/>
                <a:cxnLst/>
                <a:rect l="l" t="t" r="r" b="b"/>
                <a:pathLst>
                  <a:path w="121" h="138" extrusionOk="0">
                    <a:moveTo>
                      <a:pt x="0" y="0"/>
                    </a:moveTo>
                    <a:cubicBezTo>
                      <a:pt x="40" y="43"/>
                      <a:pt x="82" y="95"/>
                      <a:pt x="121" y="137"/>
                    </a:cubicBezTo>
                    <a:cubicBezTo>
                      <a:pt x="95" y="69"/>
                      <a:pt x="5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877249" y="621149"/>
                <a:ext cx="62427" cy="29274"/>
              </a:xfrm>
              <a:custGeom>
                <a:avLst/>
                <a:gdLst/>
                <a:ahLst/>
                <a:cxnLst/>
                <a:rect l="l" t="t" r="r" b="b"/>
                <a:pathLst>
                  <a:path w="177" h="83" extrusionOk="0">
                    <a:moveTo>
                      <a:pt x="0" y="1"/>
                    </a:moveTo>
                    <a:lnTo>
                      <a:pt x="0" y="1"/>
                    </a:lnTo>
                    <a:cubicBezTo>
                      <a:pt x="82" y="69"/>
                      <a:pt x="124" y="82"/>
                      <a:pt x="176" y="82"/>
                    </a:cubicBezTo>
                    <a:cubicBezTo>
                      <a:pt x="124" y="56"/>
                      <a:pt x="69" y="3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1312464" y="879669"/>
                <a:ext cx="53257" cy="11639"/>
              </a:xfrm>
              <a:custGeom>
                <a:avLst/>
                <a:gdLst/>
                <a:ahLst/>
                <a:cxnLst/>
                <a:rect l="l" t="t" r="r" b="b"/>
                <a:pathLst>
                  <a:path w="151" h="33" extrusionOk="0">
                    <a:moveTo>
                      <a:pt x="0" y="0"/>
                    </a:moveTo>
                    <a:cubicBezTo>
                      <a:pt x="49" y="22"/>
                      <a:pt x="74" y="32"/>
                      <a:pt x="92" y="32"/>
                    </a:cubicBezTo>
                    <a:cubicBezTo>
                      <a:pt x="111" y="32"/>
                      <a:pt x="124" y="22"/>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1581211" y="1928209"/>
                <a:ext cx="47614" cy="20104"/>
              </a:xfrm>
              <a:custGeom>
                <a:avLst/>
                <a:gdLst/>
                <a:ahLst/>
                <a:cxnLst/>
                <a:rect l="l" t="t" r="r" b="b"/>
                <a:pathLst>
                  <a:path w="135" h="57" extrusionOk="0">
                    <a:moveTo>
                      <a:pt x="134" y="1"/>
                    </a:moveTo>
                    <a:cubicBezTo>
                      <a:pt x="95" y="27"/>
                      <a:pt x="40" y="40"/>
                      <a:pt x="1" y="56"/>
                    </a:cubicBezTo>
                    <a:cubicBezTo>
                      <a:pt x="53" y="56"/>
                      <a:pt x="108" y="56"/>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1121660" y="947385"/>
                <a:ext cx="47614" cy="38444"/>
              </a:xfrm>
              <a:custGeom>
                <a:avLst/>
                <a:gdLst/>
                <a:ahLst/>
                <a:cxnLst/>
                <a:rect l="l" t="t" r="r" b="b"/>
                <a:pathLst>
                  <a:path w="135" h="109" extrusionOk="0">
                    <a:moveTo>
                      <a:pt x="1" y="1"/>
                    </a:moveTo>
                    <a:lnTo>
                      <a:pt x="1" y="14"/>
                    </a:lnTo>
                    <a:cubicBezTo>
                      <a:pt x="40" y="53"/>
                      <a:pt x="82" y="82"/>
                      <a:pt x="134" y="108"/>
                    </a:cubicBezTo>
                    <a:cubicBezTo>
                      <a:pt x="95" y="69"/>
                      <a:pt x="53"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1331861" y="1804416"/>
                <a:ext cx="20104" cy="28921"/>
              </a:xfrm>
              <a:custGeom>
                <a:avLst/>
                <a:gdLst/>
                <a:ahLst/>
                <a:cxnLst/>
                <a:rect l="l" t="t" r="r" b="b"/>
                <a:pathLst>
                  <a:path w="57" h="82" extrusionOk="0">
                    <a:moveTo>
                      <a:pt x="27" y="0"/>
                    </a:moveTo>
                    <a:cubicBezTo>
                      <a:pt x="14" y="13"/>
                      <a:pt x="1" y="39"/>
                      <a:pt x="1" y="52"/>
                    </a:cubicBezTo>
                    <a:cubicBezTo>
                      <a:pt x="1" y="65"/>
                      <a:pt x="27" y="81"/>
                      <a:pt x="56" y="81"/>
                    </a:cubicBezTo>
                    <a:lnTo>
                      <a:pt x="56" y="65"/>
                    </a:lnTo>
                    <a:cubicBezTo>
                      <a:pt x="43" y="65"/>
                      <a:pt x="27" y="52"/>
                      <a:pt x="27" y="39"/>
                    </a:cubicBezTo>
                    <a:cubicBezTo>
                      <a:pt x="27" y="39"/>
                      <a:pt x="43" y="26"/>
                      <a:pt x="43" y="13"/>
                    </a:cubicBez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1724754" y="1851323"/>
                <a:ext cx="53257" cy="39502"/>
              </a:xfrm>
              <a:custGeom>
                <a:avLst/>
                <a:gdLst/>
                <a:ahLst/>
                <a:cxnLst/>
                <a:rect l="l" t="t" r="r" b="b"/>
                <a:pathLst>
                  <a:path w="151" h="112" extrusionOk="0">
                    <a:moveTo>
                      <a:pt x="134" y="1"/>
                    </a:moveTo>
                    <a:cubicBezTo>
                      <a:pt x="95" y="30"/>
                      <a:pt x="40" y="56"/>
                      <a:pt x="1" y="95"/>
                    </a:cubicBezTo>
                    <a:lnTo>
                      <a:pt x="1" y="111"/>
                    </a:lnTo>
                    <a:cubicBezTo>
                      <a:pt x="53" y="69"/>
                      <a:pt x="95" y="43"/>
                      <a:pt x="150" y="14"/>
                    </a:cubicBez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1724754" y="1166756"/>
                <a:ext cx="38444" cy="34917"/>
              </a:xfrm>
              <a:custGeom>
                <a:avLst/>
                <a:gdLst/>
                <a:ahLst/>
                <a:cxnLst/>
                <a:rect l="l" t="t" r="r" b="b"/>
                <a:pathLst>
                  <a:path w="109" h="99" extrusionOk="0">
                    <a:moveTo>
                      <a:pt x="1" y="1"/>
                    </a:moveTo>
                    <a:cubicBezTo>
                      <a:pt x="1" y="30"/>
                      <a:pt x="53" y="82"/>
                      <a:pt x="108" y="98"/>
                    </a:cubicBezTo>
                    <a:cubicBezTo>
                      <a:pt x="82" y="69"/>
                      <a:pt x="40" y="3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1939540" y="1243642"/>
                <a:ext cx="53257" cy="24689"/>
              </a:xfrm>
              <a:custGeom>
                <a:avLst/>
                <a:gdLst/>
                <a:ahLst/>
                <a:cxnLst/>
                <a:rect l="l" t="t" r="r" b="b"/>
                <a:pathLst>
                  <a:path w="151" h="70" extrusionOk="0">
                    <a:moveTo>
                      <a:pt x="1" y="1"/>
                    </a:moveTo>
                    <a:lnTo>
                      <a:pt x="1" y="14"/>
                    </a:lnTo>
                    <a:cubicBezTo>
                      <a:pt x="43" y="27"/>
                      <a:pt x="95" y="56"/>
                      <a:pt x="137" y="69"/>
                    </a:cubicBezTo>
                    <a:lnTo>
                      <a:pt x="150" y="69"/>
                    </a:lnTo>
                    <a:cubicBezTo>
                      <a:pt x="111" y="14"/>
                      <a:pt x="43"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963304" y="789028"/>
                <a:ext cx="24336" cy="28921"/>
              </a:xfrm>
              <a:custGeom>
                <a:avLst/>
                <a:gdLst/>
                <a:ahLst/>
                <a:cxnLst/>
                <a:rect l="l" t="t" r="r" b="b"/>
                <a:pathLst>
                  <a:path w="69" h="82" extrusionOk="0">
                    <a:moveTo>
                      <a:pt x="0" y="0"/>
                    </a:moveTo>
                    <a:lnTo>
                      <a:pt x="0" y="13"/>
                    </a:lnTo>
                    <a:cubicBezTo>
                      <a:pt x="13" y="43"/>
                      <a:pt x="43" y="56"/>
                      <a:pt x="56" y="82"/>
                    </a:cubicBezTo>
                    <a:cubicBezTo>
                      <a:pt x="69" y="82"/>
                      <a:pt x="69" y="69"/>
                      <a:pt x="69" y="69"/>
                    </a:cubicBezTo>
                    <a:cubicBezTo>
                      <a:pt x="56" y="43"/>
                      <a:pt x="30" y="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2184304" y="1358619"/>
                <a:ext cx="38091" cy="24336"/>
              </a:xfrm>
              <a:custGeom>
                <a:avLst/>
                <a:gdLst/>
                <a:ahLst/>
                <a:cxnLst/>
                <a:rect l="l" t="t" r="r" b="b"/>
                <a:pathLst>
                  <a:path w="108" h="69" extrusionOk="0">
                    <a:moveTo>
                      <a:pt x="0" y="0"/>
                    </a:moveTo>
                    <a:lnTo>
                      <a:pt x="0" y="0"/>
                    </a:lnTo>
                    <a:cubicBezTo>
                      <a:pt x="13" y="43"/>
                      <a:pt x="69" y="69"/>
                      <a:pt x="108" y="69"/>
                    </a:cubicBezTo>
                    <a:cubicBezTo>
                      <a:pt x="69" y="43"/>
                      <a:pt x="39" y="2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1168920" y="985475"/>
                <a:ext cx="39502" cy="24336"/>
              </a:xfrm>
              <a:custGeom>
                <a:avLst/>
                <a:gdLst/>
                <a:ahLst/>
                <a:cxnLst/>
                <a:rect l="l" t="t" r="r" b="b"/>
                <a:pathLst>
                  <a:path w="112" h="69" extrusionOk="0">
                    <a:moveTo>
                      <a:pt x="0" y="0"/>
                    </a:moveTo>
                    <a:cubicBezTo>
                      <a:pt x="30" y="42"/>
                      <a:pt x="56" y="68"/>
                      <a:pt x="111" y="68"/>
                    </a:cubicBezTo>
                    <a:cubicBezTo>
                      <a:pt x="69" y="42"/>
                      <a:pt x="43"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2030180" y="1252812"/>
                <a:ext cx="34917" cy="29274"/>
              </a:xfrm>
              <a:custGeom>
                <a:avLst/>
                <a:gdLst/>
                <a:ahLst/>
                <a:cxnLst/>
                <a:rect l="l" t="t" r="r" b="b"/>
                <a:pathLst>
                  <a:path w="99" h="83" extrusionOk="0">
                    <a:moveTo>
                      <a:pt x="1" y="1"/>
                    </a:moveTo>
                    <a:cubicBezTo>
                      <a:pt x="1" y="30"/>
                      <a:pt x="43" y="69"/>
                      <a:pt x="99" y="82"/>
                    </a:cubicBezTo>
                    <a:cubicBezTo>
                      <a:pt x="69" y="56"/>
                      <a:pt x="30" y="3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3021582" y="1330051"/>
                <a:ext cx="148486" cy="101224"/>
              </a:xfrm>
              <a:custGeom>
                <a:avLst/>
                <a:gdLst/>
                <a:ahLst/>
                <a:cxnLst/>
                <a:rect l="l" t="t" r="r" b="b"/>
                <a:pathLst>
                  <a:path w="421" h="287" extrusionOk="0">
                    <a:moveTo>
                      <a:pt x="420" y="0"/>
                    </a:moveTo>
                    <a:cubicBezTo>
                      <a:pt x="407" y="0"/>
                      <a:pt x="407" y="0"/>
                      <a:pt x="394" y="13"/>
                    </a:cubicBezTo>
                    <a:cubicBezTo>
                      <a:pt x="271" y="81"/>
                      <a:pt x="163" y="150"/>
                      <a:pt x="56" y="231"/>
                    </a:cubicBezTo>
                    <a:cubicBezTo>
                      <a:pt x="26" y="231"/>
                      <a:pt x="13" y="257"/>
                      <a:pt x="0" y="270"/>
                    </a:cubicBezTo>
                    <a:lnTo>
                      <a:pt x="13" y="287"/>
                    </a:lnTo>
                    <a:cubicBezTo>
                      <a:pt x="26" y="287"/>
                      <a:pt x="39" y="287"/>
                      <a:pt x="56" y="270"/>
                    </a:cubicBezTo>
                    <a:cubicBezTo>
                      <a:pt x="137" y="218"/>
                      <a:pt x="232" y="163"/>
                      <a:pt x="313" y="108"/>
                    </a:cubicBezTo>
                    <a:cubicBezTo>
                      <a:pt x="352" y="81"/>
                      <a:pt x="394" y="42"/>
                      <a:pt x="420" y="13"/>
                    </a:cubicBezTo>
                    <a:lnTo>
                      <a:pt x="4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3218028" y="803841"/>
                <a:ext cx="248299" cy="196805"/>
              </a:xfrm>
              <a:custGeom>
                <a:avLst/>
                <a:gdLst/>
                <a:ahLst/>
                <a:cxnLst/>
                <a:rect l="l" t="t" r="r" b="b"/>
                <a:pathLst>
                  <a:path w="704" h="558" extrusionOk="0">
                    <a:moveTo>
                      <a:pt x="13" y="1"/>
                    </a:moveTo>
                    <a:cubicBezTo>
                      <a:pt x="13" y="14"/>
                      <a:pt x="0" y="27"/>
                      <a:pt x="13" y="27"/>
                    </a:cubicBezTo>
                    <a:cubicBezTo>
                      <a:pt x="245" y="202"/>
                      <a:pt x="476" y="378"/>
                      <a:pt x="704" y="557"/>
                    </a:cubicBezTo>
                    <a:lnTo>
                      <a:pt x="704" y="541"/>
                    </a:lnTo>
                    <a:cubicBezTo>
                      <a:pt x="476" y="365"/>
                      <a:pt x="245" y="189"/>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2887208" y="1176984"/>
                <a:ext cx="205975" cy="119917"/>
              </a:xfrm>
              <a:custGeom>
                <a:avLst/>
                <a:gdLst/>
                <a:ahLst/>
                <a:cxnLst/>
                <a:rect l="l" t="t" r="r" b="b"/>
                <a:pathLst>
                  <a:path w="584" h="340" extrusionOk="0">
                    <a:moveTo>
                      <a:pt x="583" y="1"/>
                    </a:moveTo>
                    <a:cubicBezTo>
                      <a:pt x="518" y="1"/>
                      <a:pt x="13" y="297"/>
                      <a:pt x="0" y="340"/>
                    </a:cubicBezTo>
                    <a:cubicBezTo>
                      <a:pt x="192" y="232"/>
                      <a:pt x="394" y="121"/>
                      <a:pt x="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2930941" y="1218954"/>
                <a:ext cx="153071" cy="82531"/>
              </a:xfrm>
              <a:custGeom>
                <a:avLst/>
                <a:gdLst/>
                <a:ahLst/>
                <a:cxnLst/>
                <a:rect l="l" t="t" r="r" b="b"/>
                <a:pathLst>
                  <a:path w="434" h="234" extrusionOk="0">
                    <a:moveTo>
                      <a:pt x="418" y="0"/>
                    </a:moveTo>
                    <a:cubicBezTo>
                      <a:pt x="324" y="0"/>
                      <a:pt x="12" y="182"/>
                      <a:pt x="0" y="234"/>
                    </a:cubicBezTo>
                    <a:cubicBezTo>
                      <a:pt x="150" y="152"/>
                      <a:pt x="257" y="45"/>
                      <a:pt x="433" y="2"/>
                    </a:cubicBezTo>
                    <a:cubicBezTo>
                      <a:pt x="429" y="1"/>
                      <a:pt x="42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3299498" y="841578"/>
                <a:ext cx="129087" cy="106162"/>
              </a:xfrm>
              <a:custGeom>
                <a:avLst/>
                <a:gdLst/>
                <a:ahLst/>
                <a:cxnLst/>
                <a:rect l="l" t="t" r="r" b="b"/>
                <a:pathLst>
                  <a:path w="366" h="301" extrusionOk="0">
                    <a:moveTo>
                      <a:pt x="0" y="1"/>
                    </a:moveTo>
                    <a:lnTo>
                      <a:pt x="0" y="1"/>
                    </a:lnTo>
                    <a:cubicBezTo>
                      <a:pt x="14" y="27"/>
                      <a:pt x="27" y="56"/>
                      <a:pt x="53" y="82"/>
                    </a:cubicBezTo>
                    <a:cubicBezTo>
                      <a:pt x="121" y="138"/>
                      <a:pt x="189" y="190"/>
                      <a:pt x="258" y="245"/>
                    </a:cubicBezTo>
                    <a:cubicBezTo>
                      <a:pt x="297" y="271"/>
                      <a:pt x="339" y="288"/>
                      <a:pt x="365" y="301"/>
                    </a:cubicBezTo>
                    <a:cubicBezTo>
                      <a:pt x="245" y="206"/>
                      <a:pt x="121" y="9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3242011" y="1148417"/>
                <a:ext cx="86411" cy="53257"/>
              </a:xfrm>
              <a:custGeom>
                <a:avLst/>
                <a:gdLst/>
                <a:ahLst/>
                <a:cxnLst/>
                <a:rect l="l" t="t" r="r" b="b"/>
                <a:pathLst>
                  <a:path w="245" h="151" extrusionOk="0">
                    <a:moveTo>
                      <a:pt x="245" y="1"/>
                    </a:moveTo>
                    <a:lnTo>
                      <a:pt x="245" y="1"/>
                    </a:lnTo>
                    <a:cubicBezTo>
                      <a:pt x="163" y="53"/>
                      <a:pt x="82" y="95"/>
                      <a:pt x="1" y="150"/>
                    </a:cubicBezTo>
                    <a:cubicBezTo>
                      <a:pt x="66" y="134"/>
                      <a:pt x="229" y="40"/>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3264935" y="1176984"/>
                <a:ext cx="63486" cy="47614"/>
              </a:xfrm>
              <a:custGeom>
                <a:avLst/>
                <a:gdLst/>
                <a:ahLst/>
                <a:cxnLst/>
                <a:rect l="l" t="t" r="r" b="b"/>
                <a:pathLst>
                  <a:path w="180" h="135" extrusionOk="0">
                    <a:moveTo>
                      <a:pt x="164" y="1"/>
                    </a:moveTo>
                    <a:cubicBezTo>
                      <a:pt x="98" y="40"/>
                      <a:pt x="56" y="82"/>
                      <a:pt x="1" y="121"/>
                    </a:cubicBezTo>
                    <a:cubicBezTo>
                      <a:pt x="1" y="121"/>
                      <a:pt x="1" y="134"/>
                      <a:pt x="17" y="134"/>
                    </a:cubicBezTo>
                    <a:cubicBezTo>
                      <a:pt x="30" y="121"/>
                      <a:pt x="56" y="108"/>
                      <a:pt x="69" y="95"/>
                    </a:cubicBezTo>
                    <a:cubicBezTo>
                      <a:pt x="82" y="82"/>
                      <a:pt x="112" y="69"/>
                      <a:pt x="125" y="40"/>
                    </a:cubicBezTo>
                    <a:cubicBezTo>
                      <a:pt x="138" y="40"/>
                      <a:pt x="180" y="40"/>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3428229" y="947385"/>
                <a:ext cx="53257" cy="38444"/>
              </a:xfrm>
              <a:custGeom>
                <a:avLst/>
                <a:gdLst/>
                <a:ahLst/>
                <a:cxnLst/>
                <a:rect l="l" t="t" r="r" b="b"/>
                <a:pathLst>
                  <a:path w="151" h="109" extrusionOk="0">
                    <a:moveTo>
                      <a:pt x="0" y="1"/>
                    </a:moveTo>
                    <a:cubicBezTo>
                      <a:pt x="43" y="40"/>
                      <a:pt x="82" y="82"/>
                      <a:pt x="137" y="108"/>
                    </a:cubicBezTo>
                    <a:cubicBezTo>
                      <a:pt x="137" y="108"/>
                      <a:pt x="137" y="95"/>
                      <a:pt x="150" y="95"/>
                    </a:cubicBezTo>
                    <a:cubicBezTo>
                      <a:pt x="95" y="69"/>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3054734" y="918817"/>
                <a:ext cx="53257" cy="33506"/>
              </a:xfrm>
              <a:custGeom>
                <a:avLst/>
                <a:gdLst/>
                <a:ahLst/>
                <a:cxnLst/>
                <a:rect l="l" t="t" r="r" b="b"/>
                <a:pathLst>
                  <a:path w="151" h="95" extrusionOk="0">
                    <a:moveTo>
                      <a:pt x="14" y="0"/>
                    </a:moveTo>
                    <a:lnTo>
                      <a:pt x="1" y="13"/>
                    </a:lnTo>
                    <a:cubicBezTo>
                      <a:pt x="56" y="39"/>
                      <a:pt x="95" y="69"/>
                      <a:pt x="138" y="95"/>
                    </a:cubicBezTo>
                    <a:cubicBezTo>
                      <a:pt x="138" y="82"/>
                      <a:pt x="151" y="82"/>
                      <a:pt x="151" y="82"/>
                    </a:cubicBezTo>
                    <a:cubicBezTo>
                      <a:pt x="95" y="52"/>
                      <a:pt x="5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3251180" y="1406937"/>
                <a:ext cx="244067" cy="71598"/>
              </a:xfrm>
              <a:custGeom>
                <a:avLst/>
                <a:gdLst/>
                <a:ahLst/>
                <a:cxnLst/>
                <a:rect l="l" t="t" r="r" b="b"/>
                <a:pathLst>
                  <a:path w="692" h="203" extrusionOk="0">
                    <a:moveTo>
                      <a:pt x="665" y="0"/>
                    </a:moveTo>
                    <a:cubicBezTo>
                      <a:pt x="639" y="13"/>
                      <a:pt x="597" y="13"/>
                      <a:pt x="571" y="13"/>
                    </a:cubicBezTo>
                    <a:cubicBezTo>
                      <a:pt x="463" y="39"/>
                      <a:pt x="352" y="82"/>
                      <a:pt x="245" y="108"/>
                    </a:cubicBezTo>
                    <a:cubicBezTo>
                      <a:pt x="164" y="134"/>
                      <a:pt x="82" y="163"/>
                      <a:pt x="1" y="176"/>
                    </a:cubicBezTo>
                    <a:cubicBezTo>
                      <a:pt x="1" y="189"/>
                      <a:pt x="14" y="189"/>
                      <a:pt x="14" y="202"/>
                    </a:cubicBezTo>
                    <a:cubicBezTo>
                      <a:pt x="82" y="176"/>
                      <a:pt x="151" y="163"/>
                      <a:pt x="219" y="134"/>
                    </a:cubicBezTo>
                    <a:cubicBezTo>
                      <a:pt x="352" y="108"/>
                      <a:pt x="489" y="69"/>
                      <a:pt x="626" y="39"/>
                    </a:cubicBezTo>
                    <a:cubicBezTo>
                      <a:pt x="652" y="26"/>
                      <a:pt x="665" y="26"/>
                      <a:pt x="691" y="26"/>
                    </a:cubicBezTo>
                    <a:lnTo>
                      <a:pt x="691" y="13"/>
                    </a:lnTo>
                    <a:cubicBezTo>
                      <a:pt x="691" y="13"/>
                      <a:pt x="678"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3236368" y="1449259"/>
                <a:ext cx="183050" cy="62427"/>
              </a:xfrm>
              <a:custGeom>
                <a:avLst/>
                <a:gdLst/>
                <a:ahLst/>
                <a:cxnLst/>
                <a:rect l="l" t="t" r="r" b="b"/>
                <a:pathLst>
                  <a:path w="519" h="177" extrusionOk="0">
                    <a:moveTo>
                      <a:pt x="505" y="1"/>
                    </a:moveTo>
                    <a:cubicBezTo>
                      <a:pt x="326" y="30"/>
                      <a:pt x="163" y="111"/>
                      <a:pt x="0" y="164"/>
                    </a:cubicBezTo>
                    <a:lnTo>
                      <a:pt x="0" y="177"/>
                    </a:lnTo>
                    <a:cubicBezTo>
                      <a:pt x="179" y="125"/>
                      <a:pt x="342" y="69"/>
                      <a:pt x="518" y="14"/>
                    </a:cubicBezTo>
                    <a:lnTo>
                      <a:pt x="5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2782460" y="1810411"/>
                <a:ext cx="109689" cy="22925"/>
              </a:xfrm>
              <a:custGeom>
                <a:avLst/>
                <a:gdLst/>
                <a:ahLst/>
                <a:cxnLst/>
                <a:rect l="l" t="t" r="r" b="b"/>
                <a:pathLst>
                  <a:path w="311" h="65" extrusionOk="0">
                    <a:moveTo>
                      <a:pt x="258" y="1"/>
                    </a:moveTo>
                    <a:cubicBezTo>
                      <a:pt x="173" y="1"/>
                      <a:pt x="21" y="32"/>
                      <a:pt x="1" y="64"/>
                    </a:cubicBezTo>
                    <a:cubicBezTo>
                      <a:pt x="108" y="48"/>
                      <a:pt x="203" y="22"/>
                      <a:pt x="310" y="9"/>
                    </a:cubicBezTo>
                    <a:cubicBezTo>
                      <a:pt x="302" y="3"/>
                      <a:pt x="283"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3523454" y="1425277"/>
                <a:ext cx="96992" cy="86411"/>
              </a:xfrm>
              <a:custGeom>
                <a:avLst/>
                <a:gdLst/>
                <a:ahLst/>
                <a:cxnLst/>
                <a:rect l="l" t="t" r="r" b="b"/>
                <a:pathLst>
                  <a:path w="275" h="245" extrusionOk="0">
                    <a:moveTo>
                      <a:pt x="274" y="0"/>
                    </a:moveTo>
                    <a:cubicBezTo>
                      <a:pt x="193" y="82"/>
                      <a:pt x="98" y="163"/>
                      <a:pt x="1" y="245"/>
                    </a:cubicBezTo>
                    <a:cubicBezTo>
                      <a:pt x="111" y="179"/>
                      <a:pt x="206" y="82"/>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2897436" y="1577285"/>
                <a:ext cx="104751" cy="64191"/>
              </a:xfrm>
              <a:custGeom>
                <a:avLst/>
                <a:gdLst/>
                <a:ahLst/>
                <a:cxnLst/>
                <a:rect l="l" t="t" r="r" b="b"/>
                <a:pathLst>
                  <a:path w="297" h="182" extrusionOk="0">
                    <a:moveTo>
                      <a:pt x="292" y="0"/>
                    </a:moveTo>
                    <a:cubicBezTo>
                      <a:pt x="290" y="0"/>
                      <a:pt x="288" y="2"/>
                      <a:pt x="284" y="6"/>
                    </a:cubicBezTo>
                    <a:lnTo>
                      <a:pt x="258" y="6"/>
                    </a:lnTo>
                    <a:cubicBezTo>
                      <a:pt x="190" y="45"/>
                      <a:pt x="121" y="100"/>
                      <a:pt x="40" y="139"/>
                    </a:cubicBezTo>
                    <a:cubicBezTo>
                      <a:pt x="27" y="139"/>
                      <a:pt x="14" y="156"/>
                      <a:pt x="1" y="169"/>
                    </a:cubicBezTo>
                    <a:lnTo>
                      <a:pt x="14" y="182"/>
                    </a:lnTo>
                    <a:cubicBezTo>
                      <a:pt x="27" y="169"/>
                      <a:pt x="40" y="169"/>
                      <a:pt x="53" y="156"/>
                    </a:cubicBezTo>
                    <a:cubicBezTo>
                      <a:pt x="121" y="113"/>
                      <a:pt x="203" y="74"/>
                      <a:pt x="271" y="32"/>
                    </a:cubicBezTo>
                    <a:cubicBezTo>
                      <a:pt x="284" y="32"/>
                      <a:pt x="284" y="19"/>
                      <a:pt x="297" y="19"/>
                    </a:cubicBezTo>
                    <a:cubicBezTo>
                      <a:pt x="297" y="10"/>
                      <a:pt x="29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2887208" y="1564235"/>
                <a:ext cx="105809" cy="62427"/>
              </a:xfrm>
              <a:custGeom>
                <a:avLst/>
                <a:gdLst/>
                <a:ahLst/>
                <a:cxnLst/>
                <a:rect l="l" t="t" r="r" b="b"/>
                <a:pathLst>
                  <a:path w="300" h="177" extrusionOk="0">
                    <a:moveTo>
                      <a:pt x="287" y="0"/>
                    </a:moveTo>
                    <a:cubicBezTo>
                      <a:pt x="192" y="43"/>
                      <a:pt x="95" y="95"/>
                      <a:pt x="0" y="150"/>
                    </a:cubicBezTo>
                    <a:lnTo>
                      <a:pt x="0" y="176"/>
                    </a:lnTo>
                    <a:cubicBezTo>
                      <a:pt x="95" y="124"/>
                      <a:pt x="206" y="69"/>
                      <a:pt x="300" y="13"/>
                    </a:cubicBezTo>
                    <a:cubicBezTo>
                      <a:pt x="300" y="0"/>
                      <a:pt x="287" y="0"/>
                      <a:pt x="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3777388" y="1358619"/>
                <a:ext cx="48672" cy="67013"/>
              </a:xfrm>
              <a:custGeom>
                <a:avLst/>
                <a:gdLst/>
                <a:ahLst/>
                <a:cxnLst/>
                <a:rect l="l" t="t" r="r" b="b"/>
                <a:pathLst>
                  <a:path w="138" h="190" extrusionOk="0">
                    <a:moveTo>
                      <a:pt x="95" y="0"/>
                    </a:moveTo>
                    <a:cubicBezTo>
                      <a:pt x="111" y="82"/>
                      <a:pt x="43" y="124"/>
                      <a:pt x="0" y="189"/>
                    </a:cubicBezTo>
                    <a:lnTo>
                      <a:pt x="13" y="189"/>
                    </a:lnTo>
                    <a:cubicBezTo>
                      <a:pt x="69" y="150"/>
                      <a:pt x="124" y="95"/>
                      <a:pt x="137" y="43"/>
                    </a:cubicBezTo>
                    <a:cubicBezTo>
                      <a:pt x="137" y="14"/>
                      <a:pt x="137"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3830291" y="1358619"/>
                <a:ext cx="38091" cy="57842"/>
              </a:xfrm>
              <a:custGeom>
                <a:avLst/>
                <a:gdLst/>
                <a:ahLst/>
                <a:cxnLst/>
                <a:rect l="l" t="t" r="r" b="b"/>
                <a:pathLst>
                  <a:path w="108" h="164" extrusionOk="0">
                    <a:moveTo>
                      <a:pt x="55" y="0"/>
                    </a:moveTo>
                    <a:cubicBezTo>
                      <a:pt x="55" y="69"/>
                      <a:pt x="55" y="69"/>
                      <a:pt x="0" y="137"/>
                    </a:cubicBezTo>
                    <a:lnTo>
                      <a:pt x="0" y="163"/>
                    </a:lnTo>
                    <a:lnTo>
                      <a:pt x="26" y="163"/>
                    </a:lnTo>
                    <a:cubicBezTo>
                      <a:pt x="42" y="137"/>
                      <a:pt x="55" y="95"/>
                      <a:pt x="81" y="69"/>
                    </a:cubicBezTo>
                    <a:cubicBezTo>
                      <a:pt x="108" y="43"/>
                      <a:pt x="94" y="14"/>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1973045" y="368624"/>
                <a:ext cx="225374" cy="38091"/>
              </a:xfrm>
              <a:custGeom>
                <a:avLst/>
                <a:gdLst/>
                <a:ahLst/>
                <a:cxnLst/>
                <a:rect l="l" t="t" r="r" b="b"/>
                <a:pathLst>
                  <a:path w="639" h="108" extrusionOk="0">
                    <a:moveTo>
                      <a:pt x="342" y="26"/>
                    </a:moveTo>
                    <a:cubicBezTo>
                      <a:pt x="436" y="39"/>
                      <a:pt x="531" y="39"/>
                      <a:pt x="625" y="52"/>
                    </a:cubicBezTo>
                    <a:cubicBezTo>
                      <a:pt x="625" y="52"/>
                      <a:pt x="625" y="39"/>
                      <a:pt x="638" y="39"/>
                    </a:cubicBezTo>
                    <a:lnTo>
                      <a:pt x="612" y="39"/>
                    </a:lnTo>
                    <a:cubicBezTo>
                      <a:pt x="518" y="26"/>
                      <a:pt x="423" y="26"/>
                      <a:pt x="342" y="26"/>
                    </a:cubicBezTo>
                    <a:close/>
                    <a:moveTo>
                      <a:pt x="42" y="0"/>
                    </a:moveTo>
                    <a:cubicBezTo>
                      <a:pt x="29" y="0"/>
                      <a:pt x="16" y="0"/>
                      <a:pt x="0" y="13"/>
                    </a:cubicBezTo>
                    <a:cubicBezTo>
                      <a:pt x="55" y="39"/>
                      <a:pt x="599" y="108"/>
                      <a:pt x="625" y="108"/>
                    </a:cubicBezTo>
                    <a:cubicBezTo>
                      <a:pt x="531" y="82"/>
                      <a:pt x="436" y="65"/>
                      <a:pt x="342" y="52"/>
                    </a:cubicBezTo>
                    <a:lnTo>
                      <a:pt x="342" y="26"/>
                    </a:lnTo>
                    <a:cubicBezTo>
                      <a:pt x="321" y="17"/>
                      <a:pt x="296" y="8"/>
                      <a:pt x="272" y="8"/>
                    </a:cubicBezTo>
                    <a:cubicBezTo>
                      <a:pt x="262" y="8"/>
                      <a:pt x="253" y="9"/>
                      <a:pt x="244" y="13"/>
                    </a:cubicBezTo>
                    <a:cubicBezTo>
                      <a:pt x="231" y="26"/>
                      <a:pt x="218" y="30"/>
                      <a:pt x="205" y="30"/>
                    </a:cubicBezTo>
                    <a:cubicBezTo>
                      <a:pt x="191" y="30"/>
                      <a:pt x="178" y="26"/>
                      <a:pt x="163" y="26"/>
                    </a:cubicBezTo>
                    <a:cubicBezTo>
                      <a:pt x="124" y="13"/>
                      <a:pt x="81" y="13"/>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1031020" y="1947960"/>
                <a:ext cx="23278" cy="47261"/>
              </a:xfrm>
              <a:custGeom>
                <a:avLst/>
                <a:gdLst/>
                <a:ahLst/>
                <a:cxnLst/>
                <a:rect l="l" t="t" r="r" b="b"/>
                <a:pathLst>
                  <a:path w="66" h="134" extrusionOk="0">
                    <a:moveTo>
                      <a:pt x="53" y="0"/>
                    </a:moveTo>
                    <a:cubicBezTo>
                      <a:pt x="40" y="39"/>
                      <a:pt x="14" y="95"/>
                      <a:pt x="1" y="134"/>
                    </a:cubicBezTo>
                    <a:lnTo>
                      <a:pt x="14" y="134"/>
                    </a:lnTo>
                    <a:cubicBezTo>
                      <a:pt x="40" y="95"/>
                      <a:pt x="53" y="52"/>
                      <a:pt x="66" y="13"/>
                    </a:cubicBezTo>
                    <a:lnTo>
                      <a:pt x="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2040761" y="2191314"/>
                <a:ext cx="28921" cy="53257"/>
              </a:xfrm>
              <a:custGeom>
                <a:avLst/>
                <a:gdLst/>
                <a:ahLst/>
                <a:cxnLst/>
                <a:rect l="l" t="t" r="r" b="b"/>
                <a:pathLst>
                  <a:path w="82" h="151" extrusionOk="0">
                    <a:moveTo>
                      <a:pt x="0" y="1"/>
                    </a:moveTo>
                    <a:cubicBezTo>
                      <a:pt x="69" y="56"/>
                      <a:pt x="26" y="95"/>
                      <a:pt x="0" y="150"/>
                    </a:cubicBezTo>
                    <a:cubicBezTo>
                      <a:pt x="39" y="137"/>
                      <a:pt x="82" y="69"/>
                      <a:pt x="69" y="43"/>
                    </a:cubicBezTo>
                    <a:cubicBezTo>
                      <a:pt x="69" y="1"/>
                      <a:pt x="39"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3" name="Google Shape;963;p36"/>
          <p:cNvGrpSpPr/>
          <p:nvPr/>
        </p:nvGrpSpPr>
        <p:grpSpPr>
          <a:xfrm rot="10103319" flipH="1">
            <a:off x="-256551" y="-314936"/>
            <a:ext cx="1697565" cy="2525144"/>
            <a:chOff x="2453375" y="487801"/>
            <a:chExt cx="2937853" cy="4370084"/>
          </a:xfrm>
        </p:grpSpPr>
        <p:sp>
          <p:nvSpPr>
            <p:cNvPr id="964" name="Google Shape;964;p36"/>
            <p:cNvSpPr/>
            <p:nvPr/>
          </p:nvSpPr>
          <p:spPr>
            <a:xfrm>
              <a:off x="2453375" y="505914"/>
              <a:ext cx="2916304" cy="4331670"/>
            </a:xfrm>
            <a:custGeom>
              <a:avLst/>
              <a:gdLst/>
              <a:ahLst/>
              <a:cxnLst/>
              <a:rect l="l" t="t" r="r" b="b"/>
              <a:pathLst>
                <a:path w="9338" h="13870" extrusionOk="0">
                  <a:moveTo>
                    <a:pt x="1929" y="7867"/>
                  </a:moveTo>
                  <a:cubicBezTo>
                    <a:pt x="1916" y="7896"/>
                    <a:pt x="1916" y="7935"/>
                    <a:pt x="1916" y="7962"/>
                  </a:cubicBezTo>
                  <a:lnTo>
                    <a:pt x="1887" y="7962"/>
                  </a:lnTo>
                  <a:lnTo>
                    <a:pt x="1887" y="7867"/>
                  </a:lnTo>
                  <a:close/>
                  <a:moveTo>
                    <a:pt x="4621" y="0"/>
                  </a:moveTo>
                  <a:cubicBezTo>
                    <a:pt x="4590" y="0"/>
                    <a:pt x="4560" y="26"/>
                    <a:pt x="4560" y="64"/>
                  </a:cubicBezTo>
                  <a:cubicBezTo>
                    <a:pt x="4560" y="132"/>
                    <a:pt x="4573" y="175"/>
                    <a:pt x="4603" y="214"/>
                  </a:cubicBezTo>
                  <a:cubicBezTo>
                    <a:pt x="4603" y="243"/>
                    <a:pt x="4573" y="282"/>
                    <a:pt x="4560" y="325"/>
                  </a:cubicBezTo>
                  <a:cubicBezTo>
                    <a:pt x="4547" y="325"/>
                    <a:pt x="4534" y="338"/>
                    <a:pt x="4521" y="351"/>
                  </a:cubicBezTo>
                  <a:cubicBezTo>
                    <a:pt x="4290" y="650"/>
                    <a:pt x="4085" y="960"/>
                    <a:pt x="3909" y="1285"/>
                  </a:cubicBezTo>
                  <a:cubicBezTo>
                    <a:pt x="3887" y="1280"/>
                    <a:pt x="3865" y="1277"/>
                    <a:pt x="3844" y="1277"/>
                  </a:cubicBezTo>
                  <a:cubicBezTo>
                    <a:pt x="3811" y="1277"/>
                    <a:pt x="3779" y="1284"/>
                    <a:pt x="3746" y="1302"/>
                  </a:cubicBezTo>
                  <a:lnTo>
                    <a:pt x="3746" y="540"/>
                  </a:lnTo>
                  <a:cubicBezTo>
                    <a:pt x="3746" y="527"/>
                    <a:pt x="3746" y="500"/>
                    <a:pt x="3733" y="471"/>
                  </a:cubicBezTo>
                  <a:cubicBezTo>
                    <a:pt x="3759" y="458"/>
                    <a:pt x="3772" y="432"/>
                    <a:pt x="3772" y="390"/>
                  </a:cubicBezTo>
                  <a:cubicBezTo>
                    <a:pt x="3783" y="338"/>
                    <a:pt x="3741" y="308"/>
                    <a:pt x="3703" y="308"/>
                  </a:cubicBezTo>
                  <a:cubicBezTo>
                    <a:pt x="3681" y="308"/>
                    <a:pt x="3661" y="318"/>
                    <a:pt x="3652" y="338"/>
                  </a:cubicBezTo>
                  <a:cubicBezTo>
                    <a:pt x="3643" y="338"/>
                    <a:pt x="3627" y="332"/>
                    <a:pt x="3610" y="332"/>
                  </a:cubicBezTo>
                  <a:cubicBezTo>
                    <a:pt x="3601" y="332"/>
                    <a:pt x="3592" y="333"/>
                    <a:pt x="3583" y="338"/>
                  </a:cubicBezTo>
                  <a:cubicBezTo>
                    <a:pt x="3570" y="338"/>
                    <a:pt x="3544" y="338"/>
                    <a:pt x="3528" y="364"/>
                  </a:cubicBezTo>
                  <a:cubicBezTo>
                    <a:pt x="3489" y="471"/>
                    <a:pt x="3544" y="527"/>
                    <a:pt x="3609" y="540"/>
                  </a:cubicBezTo>
                  <a:cubicBezTo>
                    <a:pt x="3583" y="826"/>
                    <a:pt x="3596" y="1109"/>
                    <a:pt x="3609" y="1409"/>
                  </a:cubicBezTo>
                  <a:cubicBezTo>
                    <a:pt x="3544" y="1464"/>
                    <a:pt x="3489" y="1517"/>
                    <a:pt x="3433" y="1585"/>
                  </a:cubicBezTo>
                  <a:cubicBezTo>
                    <a:pt x="3394" y="1761"/>
                    <a:pt x="3326" y="1924"/>
                    <a:pt x="3176" y="2073"/>
                  </a:cubicBezTo>
                  <a:cubicBezTo>
                    <a:pt x="3150" y="2100"/>
                    <a:pt x="3108" y="2116"/>
                    <a:pt x="3082" y="2129"/>
                  </a:cubicBezTo>
                  <a:cubicBezTo>
                    <a:pt x="3069" y="2155"/>
                    <a:pt x="3056" y="2181"/>
                    <a:pt x="3026" y="2210"/>
                  </a:cubicBezTo>
                  <a:cubicBezTo>
                    <a:pt x="2824" y="2575"/>
                    <a:pt x="2619" y="2930"/>
                    <a:pt x="2430" y="3295"/>
                  </a:cubicBezTo>
                  <a:cubicBezTo>
                    <a:pt x="2404" y="3350"/>
                    <a:pt x="2388" y="3402"/>
                    <a:pt x="2404" y="3458"/>
                  </a:cubicBezTo>
                  <a:cubicBezTo>
                    <a:pt x="2388" y="3471"/>
                    <a:pt x="2388" y="3484"/>
                    <a:pt x="2388" y="3513"/>
                  </a:cubicBezTo>
                  <a:cubicBezTo>
                    <a:pt x="2388" y="3581"/>
                    <a:pt x="2417" y="3663"/>
                    <a:pt x="2469" y="3702"/>
                  </a:cubicBezTo>
                  <a:cubicBezTo>
                    <a:pt x="2486" y="3715"/>
                    <a:pt x="2499" y="3715"/>
                    <a:pt x="2499" y="3728"/>
                  </a:cubicBezTo>
                  <a:cubicBezTo>
                    <a:pt x="2486" y="3796"/>
                    <a:pt x="2512" y="3878"/>
                    <a:pt x="2580" y="3946"/>
                  </a:cubicBezTo>
                  <a:cubicBezTo>
                    <a:pt x="2649" y="4014"/>
                    <a:pt x="2714" y="4083"/>
                    <a:pt x="2795" y="4151"/>
                  </a:cubicBezTo>
                  <a:cubicBezTo>
                    <a:pt x="2906" y="4298"/>
                    <a:pt x="2987" y="4461"/>
                    <a:pt x="3095" y="4610"/>
                  </a:cubicBezTo>
                  <a:cubicBezTo>
                    <a:pt x="3258" y="4829"/>
                    <a:pt x="3476" y="4978"/>
                    <a:pt x="3691" y="5112"/>
                  </a:cubicBezTo>
                  <a:cubicBezTo>
                    <a:pt x="3583" y="5236"/>
                    <a:pt x="3476" y="5356"/>
                    <a:pt x="3365" y="5467"/>
                  </a:cubicBezTo>
                  <a:cubicBezTo>
                    <a:pt x="3000" y="5806"/>
                    <a:pt x="2649" y="6089"/>
                    <a:pt x="2388" y="6496"/>
                  </a:cubicBezTo>
                  <a:cubicBezTo>
                    <a:pt x="2388" y="6483"/>
                    <a:pt x="2375" y="6457"/>
                    <a:pt x="2362" y="6444"/>
                  </a:cubicBezTo>
                  <a:cubicBezTo>
                    <a:pt x="2255" y="6307"/>
                    <a:pt x="2118" y="6105"/>
                    <a:pt x="1942" y="6050"/>
                  </a:cubicBezTo>
                  <a:cubicBezTo>
                    <a:pt x="1916" y="6008"/>
                    <a:pt x="1900" y="5968"/>
                    <a:pt x="1887" y="5926"/>
                  </a:cubicBezTo>
                  <a:lnTo>
                    <a:pt x="1887" y="5913"/>
                  </a:lnTo>
                  <a:cubicBezTo>
                    <a:pt x="1913" y="5863"/>
                    <a:pt x="1871" y="5829"/>
                    <a:pt x="1829" y="5829"/>
                  </a:cubicBezTo>
                  <a:cubicBezTo>
                    <a:pt x="1803" y="5829"/>
                    <a:pt x="1776" y="5843"/>
                    <a:pt x="1766" y="5874"/>
                  </a:cubicBezTo>
                  <a:lnTo>
                    <a:pt x="1753" y="5887"/>
                  </a:lnTo>
                  <a:cubicBezTo>
                    <a:pt x="1753" y="5900"/>
                    <a:pt x="1737" y="5913"/>
                    <a:pt x="1737" y="5942"/>
                  </a:cubicBezTo>
                  <a:lnTo>
                    <a:pt x="1737" y="6037"/>
                  </a:lnTo>
                  <a:cubicBezTo>
                    <a:pt x="1672" y="6050"/>
                    <a:pt x="1616" y="6089"/>
                    <a:pt x="1561" y="6131"/>
                  </a:cubicBezTo>
                  <a:cubicBezTo>
                    <a:pt x="1509" y="6187"/>
                    <a:pt x="1453" y="6320"/>
                    <a:pt x="1427" y="6349"/>
                  </a:cubicBezTo>
                  <a:lnTo>
                    <a:pt x="1398" y="6349"/>
                  </a:lnTo>
                  <a:cubicBezTo>
                    <a:pt x="1398" y="6349"/>
                    <a:pt x="1398" y="6333"/>
                    <a:pt x="1385" y="6320"/>
                  </a:cubicBezTo>
                  <a:cubicBezTo>
                    <a:pt x="1398" y="6239"/>
                    <a:pt x="1385" y="6170"/>
                    <a:pt x="1346" y="6089"/>
                  </a:cubicBezTo>
                  <a:cubicBezTo>
                    <a:pt x="1346" y="6089"/>
                    <a:pt x="1330" y="6089"/>
                    <a:pt x="1330" y="6076"/>
                  </a:cubicBezTo>
                  <a:cubicBezTo>
                    <a:pt x="1411" y="5780"/>
                    <a:pt x="1479" y="5480"/>
                    <a:pt x="1548" y="5180"/>
                  </a:cubicBezTo>
                  <a:cubicBezTo>
                    <a:pt x="1561" y="5154"/>
                    <a:pt x="1548" y="5141"/>
                    <a:pt x="1535" y="5128"/>
                  </a:cubicBezTo>
                  <a:cubicBezTo>
                    <a:pt x="1535" y="5099"/>
                    <a:pt x="1535" y="5086"/>
                    <a:pt x="1548" y="5073"/>
                  </a:cubicBezTo>
                  <a:cubicBezTo>
                    <a:pt x="1571" y="5094"/>
                    <a:pt x="1600" y="5109"/>
                    <a:pt x="1634" y="5109"/>
                  </a:cubicBezTo>
                  <a:cubicBezTo>
                    <a:pt x="1662" y="5109"/>
                    <a:pt x="1692" y="5098"/>
                    <a:pt x="1724" y="5073"/>
                  </a:cubicBezTo>
                  <a:cubicBezTo>
                    <a:pt x="1866" y="4971"/>
                    <a:pt x="1777" y="4732"/>
                    <a:pt x="1617" y="4732"/>
                  </a:cubicBezTo>
                  <a:cubicBezTo>
                    <a:pt x="1609" y="4732"/>
                    <a:pt x="1599" y="4733"/>
                    <a:pt x="1590" y="4734"/>
                  </a:cubicBezTo>
                  <a:cubicBezTo>
                    <a:pt x="1479" y="4747"/>
                    <a:pt x="1453" y="4816"/>
                    <a:pt x="1427" y="4910"/>
                  </a:cubicBezTo>
                  <a:cubicBezTo>
                    <a:pt x="1372" y="5141"/>
                    <a:pt x="1346" y="5356"/>
                    <a:pt x="1265" y="5587"/>
                  </a:cubicBezTo>
                  <a:cubicBezTo>
                    <a:pt x="1196" y="5763"/>
                    <a:pt x="1115" y="5955"/>
                    <a:pt x="1128" y="6131"/>
                  </a:cubicBezTo>
                  <a:cubicBezTo>
                    <a:pt x="1059" y="6200"/>
                    <a:pt x="1004" y="6307"/>
                    <a:pt x="991" y="6415"/>
                  </a:cubicBezTo>
                  <a:cubicBezTo>
                    <a:pt x="952" y="6444"/>
                    <a:pt x="897" y="6470"/>
                    <a:pt x="857" y="6496"/>
                  </a:cubicBezTo>
                  <a:cubicBezTo>
                    <a:pt x="841" y="6512"/>
                    <a:pt x="828" y="6538"/>
                    <a:pt x="802" y="6551"/>
                  </a:cubicBezTo>
                  <a:cubicBezTo>
                    <a:pt x="652" y="6268"/>
                    <a:pt x="515" y="5994"/>
                    <a:pt x="395" y="5698"/>
                  </a:cubicBezTo>
                  <a:cubicBezTo>
                    <a:pt x="382" y="5656"/>
                    <a:pt x="369" y="5587"/>
                    <a:pt x="340" y="5519"/>
                  </a:cubicBezTo>
                  <a:cubicBezTo>
                    <a:pt x="353" y="5493"/>
                    <a:pt x="369" y="5467"/>
                    <a:pt x="382" y="5425"/>
                  </a:cubicBezTo>
                  <a:cubicBezTo>
                    <a:pt x="399" y="5373"/>
                    <a:pt x="361" y="5343"/>
                    <a:pt x="320" y="5343"/>
                  </a:cubicBezTo>
                  <a:cubicBezTo>
                    <a:pt x="297" y="5343"/>
                    <a:pt x="273" y="5352"/>
                    <a:pt x="258" y="5372"/>
                  </a:cubicBezTo>
                  <a:cubicBezTo>
                    <a:pt x="242" y="5354"/>
                    <a:pt x="219" y="5342"/>
                    <a:pt x="195" y="5342"/>
                  </a:cubicBezTo>
                  <a:cubicBezTo>
                    <a:pt x="180" y="5342"/>
                    <a:pt x="165" y="5346"/>
                    <a:pt x="151" y="5356"/>
                  </a:cubicBezTo>
                  <a:cubicBezTo>
                    <a:pt x="1" y="5399"/>
                    <a:pt x="108" y="5600"/>
                    <a:pt x="232" y="5600"/>
                  </a:cubicBezTo>
                  <a:cubicBezTo>
                    <a:pt x="232" y="5656"/>
                    <a:pt x="258" y="5724"/>
                    <a:pt x="301" y="5806"/>
                  </a:cubicBezTo>
                  <a:cubicBezTo>
                    <a:pt x="327" y="5900"/>
                    <a:pt x="369" y="5981"/>
                    <a:pt x="408" y="6063"/>
                  </a:cubicBezTo>
                  <a:lnTo>
                    <a:pt x="532" y="6307"/>
                  </a:lnTo>
                  <a:lnTo>
                    <a:pt x="532" y="6349"/>
                  </a:lnTo>
                  <a:cubicBezTo>
                    <a:pt x="571" y="6415"/>
                    <a:pt x="584" y="6470"/>
                    <a:pt x="613" y="6538"/>
                  </a:cubicBezTo>
                  <a:cubicBezTo>
                    <a:pt x="597" y="6551"/>
                    <a:pt x="584" y="6564"/>
                    <a:pt x="571" y="6577"/>
                  </a:cubicBezTo>
                  <a:cubicBezTo>
                    <a:pt x="545" y="6688"/>
                    <a:pt x="558" y="6770"/>
                    <a:pt x="613" y="6851"/>
                  </a:cubicBezTo>
                  <a:cubicBezTo>
                    <a:pt x="571" y="6919"/>
                    <a:pt x="558" y="7001"/>
                    <a:pt x="545" y="7066"/>
                  </a:cubicBezTo>
                  <a:cubicBezTo>
                    <a:pt x="489" y="7353"/>
                    <a:pt x="558" y="7636"/>
                    <a:pt x="532" y="7935"/>
                  </a:cubicBezTo>
                  <a:cubicBezTo>
                    <a:pt x="515" y="8059"/>
                    <a:pt x="502" y="8167"/>
                    <a:pt x="502" y="8287"/>
                  </a:cubicBezTo>
                  <a:cubicBezTo>
                    <a:pt x="532" y="8574"/>
                    <a:pt x="571" y="8844"/>
                    <a:pt x="639" y="9131"/>
                  </a:cubicBezTo>
                  <a:cubicBezTo>
                    <a:pt x="747" y="9551"/>
                    <a:pt x="991" y="9916"/>
                    <a:pt x="1278" y="10241"/>
                  </a:cubicBezTo>
                  <a:cubicBezTo>
                    <a:pt x="1291" y="10270"/>
                    <a:pt x="1317" y="10284"/>
                    <a:pt x="1317" y="10310"/>
                  </a:cubicBezTo>
                  <a:cubicBezTo>
                    <a:pt x="1346" y="10323"/>
                    <a:pt x="1372" y="10323"/>
                    <a:pt x="1398" y="10323"/>
                  </a:cubicBezTo>
                  <a:cubicBezTo>
                    <a:pt x="1398" y="10365"/>
                    <a:pt x="1427" y="10391"/>
                    <a:pt x="1466" y="10391"/>
                  </a:cubicBezTo>
                  <a:lnTo>
                    <a:pt x="1509" y="10391"/>
                  </a:lnTo>
                  <a:cubicBezTo>
                    <a:pt x="1561" y="10391"/>
                    <a:pt x="1574" y="10339"/>
                    <a:pt x="1561" y="10297"/>
                  </a:cubicBezTo>
                  <a:cubicBezTo>
                    <a:pt x="1616" y="10257"/>
                    <a:pt x="1655" y="10202"/>
                    <a:pt x="1672" y="10134"/>
                  </a:cubicBezTo>
                  <a:cubicBezTo>
                    <a:pt x="1698" y="10026"/>
                    <a:pt x="1711" y="9916"/>
                    <a:pt x="1737" y="9808"/>
                  </a:cubicBezTo>
                  <a:cubicBezTo>
                    <a:pt x="1779" y="9889"/>
                    <a:pt x="1860" y="9945"/>
                    <a:pt x="1968" y="9984"/>
                  </a:cubicBezTo>
                  <a:cubicBezTo>
                    <a:pt x="2002" y="9999"/>
                    <a:pt x="2036" y="10006"/>
                    <a:pt x="2069" y="10006"/>
                  </a:cubicBezTo>
                  <a:cubicBezTo>
                    <a:pt x="2101" y="10006"/>
                    <a:pt x="2132" y="9999"/>
                    <a:pt x="2160" y="9984"/>
                  </a:cubicBezTo>
                  <a:cubicBezTo>
                    <a:pt x="2336" y="10202"/>
                    <a:pt x="2580" y="10297"/>
                    <a:pt x="2824" y="10310"/>
                  </a:cubicBezTo>
                  <a:cubicBezTo>
                    <a:pt x="2867" y="10344"/>
                    <a:pt x="2930" y="10368"/>
                    <a:pt x="3006" y="10368"/>
                  </a:cubicBezTo>
                  <a:cubicBezTo>
                    <a:pt x="3022" y="10368"/>
                    <a:pt x="3039" y="10367"/>
                    <a:pt x="3056" y="10365"/>
                  </a:cubicBezTo>
                  <a:lnTo>
                    <a:pt x="3108" y="10365"/>
                  </a:lnTo>
                  <a:cubicBezTo>
                    <a:pt x="3313" y="10502"/>
                    <a:pt x="3528" y="10622"/>
                    <a:pt x="3759" y="10717"/>
                  </a:cubicBezTo>
                  <a:cubicBezTo>
                    <a:pt x="3909" y="10785"/>
                    <a:pt x="4085" y="10866"/>
                    <a:pt x="4261" y="10909"/>
                  </a:cubicBezTo>
                  <a:cubicBezTo>
                    <a:pt x="4248" y="10948"/>
                    <a:pt x="4248" y="10990"/>
                    <a:pt x="4235" y="11029"/>
                  </a:cubicBezTo>
                  <a:cubicBezTo>
                    <a:pt x="4098" y="11166"/>
                    <a:pt x="3951" y="11287"/>
                    <a:pt x="3788" y="11381"/>
                  </a:cubicBezTo>
                  <a:cubicBezTo>
                    <a:pt x="3720" y="11423"/>
                    <a:pt x="3678" y="11479"/>
                    <a:pt x="3665" y="11531"/>
                  </a:cubicBezTo>
                  <a:cubicBezTo>
                    <a:pt x="3446" y="11668"/>
                    <a:pt x="3245" y="11804"/>
                    <a:pt x="3069" y="11993"/>
                  </a:cubicBezTo>
                  <a:cubicBezTo>
                    <a:pt x="2714" y="12400"/>
                    <a:pt x="2538" y="12915"/>
                    <a:pt x="2375" y="13433"/>
                  </a:cubicBezTo>
                  <a:cubicBezTo>
                    <a:pt x="2336" y="13596"/>
                    <a:pt x="2417" y="13703"/>
                    <a:pt x="2538" y="13742"/>
                  </a:cubicBezTo>
                  <a:cubicBezTo>
                    <a:pt x="2593" y="13810"/>
                    <a:pt x="2662" y="13866"/>
                    <a:pt x="2769" y="13866"/>
                  </a:cubicBezTo>
                  <a:cubicBezTo>
                    <a:pt x="2912" y="13868"/>
                    <a:pt x="3054" y="13870"/>
                    <a:pt x="3197" y="13870"/>
                  </a:cubicBezTo>
                  <a:cubicBezTo>
                    <a:pt x="3909" y="13870"/>
                    <a:pt x="4612" y="13825"/>
                    <a:pt x="5280" y="13553"/>
                  </a:cubicBezTo>
                  <a:cubicBezTo>
                    <a:pt x="5293" y="13566"/>
                    <a:pt x="5306" y="13566"/>
                    <a:pt x="5319" y="13566"/>
                  </a:cubicBezTo>
                  <a:cubicBezTo>
                    <a:pt x="5410" y="13557"/>
                    <a:pt x="5500" y="13553"/>
                    <a:pt x="5590" y="13553"/>
                  </a:cubicBezTo>
                  <a:cubicBezTo>
                    <a:pt x="5759" y="13553"/>
                    <a:pt x="5927" y="13568"/>
                    <a:pt x="6094" y="13596"/>
                  </a:cubicBezTo>
                  <a:cubicBezTo>
                    <a:pt x="6120" y="13596"/>
                    <a:pt x="6149" y="13596"/>
                    <a:pt x="6163" y="13566"/>
                  </a:cubicBezTo>
                  <a:cubicBezTo>
                    <a:pt x="6244" y="13596"/>
                    <a:pt x="6312" y="13609"/>
                    <a:pt x="6394" y="13622"/>
                  </a:cubicBezTo>
                  <a:cubicBezTo>
                    <a:pt x="6451" y="13635"/>
                    <a:pt x="6528" y="13654"/>
                    <a:pt x="6599" y="13654"/>
                  </a:cubicBezTo>
                  <a:cubicBezTo>
                    <a:pt x="6662" y="13654"/>
                    <a:pt x="6720" y="13640"/>
                    <a:pt x="6758" y="13596"/>
                  </a:cubicBezTo>
                  <a:cubicBezTo>
                    <a:pt x="6851" y="13503"/>
                    <a:pt x="6767" y="13412"/>
                    <a:pt x="6684" y="13412"/>
                  </a:cubicBezTo>
                  <a:cubicBezTo>
                    <a:pt x="6656" y="13412"/>
                    <a:pt x="6629" y="13422"/>
                    <a:pt x="6609" y="13446"/>
                  </a:cubicBezTo>
                  <a:cubicBezTo>
                    <a:pt x="6446" y="13433"/>
                    <a:pt x="6257" y="13351"/>
                    <a:pt x="6094" y="13322"/>
                  </a:cubicBezTo>
                  <a:cubicBezTo>
                    <a:pt x="5970" y="13296"/>
                    <a:pt x="5863" y="13270"/>
                    <a:pt x="5742" y="13254"/>
                  </a:cubicBezTo>
                  <a:cubicBezTo>
                    <a:pt x="5742" y="13254"/>
                    <a:pt x="5742" y="13241"/>
                    <a:pt x="5755" y="13228"/>
                  </a:cubicBezTo>
                  <a:cubicBezTo>
                    <a:pt x="5850" y="13188"/>
                    <a:pt x="5957" y="13133"/>
                    <a:pt x="6052" y="13078"/>
                  </a:cubicBezTo>
                  <a:cubicBezTo>
                    <a:pt x="6064" y="13110"/>
                    <a:pt x="6089" y="13125"/>
                    <a:pt x="6119" y="13125"/>
                  </a:cubicBezTo>
                  <a:cubicBezTo>
                    <a:pt x="6129" y="13125"/>
                    <a:pt x="6139" y="13123"/>
                    <a:pt x="6149" y="13120"/>
                  </a:cubicBezTo>
                  <a:cubicBezTo>
                    <a:pt x="6433" y="12944"/>
                    <a:pt x="6703" y="12765"/>
                    <a:pt x="6990" y="12602"/>
                  </a:cubicBezTo>
                  <a:cubicBezTo>
                    <a:pt x="7016" y="12589"/>
                    <a:pt x="7016" y="12563"/>
                    <a:pt x="7016" y="12537"/>
                  </a:cubicBezTo>
                  <a:cubicBezTo>
                    <a:pt x="7045" y="12521"/>
                    <a:pt x="7058" y="12508"/>
                    <a:pt x="7071" y="12508"/>
                  </a:cubicBezTo>
                  <a:cubicBezTo>
                    <a:pt x="7110" y="12482"/>
                    <a:pt x="7179" y="12439"/>
                    <a:pt x="7260" y="12387"/>
                  </a:cubicBezTo>
                  <a:cubicBezTo>
                    <a:pt x="7260" y="12387"/>
                    <a:pt x="7273" y="12400"/>
                    <a:pt x="7289" y="12400"/>
                  </a:cubicBezTo>
                  <a:cubicBezTo>
                    <a:pt x="7301" y="12402"/>
                    <a:pt x="7312" y="12403"/>
                    <a:pt x="7322" y="12403"/>
                  </a:cubicBezTo>
                  <a:cubicBezTo>
                    <a:pt x="7444" y="12403"/>
                    <a:pt x="7488" y="12268"/>
                    <a:pt x="7452" y="12169"/>
                  </a:cubicBezTo>
                  <a:cubicBezTo>
                    <a:pt x="7436" y="12156"/>
                    <a:pt x="7423" y="12143"/>
                    <a:pt x="7410" y="12143"/>
                  </a:cubicBezTo>
                  <a:cubicBezTo>
                    <a:pt x="7397" y="12114"/>
                    <a:pt x="7371" y="12088"/>
                    <a:pt x="7328" y="12075"/>
                  </a:cubicBezTo>
                  <a:cubicBezTo>
                    <a:pt x="7312" y="12069"/>
                    <a:pt x="7298" y="12066"/>
                    <a:pt x="7285" y="12066"/>
                  </a:cubicBezTo>
                  <a:cubicBezTo>
                    <a:pt x="7268" y="12066"/>
                    <a:pt x="7255" y="12072"/>
                    <a:pt x="7247" y="12088"/>
                  </a:cubicBezTo>
                  <a:cubicBezTo>
                    <a:pt x="7179" y="12130"/>
                    <a:pt x="7153" y="12224"/>
                    <a:pt x="7179" y="12293"/>
                  </a:cubicBezTo>
                  <a:cubicBezTo>
                    <a:pt x="6947" y="12413"/>
                    <a:pt x="6540" y="12658"/>
                    <a:pt x="6501" y="12684"/>
                  </a:cubicBezTo>
                  <a:cubicBezTo>
                    <a:pt x="6394" y="12739"/>
                    <a:pt x="6283" y="12807"/>
                    <a:pt x="6163" y="12863"/>
                  </a:cubicBezTo>
                  <a:lnTo>
                    <a:pt x="6133" y="12863"/>
                  </a:lnTo>
                  <a:cubicBezTo>
                    <a:pt x="6000" y="12889"/>
                    <a:pt x="5863" y="12915"/>
                    <a:pt x="5742" y="12957"/>
                  </a:cubicBezTo>
                  <a:cubicBezTo>
                    <a:pt x="5713" y="12915"/>
                    <a:pt x="5674" y="12876"/>
                    <a:pt x="5619" y="12847"/>
                  </a:cubicBezTo>
                  <a:cubicBezTo>
                    <a:pt x="5713" y="12726"/>
                    <a:pt x="5795" y="12602"/>
                    <a:pt x="5876" y="12469"/>
                  </a:cubicBezTo>
                  <a:cubicBezTo>
                    <a:pt x="5889" y="12456"/>
                    <a:pt x="5889" y="12426"/>
                    <a:pt x="5876" y="12400"/>
                  </a:cubicBezTo>
                  <a:cubicBezTo>
                    <a:pt x="5931" y="12345"/>
                    <a:pt x="5987" y="12293"/>
                    <a:pt x="6039" y="12224"/>
                  </a:cubicBezTo>
                  <a:cubicBezTo>
                    <a:pt x="6133" y="12143"/>
                    <a:pt x="6215" y="12049"/>
                    <a:pt x="6296" y="11951"/>
                  </a:cubicBezTo>
                  <a:lnTo>
                    <a:pt x="6312" y="11951"/>
                  </a:lnTo>
                  <a:cubicBezTo>
                    <a:pt x="6324" y="11958"/>
                    <a:pt x="6335" y="11962"/>
                    <a:pt x="6346" y="11962"/>
                  </a:cubicBezTo>
                  <a:cubicBezTo>
                    <a:pt x="6398" y="11962"/>
                    <a:pt x="6437" y="11889"/>
                    <a:pt x="6394" y="11843"/>
                  </a:cubicBezTo>
                  <a:cubicBezTo>
                    <a:pt x="6407" y="11817"/>
                    <a:pt x="6433" y="11788"/>
                    <a:pt x="6420" y="11749"/>
                  </a:cubicBezTo>
                  <a:cubicBezTo>
                    <a:pt x="6420" y="11693"/>
                    <a:pt x="6369" y="11656"/>
                    <a:pt x="6315" y="11656"/>
                  </a:cubicBezTo>
                  <a:cubicBezTo>
                    <a:pt x="6291" y="11656"/>
                    <a:pt x="6265" y="11663"/>
                    <a:pt x="6244" y="11681"/>
                  </a:cubicBezTo>
                  <a:cubicBezTo>
                    <a:pt x="6176" y="11736"/>
                    <a:pt x="6176" y="11804"/>
                    <a:pt x="6215" y="11856"/>
                  </a:cubicBezTo>
                  <a:cubicBezTo>
                    <a:pt x="6052" y="11951"/>
                    <a:pt x="5876" y="12211"/>
                    <a:pt x="5795" y="12293"/>
                  </a:cubicBezTo>
                  <a:cubicBezTo>
                    <a:pt x="5700" y="12387"/>
                    <a:pt x="5606" y="12495"/>
                    <a:pt x="5511" y="12589"/>
                  </a:cubicBezTo>
                  <a:cubicBezTo>
                    <a:pt x="5498" y="12550"/>
                    <a:pt x="5498" y="12521"/>
                    <a:pt x="5469" y="12482"/>
                  </a:cubicBezTo>
                  <a:cubicBezTo>
                    <a:pt x="5498" y="12456"/>
                    <a:pt x="5511" y="12439"/>
                    <a:pt x="5498" y="12400"/>
                  </a:cubicBezTo>
                  <a:cubicBezTo>
                    <a:pt x="5489" y="12349"/>
                    <a:pt x="5446" y="12326"/>
                    <a:pt x="5400" y="12326"/>
                  </a:cubicBezTo>
                  <a:cubicBezTo>
                    <a:pt x="5360" y="12326"/>
                    <a:pt x="5318" y="12343"/>
                    <a:pt x="5293" y="12374"/>
                  </a:cubicBezTo>
                  <a:cubicBezTo>
                    <a:pt x="5267" y="12426"/>
                    <a:pt x="5267" y="12482"/>
                    <a:pt x="5267" y="12537"/>
                  </a:cubicBezTo>
                  <a:lnTo>
                    <a:pt x="5267" y="12765"/>
                  </a:lnTo>
                  <a:cubicBezTo>
                    <a:pt x="5267" y="12794"/>
                    <a:pt x="5280" y="12807"/>
                    <a:pt x="5293" y="12820"/>
                  </a:cubicBezTo>
                  <a:cubicBezTo>
                    <a:pt x="5238" y="12863"/>
                    <a:pt x="5186" y="12902"/>
                    <a:pt x="5130" y="12957"/>
                  </a:cubicBezTo>
                  <a:cubicBezTo>
                    <a:pt x="5117" y="12957"/>
                    <a:pt x="5104" y="12970"/>
                    <a:pt x="5104" y="12983"/>
                  </a:cubicBezTo>
                  <a:cubicBezTo>
                    <a:pt x="4804" y="13078"/>
                    <a:pt x="4505" y="13159"/>
                    <a:pt x="4195" y="13228"/>
                  </a:cubicBezTo>
                  <a:cubicBezTo>
                    <a:pt x="4114" y="13254"/>
                    <a:pt x="4016" y="13283"/>
                    <a:pt x="3922" y="13296"/>
                  </a:cubicBezTo>
                  <a:cubicBezTo>
                    <a:pt x="3922" y="13296"/>
                    <a:pt x="3909" y="13283"/>
                    <a:pt x="3896" y="13283"/>
                  </a:cubicBezTo>
                  <a:cubicBezTo>
                    <a:pt x="3665" y="13270"/>
                    <a:pt x="3446" y="13254"/>
                    <a:pt x="3219" y="13228"/>
                  </a:cubicBezTo>
                  <a:cubicBezTo>
                    <a:pt x="3211" y="13224"/>
                    <a:pt x="3203" y="13222"/>
                    <a:pt x="3196" y="13222"/>
                  </a:cubicBezTo>
                  <a:cubicBezTo>
                    <a:pt x="3176" y="13222"/>
                    <a:pt x="3160" y="13235"/>
                    <a:pt x="3150" y="13254"/>
                  </a:cubicBezTo>
                  <a:cubicBezTo>
                    <a:pt x="3121" y="13241"/>
                    <a:pt x="3095" y="13228"/>
                    <a:pt x="3069" y="13228"/>
                  </a:cubicBezTo>
                  <a:cubicBezTo>
                    <a:pt x="3284" y="12915"/>
                    <a:pt x="3609" y="12671"/>
                    <a:pt x="3883" y="12456"/>
                  </a:cubicBezTo>
                  <a:cubicBezTo>
                    <a:pt x="4277" y="12143"/>
                    <a:pt x="4684" y="11830"/>
                    <a:pt x="5036" y="11479"/>
                  </a:cubicBezTo>
                  <a:cubicBezTo>
                    <a:pt x="5417" y="11098"/>
                    <a:pt x="5267" y="10746"/>
                    <a:pt x="4993" y="10339"/>
                  </a:cubicBezTo>
                  <a:cubicBezTo>
                    <a:pt x="4818" y="10065"/>
                    <a:pt x="4616" y="9727"/>
                    <a:pt x="4290" y="9658"/>
                  </a:cubicBezTo>
                  <a:cubicBezTo>
                    <a:pt x="4899" y="9238"/>
                    <a:pt x="5469" y="8711"/>
                    <a:pt x="5824" y="8072"/>
                  </a:cubicBezTo>
                  <a:cubicBezTo>
                    <a:pt x="5931" y="8411"/>
                    <a:pt x="6039" y="8750"/>
                    <a:pt x="6189" y="9088"/>
                  </a:cubicBezTo>
                  <a:cubicBezTo>
                    <a:pt x="6202" y="9118"/>
                    <a:pt x="6215" y="9144"/>
                    <a:pt x="6231" y="9157"/>
                  </a:cubicBezTo>
                  <a:cubicBezTo>
                    <a:pt x="6231" y="9170"/>
                    <a:pt x="6231" y="9183"/>
                    <a:pt x="6244" y="9183"/>
                  </a:cubicBezTo>
                  <a:cubicBezTo>
                    <a:pt x="6338" y="9469"/>
                    <a:pt x="6570" y="9606"/>
                    <a:pt x="6785" y="9782"/>
                  </a:cubicBezTo>
                  <a:cubicBezTo>
                    <a:pt x="6853" y="9889"/>
                    <a:pt x="6921" y="9984"/>
                    <a:pt x="6990" y="10095"/>
                  </a:cubicBezTo>
                  <a:cubicBezTo>
                    <a:pt x="7016" y="10121"/>
                    <a:pt x="7029" y="10147"/>
                    <a:pt x="7058" y="10160"/>
                  </a:cubicBezTo>
                  <a:cubicBezTo>
                    <a:pt x="7058" y="10215"/>
                    <a:pt x="7071" y="10270"/>
                    <a:pt x="7097" y="10323"/>
                  </a:cubicBezTo>
                  <a:cubicBezTo>
                    <a:pt x="7126" y="10391"/>
                    <a:pt x="7166" y="10459"/>
                    <a:pt x="7192" y="10528"/>
                  </a:cubicBezTo>
                  <a:cubicBezTo>
                    <a:pt x="7192" y="10528"/>
                    <a:pt x="7192" y="10541"/>
                    <a:pt x="7179" y="10541"/>
                  </a:cubicBezTo>
                  <a:cubicBezTo>
                    <a:pt x="7126" y="10717"/>
                    <a:pt x="7084" y="11003"/>
                    <a:pt x="6947" y="11153"/>
                  </a:cubicBezTo>
                  <a:lnTo>
                    <a:pt x="6895" y="11153"/>
                  </a:lnTo>
                  <a:cubicBezTo>
                    <a:pt x="6840" y="11192"/>
                    <a:pt x="6827" y="11247"/>
                    <a:pt x="6853" y="11300"/>
                  </a:cubicBezTo>
                  <a:cubicBezTo>
                    <a:pt x="6861" y="11327"/>
                    <a:pt x="6888" y="11342"/>
                    <a:pt x="6912" y="11342"/>
                  </a:cubicBezTo>
                  <a:cubicBezTo>
                    <a:pt x="6926" y="11342"/>
                    <a:pt x="6938" y="11338"/>
                    <a:pt x="6947" y="11329"/>
                  </a:cubicBezTo>
                  <a:cubicBezTo>
                    <a:pt x="7029" y="11274"/>
                    <a:pt x="7097" y="11192"/>
                    <a:pt x="7140" y="11098"/>
                  </a:cubicBezTo>
                  <a:cubicBezTo>
                    <a:pt x="7166" y="11098"/>
                    <a:pt x="7192" y="11085"/>
                    <a:pt x="7192" y="11042"/>
                  </a:cubicBezTo>
                  <a:cubicBezTo>
                    <a:pt x="7221" y="10922"/>
                    <a:pt x="7273" y="10798"/>
                    <a:pt x="7371" y="10691"/>
                  </a:cubicBezTo>
                  <a:cubicBezTo>
                    <a:pt x="7384" y="10704"/>
                    <a:pt x="7410" y="10704"/>
                    <a:pt x="7436" y="10704"/>
                  </a:cubicBezTo>
                  <a:cubicBezTo>
                    <a:pt x="7478" y="10691"/>
                    <a:pt x="7517" y="10678"/>
                    <a:pt x="7560" y="10678"/>
                  </a:cubicBezTo>
                  <a:cubicBezTo>
                    <a:pt x="7628" y="10678"/>
                    <a:pt x="7696" y="10704"/>
                    <a:pt x="7749" y="10759"/>
                  </a:cubicBezTo>
                  <a:lnTo>
                    <a:pt x="7778" y="10759"/>
                  </a:lnTo>
                  <a:cubicBezTo>
                    <a:pt x="7872" y="10866"/>
                    <a:pt x="7980" y="10990"/>
                    <a:pt x="8074" y="11098"/>
                  </a:cubicBezTo>
                  <a:cubicBezTo>
                    <a:pt x="8087" y="11115"/>
                    <a:pt x="8105" y="11122"/>
                    <a:pt x="8122" y="11122"/>
                  </a:cubicBezTo>
                  <a:cubicBezTo>
                    <a:pt x="8143" y="11122"/>
                    <a:pt x="8161" y="11112"/>
                    <a:pt x="8169" y="11098"/>
                  </a:cubicBezTo>
                  <a:cubicBezTo>
                    <a:pt x="8250" y="11218"/>
                    <a:pt x="8318" y="11342"/>
                    <a:pt x="8374" y="11479"/>
                  </a:cubicBezTo>
                  <a:lnTo>
                    <a:pt x="8374" y="11518"/>
                  </a:lnTo>
                  <a:cubicBezTo>
                    <a:pt x="8387" y="11573"/>
                    <a:pt x="8442" y="11612"/>
                    <a:pt x="8494" y="11612"/>
                  </a:cubicBezTo>
                  <a:cubicBezTo>
                    <a:pt x="8550" y="11599"/>
                    <a:pt x="8576" y="11573"/>
                    <a:pt x="8605" y="11531"/>
                  </a:cubicBezTo>
                  <a:cubicBezTo>
                    <a:pt x="8644" y="11518"/>
                    <a:pt x="8657" y="11423"/>
                    <a:pt x="8592" y="11410"/>
                  </a:cubicBezTo>
                  <a:cubicBezTo>
                    <a:pt x="8550" y="11397"/>
                    <a:pt x="8524" y="11397"/>
                    <a:pt x="8481" y="11397"/>
                  </a:cubicBezTo>
                  <a:cubicBezTo>
                    <a:pt x="8413" y="11247"/>
                    <a:pt x="8348" y="11085"/>
                    <a:pt x="8237" y="10948"/>
                  </a:cubicBezTo>
                  <a:cubicBezTo>
                    <a:pt x="8169" y="10866"/>
                    <a:pt x="8087" y="10785"/>
                    <a:pt x="8006" y="10717"/>
                  </a:cubicBezTo>
                  <a:cubicBezTo>
                    <a:pt x="8035" y="10704"/>
                    <a:pt x="8048" y="10665"/>
                    <a:pt x="8022" y="10635"/>
                  </a:cubicBezTo>
                  <a:cubicBezTo>
                    <a:pt x="8006" y="10622"/>
                    <a:pt x="7993" y="10609"/>
                    <a:pt x="7980" y="10583"/>
                  </a:cubicBezTo>
                  <a:lnTo>
                    <a:pt x="7980" y="10583"/>
                  </a:lnTo>
                  <a:cubicBezTo>
                    <a:pt x="8143" y="10717"/>
                    <a:pt x="8305" y="10772"/>
                    <a:pt x="8511" y="10827"/>
                  </a:cubicBezTo>
                  <a:cubicBezTo>
                    <a:pt x="8657" y="10853"/>
                    <a:pt x="8820" y="10879"/>
                    <a:pt x="8931" y="10974"/>
                  </a:cubicBezTo>
                  <a:cubicBezTo>
                    <a:pt x="8983" y="11029"/>
                    <a:pt x="9012" y="11111"/>
                    <a:pt x="9080" y="11166"/>
                  </a:cubicBezTo>
                  <a:cubicBezTo>
                    <a:pt x="9113" y="11190"/>
                    <a:pt x="9145" y="11200"/>
                    <a:pt x="9172" y="11200"/>
                  </a:cubicBezTo>
                  <a:cubicBezTo>
                    <a:pt x="9223" y="11200"/>
                    <a:pt x="9261" y="11164"/>
                    <a:pt x="9269" y="11111"/>
                  </a:cubicBezTo>
                  <a:cubicBezTo>
                    <a:pt x="9338" y="11085"/>
                    <a:pt x="9325" y="10990"/>
                    <a:pt x="9243" y="10990"/>
                  </a:cubicBezTo>
                  <a:cubicBezTo>
                    <a:pt x="9227" y="10961"/>
                    <a:pt x="9201" y="10935"/>
                    <a:pt x="9175" y="10922"/>
                  </a:cubicBezTo>
                  <a:cubicBezTo>
                    <a:pt x="9164" y="10918"/>
                    <a:pt x="9153" y="10917"/>
                    <a:pt x="9144" y="10917"/>
                  </a:cubicBezTo>
                  <a:cubicBezTo>
                    <a:pt x="9119" y="10917"/>
                    <a:pt x="9100" y="10929"/>
                    <a:pt x="9080" y="10948"/>
                  </a:cubicBezTo>
                  <a:cubicBezTo>
                    <a:pt x="9064" y="10922"/>
                    <a:pt x="9051" y="10909"/>
                    <a:pt x="9051" y="10909"/>
                  </a:cubicBezTo>
                  <a:cubicBezTo>
                    <a:pt x="8999" y="10853"/>
                    <a:pt x="8931" y="10798"/>
                    <a:pt x="8849" y="10772"/>
                  </a:cubicBezTo>
                  <a:cubicBezTo>
                    <a:pt x="8592" y="10665"/>
                    <a:pt x="8305" y="10678"/>
                    <a:pt x="8074" y="10485"/>
                  </a:cubicBezTo>
                  <a:cubicBezTo>
                    <a:pt x="8059" y="10470"/>
                    <a:pt x="8044" y="10464"/>
                    <a:pt x="8030" y="10464"/>
                  </a:cubicBezTo>
                  <a:cubicBezTo>
                    <a:pt x="8021" y="10464"/>
                    <a:pt x="8013" y="10467"/>
                    <a:pt x="8006" y="10472"/>
                  </a:cubicBezTo>
                  <a:cubicBezTo>
                    <a:pt x="7993" y="10433"/>
                    <a:pt x="7993" y="10391"/>
                    <a:pt x="7967" y="10365"/>
                  </a:cubicBezTo>
                  <a:cubicBezTo>
                    <a:pt x="7941" y="10310"/>
                    <a:pt x="7911" y="10270"/>
                    <a:pt x="7885" y="10228"/>
                  </a:cubicBezTo>
                  <a:cubicBezTo>
                    <a:pt x="7762" y="10121"/>
                    <a:pt x="7654" y="9984"/>
                    <a:pt x="7560" y="9850"/>
                  </a:cubicBezTo>
                  <a:cubicBezTo>
                    <a:pt x="7547" y="9808"/>
                    <a:pt x="7534" y="9782"/>
                    <a:pt x="7534" y="9740"/>
                  </a:cubicBezTo>
                  <a:cubicBezTo>
                    <a:pt x="7478" y="9688"/>
                    <a:pt x="7423" y="9632"/>
                    <a:pt x="7384" y="9577"/>
                  </a:cubicBezTo>
                  <a:cubicBezTo>
                    <a:pt x="7341" y="9538"/>
                    <a:pt x="7289" y="9495"/>
                    <a:pt x="7221" y="9456"/>
                  </a:cubicBezTo>
                  <a:cubicBezTo>
                    <a:pt x="7140" y="9333"/>
                    <a:pt x="7058" y="9212"/>
                    <a:pt x="6977" y="9075"/>
                  </a:cubicBezTo>
                  <a:cubicBezTo>
                    <a:pt x="6908" y="8981"/>
                    <a:pt x="6827" y="8955"/>
                    <a:pt x="6732" y="8955"/>
                  </a:cubicBezTo>
                  <a:cubicBezTo>
                    <a:pt x="6664" y="8642"/>
                    <a:pt x="6677" y="8303"/>
                    <a:pt x="6622" y="7991"/>
                  </a:cubicBezTo>
                  <a:cubicBezTo>
                    <a:pt x="6570" y="7610"/>
                    <a:pt x="6475" y="7245"/>
                    <a:pt x="6364" y="6877"/>
                  </a:cubicBezTo>
                  <a:cubicBezTo>
                    <a:pt x="6338" y="6796"/>
                    <a:pt x="6296" y="6740"/>
                    <a:pt x="6231" y="6714"/>
                  </a:cubicBezTo>
                  <a:cubicBezTo>
                    <a:pt x="6296" y="6294"/>
                    <a:pt x="6338" y="5874"/>
                    <a:pt x="6459" y="5480"/>
                  </a:cubicBezTo>
                  <a:cubicBezTo>
                    <a:pt x="6501" y="5343"/>
                    <a:pt x="6570" y="5193"/>
                    <a:pt x="6622" y="5047"/>
                  </a:cubicBezTo>
                  <a:cubicBezTo>
                    <a:pt x="6664" y="5017"/>
                    <a:pt x="6703" y="4991"/>
                    <a:pt x="6732" y="4949"/>
                  </a:cubicBezTo>
                  <a:cubicBezTo>
                    <a:pt x="6801" y="4829"/>
                    <a:pt x="6827" y="4666"/>
                    <a:pt x="6772" y="4529"/>
                  </a:cubicBezTo>
                  <a:lnTo>
                    <a:pt x="6772" y="4516"/>
                  </a:lnTo>
                  <a:cubicBezTo>
                    <a:pt x="6785" y="4448"/>
                    <a:pt x="6785" y="4379"/>
                    <a:pt x="6785" y="4298"/>
                  </a:cubicBezTo>
                  <a:cubicBezTo>
                    <a:pt x="6758" y="4246"/>
                    <a:pt x="6732" y="4190"/>
                    <a:pt x="6732" y="4135"/>
                  </a:cubicBezTo>
                  <a:cubicBezTo>
                    <a:pt x="6719" y="4096"/>
                    <a:pt x="6719" y="4054"/>
                    <a:pt x="6719" y="4014"/>
                  </a:cubicBezTo>
                  <a:cubicBezTo>
                    <a:pt x="6664" y="3920"/>
                    <a:pt x="6596" y="3809"/>
                    <a:pt x="6488" y="3728"/>
                  </a:cubicBezTo>
                  <a:cubicBezTo>
                    <a:pt x="6622" y="3620"/>
                    <a:pt x="6664" y="3389"/>
                    <a:pt x="6459" y="3295"/>
                  </a:cubicBezTo>
                  <a:cubicBezTo>
                    <a:pt x="6366" y="3254"/>
                    <a:pt x="6275" y="3236"/>
                    <a:pt x="6188" y="3236"/>
                  </a:cubicBezTo>
                  <a:cubicBezTo>
                    <a:pt x="6074" y="3236"/>
                    <a:pt x="5968" y="3267"/>
                    <a:pt x="5876" y="3321"/>
                  </a:cubicBezTo>
                  <a:cubicBezTo>
                    <a:pt x="5661" y="3350"/>
                    <a:pt x="5456" y="3402"/>
                    <a:pt x="5280" y="3500"/>
                  </a:cubicBezTo>
                  <a:lnTo>
                    <a:pt x="5199" y="3500"/>
                  </a:lnTo>
                  <a:cubicBezTo>
                    <a:pt x="4791" y="3539"/>
                    <a:pt x="4440" y="3826"/>
                    <a:pt x="4358" y="4233"/>
                  </a:cubicBezTo>
                  <a:lnTo>
                    <a:pt x="4358" y="4314"/>
                  </a:lnTo>
                  <a:cubicBezTo>
                    <a:pt x="4329" y="4340"/>
                    <a:pt x="4303" y="4366"/>
                    <a:pt x="4277" y="4395"/>
                  </a:cubicBezTo>
                  <a:cubicBezTo>
                    <a:pt x="4253" y="4389"/>
                    <a:pt x="4230" y="4385"/>
                    <a:pt x="4206" y="4385"/>
                  </a:cubicBezTo>
                  <a:cubicBezTo>
                    <a:pt x="4175" y="4385"/>
                    <a:pt x="4144" y="4392"/>
                    <a:pt x="4114" y="4408"/>
                  </a:cubicBezTo>
                  <a:cubicBezTo>
                    <a:pt x="3759" y="4216"/>
                    <a:pt x="3433" y="4001"/>
                    <a:pt x="3150" y="3728"/>
                  </a:cubicBezTo>
                  <a:cubicBezTo>
                    <a:pt x="3121" y="3715"/>
                    <a:pt x="3108" y="3689"/>
                    <a:pt x="3082" y="3676"/>
                  </a:cubicBezTo>
                  <a:cubicBezTo>
                    <a:pt x="3108" y="3620"/>
                    <a:pt x="3108" y="3565"/>
                    <a:pt x="3095" y="3513"/>
                  </a:cubicBezTo>
                  <a:cubicBezTo>
                    <a:pt x="3095" y="3484"/>
                    <a:pt x="3082" y="3458"/>
                    <a:pt x="3082" y="3431"/>
                  </a:cubicBezTo>
                  <a:lnTo>
                    <a:pt x="3082" y="3431"/>
                  </a:lnTo>
                  <a:cubicBezTo>
                    <a:pt x="3108" y="3445"/>
                    <a:pt x="3150" y="3458"/>
                    <a:pt x="3176" y="3458"/>
                  </a:cubicBezTo>
                  <a:cubicBezTo>
                    <a:pt x="3189" y="3418"/>
                    <a:pt x="3219" y="3389"/>
                    <a:pt x="3258" y="3363"/>
                  </a:cubicBezTo>
                  <a:cubicBezTo>
                    <a:pt x="3326" y="3308"/>
                    <a:pt x="3394" y="3239"/>
                    <a:pt x="3446" y="3158"/>
                  </a:cubicBezTo>
                  <a:cubicBezTo>
                    <a:pt x="3463" y="3132"/>
                    <a:pt x="3476" y="3119"/>
                    <a:pt x="3489" y="3093"/>
                  </a:cubicBezTo>
                  <a:cubicBezTo>
                    <a:pt x="3489" y="3077"/>
                    <a:pt x="3489" y="3063"/>
                    <a:pt x="3502" y="3050"/>
                  </a:cubicBezTo>
                  <a:lnTo>
                    <a:pt x="3502" y="3037"/>
                  </a:lnTo>
                  <a:cubicBezTo>
                    <a:pt x="3502" y="3037"/>
                    <a:pt x="3528" y="2982"/>
                    <a:pt x="3528" y="2969"/>
                  </a:cubicBezTo>
                  <a:cubicBezTo>
                    <a:pt x="3528" y="2959"/>
                    <a:pt x="3537" y="2911"/>
                    <a:pt x="3542" y="2911"/>
                  </a:cubicBezTo>
                  <a:cubicBezTo>
                    <a:pt x="3543" y="2911"/>
                    <a:pt x="3544" y="2916"/>
                    <a:pt x="3544" y="2930"/>
                  </a:cubicBezTo>
                  <a:cubicBezTo>
                    <a:pt x="3557" y="2849"/>
                    <a:pt x="3583" y="2767"/>
                    <a:pt x="3652" y="2725"/>
                  </a:cubicBezTo>
                  <a:cubicBezTo>
                    <a:pt x="3665" y="2630"/>
                    <a:pt x="3678" y="2549"/>
                    <a:pt x="3678" y="2468"/>
                  </a:cubicBezTo>
                  <a:cubicBezTo>
                    <a:pt x="3678" y="2373"/>
                    <a:pt x="3720" y="2305"/>
                    <a:pt x="3788" y="2249"/>
                  </a:cubicBezTo>
                  <a:cubicBezTo>
                    <a:pt x="3788" y="2210"/>
                    <a:pt x="3801" y="2155"/>
                    <a:pt x="3814" y="2100"/>
                  </a:cubicBezTo>
                  <a:lnTo>
                    <a:pt x="3814" y="1992"/>
                  </a:lnTo>
                  <a:cubicBezTo>
                    <a:pt x="3814" y="1979"/>
                    <a:pt x="3827" y="1966"/>
                    <a:pt x="3841" y="1953"/>
                  </a:cubicBezTo>
                  <a:cubicBezTo>
                    <a:pt x="3909" y="2060"/>
                    <a:pt x="3990" y="2155"/>
                    <a:pt x="4085" y="2236"/>
                  </a:cubicBezTo>
                  <a:cubicBezTo>
                    <a:pt x="4140" y="2262"/>
                    <a:pt x="4195" y="2318"/>
                    <a:pt x="4209" y="2399"/>
                  </a:cubicBezTo>
                  <a:cubicBezTo>
                    <a:pt x="4277" y="2494"/>
                    <a:pt x="4316" y="2588"/>
                    <a:pt x="4371" y="2686"/>
                  </a:cubicBezTo>
                  <a:cubicBezTo>
                    <a:pt x="4380" y="2711"/>
                    <a:pt x="4399" y="2725"/>
                    <a:pt x="4423" y="2725"/>
                  </a:cubicBezTo>
                  <a:cubicBezTo>
                    <a:pt x="4436" y="2725"/>
                    <a:pt x="4451" y="2721"/>
                    <a:pt x="4466" y="2712"/>
                  </a:cubicBezTo>
                  <a:cubicBezTo>
                    <a:pt x="4586" y="2617"/>
                    <a:pt x="4521" y="2507"/>
                    <a:pt x="4440" y="2412"/>
                  </a:cubicBezTo>
                  <a:cubicBezTo>
                    <a:pt x="4235" y="2223"/>
                    <a:pt x="4140" y="1992"/>
                    <a:pt x="4059" y="1748"/>
                  </a:cubicBezTo>
                  <a:cubicBezTo>
                    <a:pt x="4046" y="1748"/>
                    <a:pt x="4046" y="1735"/>
                    <a:pt x="4046" y="1735"/>
                  </a:cubicBezTo>
                  <a:cubicBezTo>
                    <a:pt x="4059" y="1722"/>
                    <a:pt x="4072" y="1709"/>
                    <a:pt x="4072" y="1709"/>
                  </a:cubicBezTo>
                  <a:cubicBezTo>
                    <a:pt x="4085" y="1709"/>
                    <a:pt x="4098" y="1709"/>
                    <a:pt x="4114" y="1692"/>
                  </a:cubicBezTo>
                  <a:cubicBezTo>
                    <a:pt x="4316" y="1627"/>
                    <a:pt x="4534" y="1546"/>
                    <a:pt x="4736" y="1477"/>
                  </a:cubicBezTo>
                  <a:cubicBezTo>
                    <a:pt x="4831" y="1448"/>
                    <a:pt x="4928" y="1409"/>
                    <a:pt x="5023" y="1383"/>
                  </a:cubicBezTo>
                  <a:cubicBezTo>
                    <a:pt x="5047" y="1383"/>
                    <a:pt x="5085" y="1386"/>
                    <a:pt x="5122" y="1386"/>
                  </a:cubicBezTo>
                  <a:cubicBezTo>
                    <a:pt x="5163" y="1386"/>
                    <a:pt x="5204" y="1382"/>
                    <a:pt x="5225" y="1367"/>
                  </a:cubicBezTo>
                  <a:cubicBezTo>
                    <a:pt x="5368" y="1272"/>
                    <a:pt x="5259" y="1144"/>
                    <a:pt x="5128" y="1144"/>
                  </a:cubicBezTo>
                  <a:cubicBezTo>
                    <a:pt x="5111" y="1144"/>
                    <a:pt x="5093" y="1147"/>
                    <a:pt x="5075" y="1152"/>
                  </a:cubicBezTo>
                  <a:cubicBezTo>
                    <a:pt x="4980" y="1178"/>
                    <a:pt x="4912" y="1220"/>
                    <a:pt x="4818" y="1233"/>
                  </a:cubicBezTo>
                  <a:cubicBezTo>
                    <a:pt x="4697" y="1246"/>
                    <a:pt x="4573" y="1272"/>
                    <a:pt x="4453" y="1285"/>
                  </a:cubicBezTo>
                  <a:cubicBezTo>
                    <a:pt x="4371" y="1302"/>
                    <a:pt x="4235" y="1302"/>
                    <a:pt x="4127" y="1328"/>
                  </a:cubicBezTo>
                  <a:cubicBezTo>
                    <a:pt x="4329" y="1057"/>
                    <a:pt x="4505" y="771"/>
                    <a:pt x="4629" y="458"/>
                  </a:cubicBezTo>
                  <a:cubicBezTo>
                    <a:pt x="4655" y="406"/>
                    <a:pt x="4697" y="325"/>
                    <a:pt x="4723" y="256"/>
                  </a:cubicBezTo>
                  <a:cubicBezTo>
                    <a:pt x="4749" y="243"/>
                    <a:pt x="4778" y="243"/>
                    <a:pt x="4804" y="227"/>
                  </a:cubicBezTo>
                  <a:cubicBezTo>
                    <a:pt x="4847" y="201"/>
                    <a:pt x="4860" y="146"/>
                    <a:pt x="4818" y="119"/>
                  </a:cubicBezTo>
                  <a:cubicBezTo>
                    <a:pt x="4791" y="80"/>
                    <a:pt x="4778" y="80"/>
                    <a:pt x="4736" y="51"/>
                  </a:cubicBezTo>
                  <a:cubicBezTo>
                    <a:pt x="4723" y="38"/>
                    <a:pt x="4710" y="38"/>
                    <a:pt x="4697" y="38"/>
                  </a:cubicBezTo>
                  <a:cubicBezTo>
                    <a:pt x="4684" y="25"/>
                    <a:pt x="4668" y="25"/>
                    <a:pt x="4655" y="12"/>
                  </a:cubicBezTo>
                  <a:cubicBezTo>
                    <a:pt x="4644" y="4"/>
                    <a:pt x="4632" y="0"/>
                    <a:pt x="4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3150732" y="1669214"/>
              <a:ext cx="1413492" cy="2065273"/>
            </a:xfrm>
            <a:custGeom>
              <a:avLst/>
              <a:gdLst/>
              <a:ahLst/>
              <a:cxnLst/>
              <a:rect l="l" t="t" r="r" b="b"/>
              <a:pathLst>
                <a:path w="4526" h="6613" extrusionOk="0">
                  <a:moveTo>
                    <a:pt x="4294" y="0"/>
                  </a:moveTo>
                  <a:cubicBezTo>
                    <a:pt x="4260" y="0"/>
                    <a:pt x="4226" y="24"/>
                    <a:pt x="4226" y="71"/>
                  </a:cubicBezTo>
                  <a:cubicBezTo>
                    <a:pt x="4242" y="426"/>
                    <a:pt x="4431" y="752"/>
                    <a:pt x="4307" y="1104"/>
                  </a:cubicBezTo>
                  <a:cubicBezTo>
                    <a:pt x="4200" y="1442"/>
                    <a:pt x="4092" y="1794"/>
                    <a:pt x="3998" y="2149"/>
                  </a:cubicBezTo>
                  <a:cubicBezTo>
                    <a:pt x="3900" y="2475"/>
                    <a:pt x="3819" y="2813"/>
                    <a:pt x="3754" y="3152"/>
                  </a:cubicBezTo>
                  <a:cubicBezTo>
                    <a:pt x="3685" y="3520"/>
                    <a:pt x="3643" y="3898"/>
                    <a:pt x="3454" y="4223"/>
                  </a:cubicBezTo>
                  <a:cubicBezTo>
                    <a:pt x="3141" y="4823"/>
                    <a:pt x="2532" y="5282"/>
                    <a:pt x="1989" y="5663"/>
                  </a:cubicBezTo>
                  <a:cubicBezTo>
                    <a:pt x="1718" y="5865"/>
                    <a:pt x="1445" y="6044"/>
                    <a:pt x="1161" y="6233"/>
                  </a:cubicBezTo>
                  <a:cubicBezTo>
                    <a:pt x="1015" y="6329"/>
                    <a:pt x="835" y="6470"/>
                    <a:pt x="645" y="6470"/>
                  </a:cubicBezTo>
                  <a:cubicBezTo>
                    <a:pt x="623" y="6470"/>
                    <a:pt x="601" y="6468"/>
                    <a:pt x="578" y="6464"/>
                  </a:cubicBezTo>
                  <a:cubicBezTo>
                    <a:pt x="347" y="6435"/>
                    <a:pt x="171" y="6259"/>
                    <a:pt x="142" y="6028"/>
                  </a:cubicBezTo>
                  <a:cubicBezTo>
                    <a:pt x="136" y="5980"/>
                    <a:pt x="98" y="5957"/>
                    <a:pt x="64" y="5957"/>
                  </a:cubicBezTo>
                  <a:cubicBezTo>
                    <a:pt x="30" y="5957"/>
                    <a:pt x="0" y="5980"/>
                    <a:pt x="9" y="6028"/>
                  </a:cubicBezTo>
                  <a:cubicBezTo>
                    <a:pt x="35" y="6272"/>
                    <a:pt x="184" y="6477"/>
                    <a:pt x="416" y="6572"/>
                  </a:cubicBezTo>
                  <a:cubicBezTo>
                    <a:pt x="487" y="6600"/>
                    <a:pt x="556" y="6613"/>
                    <a:pt x="623" y="6613"/>
                  </a:cubicBezTo>
                  <a:cubicBezTo>
                    <a:pt x="845" y="6613"/>
                    <a:pt x="1042" y="6475"/>
                    <a:pt x="1230" y="6340"/>
                  </a:cubicBezTo>
                  <a:cubicBezTo>
                    <a:pt x="1920" y="5894"/>
                    <a:pt x="2640" y="5419"/>
                    <a:pt x="3210" y="4806"/>
                  </a:cubicBezTo>
                  <a:cubicBezTo>
                    <a:pt x="3454" y="4536"/>
                    <a:pt x="3643" y="4237"/>
                    <a:pt x="3737" y="3885"/>
                  </a:cubicBezTo>
                  <a:cubicBezTo>
                    <a:pt x="3861" y="3465"/>
                    <a:pt x="3916" y="3015"/>
                    <a:pt x="4024" y="2582"/>
                  </a:cubicBezTo>
                  <a:cubicBezTo>
                    <a:pt x="4131" y="2149"/>
                    <a:pt x="4255" y="1713"/>
                    <a:pt x="4389" y="1279"/>
                  </a:cubicBezTo>
                  <a:cubicBezTo>
                    <a:pt x="4444" y="1130"/>
                    <a:pt x="4525" y="967"/>
                    <a:pt x="4512" y="804"/>
                  </a:cubicBezTo>
                  <a:cubicBezTo>
                    <a:pt x="4499" y="560"/>
                    <a:pt x="4376" y="329"/>
                    <a:pt x="4363" y="71"/>
                  </a:cubicBezTo>
                  <a:cubicBezTo>
                    <a:pt x="4363" y="24"/>
                    <a:pt x="4328" y="0"/>
                    <a:pt x="4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3847776" y="1679832"/>
              <a:ext cx="84947" cy="179263"/>
            </a:xfrm>
            <a:custGeom>
              <a:avLst/>
              <a:gdLst/>
              <a:ahLst/>
              <a:cxnLst/>
              <a:rect l="l" t="t" r="r" b="b"/>
              <a:pathLst>
                <a:path w="272" h="574" extrusionOk="0">
                  <a:moveTo>
                    <a:pt x="184" y="1"/>
                  </a:moveTo>
                  <a:cubicBezTo>
                    <a:pt x="162" y="1"/>
                    <a:pt x="139" y="11"/>
                    <a:pt x="121" y="37"/>
                  </a:cubicBezTo>
                  <a:cubicBezTo>
                    <a:pt x="56" y="187"/>
                    <a:pt x="14" y="337"/>
                    <a:pt x="1" y="513"/>
                  </a:cubicBezTo>
                  <a:cubicBezTo>
                    <a:pt x="1" y="553"/>
                    <a:pt x="35" y="574"/>
                    <a:pt x="69" y="574"/>
                  </a:cubicBezTo>
                  <a:cubicBezTo>
                    <a:pt x="103" y="574"/>
                    <a:pt x="138" y="553"/>
                    <a:pt x="138" y="513"/>
                  </a:cubicBezTo>
                  <a:cubicBezTo>
                    <a:pt x="151" y="363"/>
                    <a:pt x="177" y="229"/>
                    <a:pt x="245" y="106"/>
                  </a:cubicBezTo>
                  <a:cubicBezTo>
                    <a:pt x="272" y="50"/>
                    <a:pt x="230"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3305006" y="2083005"/>
              <a:ext cx="737040" cy="1536228"/>
            </a:xfrm>
            <a:custGeom>
              <a:avLst/>
              <a:gdLst/>
              <a:ahLst/>
              <a:cxnLst/>
              <a:rect l="l" t="t" r="r" b="b"/>
              <a:pathLst>
                <a:path w="2360" h="4919" extrusionOk="0">
                  <a:moveTo>
                    <a:pt x="2283" y="1"/>
                  </a:moveTo>
                  <a:cubicBezTo>
                    <a:pt x="2255" y="1"/>
                    <a:pt x="2225" y="15"/>
                    <a:pt x="2214" y="49"/>
                  </a:cubicBezTo>
                  <a:cubicBezTo>
                    <a:pt x="1615" y="1690"/>
                    <a:pt x="882" y="3293"/>
                    <a:pt x="29" y="4813"/>
                  </a:cubicBezTo>
                  <a:cubicBezTo>
                    <a:pt x="0" y="4869"/>
                    <a:pt x="49" y="4918"/>
                    <a:pt x="95" y="4918"/>
                  </a:cubicBezTo>
                  <a:cubicBezTo>
                    <a:pt x="116" y="4918"/>
                    <a:pt x="137" y="4908"/>
                    <a:pt x="150" y="4882"/>
                  </a:cubicBezTo>
                  <a:cubicBezTo>
                    <a:pt x="1006" y="3348"/>
                    <a:pt x="1739" y="1746"/>
                    <a:pt x="2335" y="78"/>
                  </a:cubicBezTo>
                  <a:cubicBezTo>
                    <a:pt x="2360" y="30"/>
                    <a:pt x="2323" y="1"/>
                    <a:pt x="2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2762548" y="2388117"/>
              <a:ext cx="432855" cy="1194879"/>
            </a:xfrm>
            <a:custGeom>
              <a:avLst/>
              <a:gdLst/>
              <a:ahLst/>
              <a:cxnLst/>
              <a:rect l="l" t="t" r="r" b="b"/>
              <a:pathLst>
                <a:path w="1386" h="3826" extrusionOk="0">
                  <a:moveTo>
                    <a:pt x="869" y="0"/>
                  </a:moveTo>
                  <a:cubicBezTo>
                    <a:pt x="819" y="0"/>
                    <a:pt x="769" y="15"/>
                    <a:pt x="721" y="49"/>
                  </a:cubicBezTo>
                  <a:cubicBezTo>
                    <a:pt x="613" y="117"/>
                    <a:pt x="519" y="322"/>
                    <a:pt x="450" y="430"/>
                  </a:cubicBezTo>
                  <a:cubicBezTo>
                    <a:pt x="356" y="580"/>
                    <a:pt x="232" y="743"/>
                    <a:pt x="164" y="905"/>
                  </a:cubicBezTo>
                  <a:cubicBezTo>
                    <a:pt x="1" y="1312"/>
                    <a:pt x="82" y="1827"/>
                    <a:pt x="82" y="2247"/>
                  </a:cubicBezTo>
                  <a:lnTo>
                    <a:pt x="82" y="3755"/>
                  </a:lnTo>
                  <a:cubicBezTo>
                    <a:pt x="82" y="3802"/>
                    <a:pt x="117" y="3826"/>
                    <a:pt x="151" y="3826"/>
                  </a:cubicBezTo>
                  <a:cubicBezTo>
                    <a:pt x="185" y="3826"/>
                    <a:pt x="219" y="3802"/>
                    <a:pt x="219" y="3755"/>
                  </a:cubicBezTo>
                  <a:lnTo>
                    <a:pt x="219" y="1664"/>
                  </a:lnTo>
                  <a:cubicBezTo>
                    <a:pt x="219" y="1283"/>
                    <a:pt x="245" y="1000"/>
                    <a:pt x="450" y="674"/>
                  </a:cubicBezTo>
                  <a:cubicBezTo>
                    <a:pt x="519" y="567"/>
                    <a:pt x="639" y="293"/>
                    <a:pt x="734" y="225"/>
                  </a:cubicBezTo>
                  <a:cubicBezTo>
                    <a:pt x="789" y="193"/>
                    <a:pt x="840" y="179"/>
                    <a:pt x="888" y="179"/>
                  </a:cubicBezTo>
                  <a:cubicBezTo>
                    <a:pt x="1041" y="179"/>
                    <a:pt x="1157" y="316"/>
                    <a:pt x="1252" y="430"/>
                  </a:cubicBezTo>
                  <a:cubicBezTo>
                    <a:pt x="1264" y="447"/>
                    <a:pt x="1280" y="454"/>
                    <a:pt x="1295" y="454"/>
                  </a:cubicBezTo>
                  <a:cubicBezTo>
                    <a:pt x="1341" y="454"/>
                    <a:pt x="1385" y="387"/>
                    <a:pt x="1346" y="335"/>
                  </a:cubicBezTo>
                  <a:cubicBezTo>
                    <a:pt x="1248" y="207"/>
                    <a:pt x="1058"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3208194" y="953121"/>
              <a:ext cx="378201" cy="1040288"/>
            </a:xfrm>
            <a:custGeom>
              <a:avLst/>
              <a:gdLst/>
              <a:ahLst/>
              <a:cxnLst/>
              <a:rect l="l" t="t" r="r" b="b"/>
              <a:pathLst>
                <a:path w="1211" h="3331" extrusionOk="0">
                  <a:moveTo>
                    <a:pt x="1131" y="1"/>
                  </a:moveTo>
                  <a:cubicBezTo>
                    <a:pt x="1107" y="1"/>
                    <a:pt x="1082" y="14"/>
                    <a:pt x="1072" y="45"/>
                  </a:cubicBezTo>
                  <a:cubicBezTo>
                    <a:pt x="964" y="384"/>
                    <a:pt x="746" y="654"/>
                    <a:pt x="557" y="941"/>
                  </a:cubicBezTo>
                  <a:cubicBezTo>
                    <a:pt x="378" y="1198"/>
                    <a:pt x="232" y="1469"/>
                    <a:pt x="108" y="1768"/>
                  </a:cubicBezTo>
                  <a:cubicBezTo>
                    <a:pt x="0" y="2068"/>
                    <a:pt x="0" y="2133"/>
                    <a:pt x="163" y="2407"/>
                  </a:cubicBezTo>
                  <a:cubicBezTo>
                    <a:pt x="352" y="2719"/>
                    <a:pt x="541" y="3003"/>
                    <a:pt x="759" y="3302"/>
                  </a:cubicBezTo>
                  <a:cubicBezTo>
                    <a:pt x="775" y="3322"/>
                    <a:pt x="796" y="3330"/>
                    <a:pt x="816" y="3330"/>
                  </a:cubicBezTo>
                  <a:cubicBezTo>
                    <a:pt x="865" y="3330"/>
                    <a:pt x="911" y="3282"/>
                    <a:pt x="883" y="3234"/>
                  </a:cubicBezTo>
                  <a:cubicBezTo>
                    <a:pt x="691" y="2976"/>
                    <a:pt x="515" y="2719"/>
                    <a:pt x="352" y="2459"/>
                  </a:cubicBezTo>
                  <a:cubicBezTo>
                    <a:pt x="284" y="2338"/>
                    <a:pt x="150" y="2188"/>
                    <a:pt x="163" y="2039"/>
                  </a:cubicBezTo>
                  <a:cubicBezTo>
                    <a:pt x="176" y="1876"/>
                    <a:pt x="313" y="1645"/>
                    <a:pt x="378" y="1511"/>
                  </a:cubicBezTo>
                  <a:cubicBezTo>
                    <a:pt x="622" y="1009"/>
                    <a:pt x="1046" y="615"/>
                    <a:pt x="1192" y="85"/>
                  </a:cubicBezTo>
                  <a:cubicBezTo>
                    <a:pt x="1210" y="35"/>
                    <a:pt x="1171"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4466122" y="2982102"/>
              <a:ext cx="457527" cy="791069"/>
            </a:xfrm>
            <a:custGeom>
              <a:avLst/>
              <a:gdLst/>
              <a:ahLst/>
              <a:cxnLst/>
              <a:rect l="l" t="t" r="r" b="b"/>
              <a:pathLst>
                <a:path w="1465" h="2533" extrusionOk="0">
                  <a:moveTo>
                    <a:pt x="125" y="1"/>
                  </a:moveTo>
                  <a:cubicBezTo>
                    <a:pt x="90" y="1"/>
                    <a:pt x="56" y="21"/>
                    <a:pt x="56" y="62"/>
                  </a:cubicBezTo>
                  <a:cubicBezTo>
                    <a:pt x="43" y="293"/>
                    <a:pt x="1" y="550"/>
                    <a:pt x="30" y="795"/>
                  </a:cubicBezTo>
                  <a:cubicBezTo>
                    <a:pt x="56" y="983"/>
                    <a:pt x="177" y="1107"/>
                    <a:pt x="327" y="1228"/>
                  </a:cubicBezTo>
                  <a:cubicBezTo>
                    <a:pt x="734" y="1596"/>
                    <a:pt x="1007" y="2055"/>
                    <a:pt x="1304" y="2504"/>
                  </a:cubicBezTo>
                  <a:cubicBezTo>
                    <a:pt x="1320" y="2524"/>
                    <a:pt x="1342" y="2533"/>
                    <a:pt x="1363" y="2533"/>
                  </a:cubicBezTo>
                  <a:cubicBezTo>
                    <a:pt x="1415" y="2533"/>
                    <a:pt x="1464" y="2484"/>
                    <a:pt x="1427" y="2436"/>
                  </a:cubicBezTo>
                  <a:cubicBezTo>
                    <a:pt x="1183" y="2068"/>
                    <a:pt x="965" y="1690"/>
                    <a:pt x="665" y="1364"/>
                  </a:cubicBezTo>
                  <a:cubicBezTo>
                    <a:pt x="532" y="1215"/>
                    <a:pt x="327" y="1107"/>
                    <a:pt x="232" y="915"/>
                  </a:cubicBezTo>
                  <a:cubicBezTo>
                    <a:pt x="95" y="684"/>
                    <a:pt x="177" y="332"/>
                    <a:pt x="193" y="62"/>
                  </a:cubicBezTo>
                  <a:cubicBezTo>
                    <a:pt x="193" y="21"/>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3196639" y="3958025"/>
              <a:ext cx="638976" cy="742974"/>
            </a:xfrm>
            <a:custGeom>
              <a:avLst/>
              <a:gdLst/>
              <a:ahLst/>
              <a:cxnLst/>
              <a:rect l="l" t="t" r="r" b="b"/>
              <a:pathLst>
                <a:path w="2046" h="2379" extrusionOk="0">
                  <a:moveTo>
                    <a:pt x="1941" y="1"/>
                  </a:moveTo>
                  <a:cubicBezTo>
                    <a:pt x="1926" y="1"/>
                    <a:pt x="1911" y="6"/>
                    <a:pt x="1897" y="18"/>
                  </a:cubicBezTo>
                  <a:cubicBezTo>
                    <a:pt x="1490" y="382"/>
                    <a:pt x="985" y="653"/>
                    <a:pt x="620" y="1060"/>
                  </a:cubicBezTo>
                  <a:cubicBezTo>
                    <a:pt x="308" y="1415"/>
                    <a:pt x="106" y="1835"/>
                    <a:pt x="8" y="2297"/>
                  </a:cubicBezTo>
                  <a:cubicBezTo>
                    <a:pt x="0" y="2345"/>
                    <a:pt x="45" y="2378"/>
                    <a:pt x="85" y="2378"/>
                  </a:cubicBezTo>
                  <a:cubicBezTo>
                    <a:pt x="113" y="2378"/>
                    <a:pt x="139" y="2362"/>
                    <a:pt x="145" y="2323"/>
                  </a:cubicBezTo>
                  <a:cubicBezTo>
                    <a:pt x="239" y="1835"/>
                    <a:pt x="470" y="1385"/>
                    <a:pt x="839" y="1034"/>
                  </a:cubicBezTo>
                  <a:cubicBezTo>
                    <a:pt x="1190" y="695"/>
                    <a:pt x="1623" y="438"/>
                    <a:pt x="1991" y="112"/>
                  </a:cubicBezTo>
                  <a:cubicBezTo>
                    <a:pt x="2045" y="69"/>
                    <a:pt x="1996"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3394323" y="4496109"/>
              <a:ext cx="746409" cy="191131"/>
            </a:xfrm>
            <a:custGeom>
              <a:avLst/>
              <a:gdLst/>
              <a:ahLst/>
              <a:cxnLst/>
              <a:rect l="l" t="t" r="r" b="b"/>
              <a:pathLst>
                <a:path w="2390" h="612" extrusionOk="0">
                  <a:moveTo>
                    <a:pt x="2279" y="1"/>
                  </a:moveTo>
                  <a:cubicBezTo>
                    <a:pt x="2265" y="1"/>
                    <a:pt x="2252" y="6"/>
                    <a:pt x="2241" y="17"/>
                  </a:cubicBezTo>
                  <a:cubicBezTo>
                    <a:pt x="1832" y="386"/>
                    <a:pt x="1323" y="479"/>
                    <a:pt x="803" y="479"/>
                  </a:cubicBezTo>
                  <a:cubicBezTo>
                    <a:pt x="562" y="479"/>
                    <a:pt x="318" y="459"/>
                    <a:pt x="82" y="438"/>
                  </a:cubicBezTo>
                  <a:cubicBezTo>
                    <a:pt x="0" y="438"/>
                    <a:pt x="0" y="574"/>
                    <a:pt x="82" y="574"/>
                  </a:cubicBezTo>
                  <a:cubicBezTo>
                    <a:pt x="317" y="594"/>
                    <a:pt x="558" y="611"/>
                    <a:pt x="795" y="611"/>
                  </a:cubicBezTo>
                  <a:cubicBezTo>
                    <a:pt x="1353" y="611"/>
                    <a:pt x="1897" y="515"/>
                    <a:pt x="2335" y="125"/>
                  </a:cubicBezTo>
                  <a:cubicBezTo>
                    <a:pt x="2389" y="71"/>
                    <a:pt x="233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3067661" y="1921860"/>
              <a:ext cx="708308" cy="1484386"/>
            </a:xfrm>
            <a:custGeom>
              <a:avLst/>
              <a:gdLst/>
              <a:ahLst/>
              <a:cxnLst/>
              <a:rect l="l" t="t" r="r" b="b"/>
              <a:pathLst>
                <a:path w="2268" h="4753" extrusionOk="0">
                  <a:moveTo>
                    <a:pt x="2170" y="1"/>
                  </a:moveTo>
                  <a:cubicBezTo>
                    <a:pt x="2153" y="1"/>
                    <a:pt x="2135" y="8"/>
                    <a:pt x="2118" y="24"/>
                  </a:cubicBezTo>
                  <a:cubicBezTo>
                    <a:pt x="1984" y="171"/>
                    <a:pt x="1887" y="350"/>
                    <a:pt x="1779" y="539"/>
                  </a:cubicBezTo>
                  <a:cubicBezTo>
                    <a:pt x="1642" y="770"/>
                    <a:pt x="1466" y="933"/>
                    <a:pt x="1235" y="1096"/>
                  </a:cubicBezTo>
                  <a:cubicBezTo>
                    <a:pt x="897" y="1327"/>
                    <a:pt x="600" y="1529"/>
                    <a:pt x="408" y="1910"/>
                  </a:cubicBezTo>
                  <a:cubicBezTo>
                    <a:pt x="1" y="2776"/>
                    <a:pt x="340" y="3769"/>
                    <a:pt x="258" y="4691"/>
                  </a:cubicBezTo>
                  <a:cubicBezTo>
                    <a:pt x="252" y="4732"/>
                    <a:pt x="283" y="4752"/>
                    <a:pt x="317" y="4752"/>
                  </a:cubicBezTo>
                  <a:cubicBezTo>
                    <a:pt x="351" y="4752"/>
                    <a:pt x="388" y="4732"/>
                    <a:pt x="395" y="4691"/>
                  </a:cubicBezTo>
                  <a:cubicBezTo>
                    <a:pt x="463" y="3782"/>
                    <a:pt x="112" y="2750"/>
                    <a:pt x="571" y="1910"/>
                  </a:cubicBezTo>
                  <a:cubicBezTo>
                    <a:pt x="776" y="1503"/>
                    <a:pt x="1170" y="1340"/>
                    <a:pt x="1509" y="1066"/>
                  </a:cubicBezTo>
                  <a:cubicBezTo>
                    <a:pt x="1834" y="809"/>
                    <a:pt x="1942" y="415"/>
                    <a:pt x="2228" y="119"/>
                  </a:cubicBezTo>
                  <a:cubicBezTo>
                    <a:pt x="2268" y="67"/>
                    <a:pt x="2224"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2985527" y="2731954"/>
              <a:ext cx="103998" cy="844160"/>
            </a:xfrm>
            <a:custGeom>
              <a:avLst/>
              <a:gdLst/>
              <a:ahLst/>
              <a:cxnLst/>
              <a:rect l="l" t="t" r="r" b="b"/>
              <a:pathLst>
                <a:path w="333" h="2703" extrusionOk="0">
                  <a:moveTo>
                    <a:pt x="98" y="0"/>
                  </a:moveTo>
                  <a:cubicBezTo>
                    <a:pt x="59" y="0"/>
                    <a:pt x="17" y="32"/>
                    <a:pt x="33" y="88"/>
                  </a:cubicBezTo>
                  <a:cubicBezTo>
                    <a:pt x="114" y="508"/>
                    <a:pt x="88" y="931"/>
                    <a:pt x="75" y="1364"/>
                  </a:cubicBezTo>
                  <a:cubicBezTo>
                    <a:pt x="49" y="1784"/>
                    <a:pt x="20" y="2205"/>
                    <a:pt x="7" y="2641"/>
                  </a:cubicBezTo>
                  <a:cubicBezTo>
                    <a:pt x="0" y="2682"/>
                    <a:pt x="31" y="2702"/>
                    <a:pt x="65" y="2702"/>
                  </a:cubicBezTo>
                  <a:cubicBezTo>
                    <a:pt x="99" y="2702"/>
                    <a:pt x="137" y="2682"/>
                    <a:pt x="143" y="2641"/>
                  </a:cubicBezTo>
                  <a:cubicBezTo>
                    <a:pt x="183" y="1797"/>
                    <a:pt x="332" y="876"/>
                    <a:pt x="156" y="49"/>
                  </a:cubicBezTo>
                  <a:cubicBezTo>
                    <a:pt x="151" y="15"/>
                    <a:pt x="125"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2644813" y="2903716"/>
              <a:ext cx="12492" cy="224860"/>
            </a:xfrm>
            <a:custGeom>
              <a:avLst/>
              <a:gdLst/>
              <a:ahLst/>
              <a:cxnLst/>
              <a:rect l="l" t="t" r="r" b="b"/>
              <a:pathLst>
                <a:path w="40" h="720" extrusionOk="0">
                  <a:moveTo>
                    <a:pt x="26" y="0"/>
                  </a:moveTo>
                  <a:cubicBezTo>
                    <a:pt x="0" y="176"/>
                    <a:pt x="13" y="625"/>
                    <a:pt x="39" y="720"/>
                  </a:cubicBezTo>
                  <a:cubicBezTo>
                    <a:pt x="39" y="502"/>
                    <a:pt x="26" y="244"/>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2665112" y="2907776"/>
              <a:ext cx="21549" cy="119301"/>
            </a:xfrm>
            <a:custGeom>
              <a:avLst/>
              <a:gdLst/>
              <a:ahLst/>
              <a:cxnLst/>
              <a:rect l="l" t="t" r="r" b="b"/>
              <a:pathLst>
                <a:path w="69" h="382" extrusionOk="0">
                  <a:moveTo>
                    <a:pt x="17" y="0"/>
                  </a:moveTo>
                  <a:cubicBezTo>
                    <a:pt x="17" y="13"/>
                    <a:pt x="0" y="13"/>
                    <a:pt x="0" y="13"/>
                  </a:cubicBezTo>
                  <a:cubicBezTo>
                    <a:pt x="17" y="137"/>
                    <a:pt x="30" y="257"/>
                    <a:pt x="43" y="381"/>
                  </a:cubicBezTo>
                  <a:lnTo>
                    <a:pt x="69" y="381"/>
                  </a:lnTo>
                  <a:cubicBezTo>
                    <a:pt x="43" y="257"/>
                    <a:pt x="30"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2457435" y="487801"/>
              <a:ext cx="2933793" cy="4370084"/>
            </a:xfrm>
            <a:custGeom>
              <a:avLst/>
              <a:gdLst/>
              <a:ahLst/>
              <a:cxnLst/>
              <a:rect l="l" t="t" r="r" b="b"/>
              <a:pathLst>
                <a:path w="9394" h="13993" extrusionOk="0">
                  <a:moveTo>
                    <a:pt x="4667" y="75"/>
                  </a:moveTo>
                  <a:cubicBezTo>
                    <a:pt x="4678" y="75"/>
                    <a:pt x="4688" y="78"/>
                    <a:pt x="4697" y="83"/>
                  </a:cubicBezTo>
                  <a:cubicBezTo>
                    <a:pt x="4752" y="96"/>
                    <a:pt x="4791" y="138"/>
                    <a:pt x="4791" y="204"/>
                  </a:cubicBezTo>
                  <a:cubicBezTo>
                    <a:pt x="4805" y="246"/>
                    <a:pt x="4765" y="301"/>
                    <a:pt x="4710" y="327"/>
                  </a:cubicBezTo>
                  <a:cubicBezTo>
                    <a:pt x="4642" y="353"/>
                    <a:pt x="4616" y="422"/>
                    <a:pt x="4590" y="477"/>
                  </a:cubicBezTo>
                  <a:cubicBezTo>
                    <a:pt x="4547" y="572"/>
                    <a:pt x="4508" y="679"/>
                    <a:pt x="4466" y="773"/>
                  </a:cubicBezTo>
                  <a:lnTo>
                    <a:pt x="4453" y="773"/>
                  </a:lnTo>
                  <a:cubicBezTo>
                    <a:pt x="4466" y="734"/>
                    <a:pt x="4466" y="692"/>
                    <a:pt x="4479" y="653"/>
                  </a:cubicBezTo>
                  <a:cubicBezTo>
                    <a:pt x="4453" y="640"/>
                    <a:pt x="4440" y="627"/>
                    <a:pt x="4410" y="611"/>
                  </a:cubicBezTo>
                  <a:cubicBezTo>
                    <a:pt x="4406" y="606"/>
                    <a:pt x="4400" y="603"/>
                    <a:pt x="4393" y="603"/>
                  </a:cubicBezTo>
                  <a:cubicBezTo>
                    <a:pt x="4381" y="603"/>
                    <a:pt x="4367" y="613"/>
                    <a:pt x="4358" y="640"/>
                  </a:cubicBezTo>
                  <a:cubicBezTo>
                    <a:pt x="4345" y="666"/>
                    <a:pt x="4303" y="692"/>
                    <a:pt x="4290" y="721"/>
                  </a:cubicBezTo>
                  <a:cubicBezTo>
                    <a:pt x="4264" y="747"/>
                    <a:pt x="4235" y="773"/>
                    <a:pt x="4196" y="803"/>
                  </a:cubicBezTo>
                  <a:cubicBezTo>
                    <a:pt x="4235" y="747"/>
                    <a:pt x="4277" y="679"/>
                    <a:pt x="4316" y="627"/>
                  </a:cubicBezTo>
                  <a:cubicBezTo>
                    <a:pt x="4371" y="558"/>
                    <a:pt x="4440" y="490"/>
                    <a:pt x="4492" y="422"/>
                  </a:cubicBezTo>
                  <a:cubicBezTo>
                    <a:pt x="4508" y="409"/>
                    <a:pt x="4534" y="409"/>
                    <a:pt x="4547" y="383"/>
                  </a:cubicBezTo>
                  <a:cubicBezTo>
                    <a:pt x="4590" y="327"/>
                    <a:pt x="4603" y="233"/>
                    <a:pt x="4560" y="164"/>
                  </a:cubicBezTo>
                  <a:cubicBezTo>
                    <a:pt x="4534" y="122"/>
                    <a:pt x="4534" y="96"/>
                    <a:pt x="4590" y="83"/>
                  </a:cubicBezTo>
                  <a:lnTo>
                    <a:pt x="4590" y="177"/>
                  </a:lnTo>
                  <a:cubicBezTo>
                    <a:pt x="4590" y="177"/>
                    <a:pt x="4616" y="190"/>
                    <a:pt x="4629" y="190"/>
                  </a:cubicBezTo>
                  <a:cubicBezTo>
                    <a:pt x="4616" y="164"/>
                    <a:pt x="4590" y="151"/>
                    <a:pt x="4616" y="109"/>
                  </a:cubicBezTo>
                  <a:cubicBezTo>
                    <a:pt x="4632" y="84"/>
                    <a:pt x="4650" y="75"/>
                    <a:pt x="4667" y="75"/>
                  </a:cubicBezTo>
                  <a:close/>
                  <a:moveTo>
                    <a:pt x="3570" y="1467"/>
                  </a:moveTo>
                  <a:cubicBezTo>
                    <a:pt x="3596" y="1506"/>
                    <a:pt x="3583" y="1575"/>
                    <a:pt x="3502" y="1685"/>
                  </a:cubicBezTo>
                  <a:cubicBezTo>
                    <a:pt x="3531" y="1617"/>
                    <a:pt x="3544" y="1535"/>
                    <a:pt x="3570" y="1467"/>
                  </a:cubicBezTo>
                  <a:close/>
                  <a:moveTo>
                    <a:pt x="2688" y="3786"/>
                  </a:moveTo>
                  <a:cubicBezTo>
                    <a:pt x="2688" y="3789"/>
                    <a:pt x="2688" y="3792"/>
                    <a:pt x="2689" y="3795"/>
                  </a:cubicBezTo>
                  <a:lnTo>
                    <a:pt x="2689" y="3795"/>
                  </a:lnTo>
                  <a:cubicBezTo>
                    <a:pt x="2688" y="3792"/>
                    <a:pt x="2688" y="3789"/>
                    <a:pt x="2688" y="3786"/>
                  </a:cubicBezTo>
                  <a:close/>
                  <a:moveTo>
                    <a:pt x="3701" y="4256"/>
                  </a:moveTo>
                  <a:cubicBezTo>
                    <a:pt x="3707" y="4256"/>
                    <a:pt x="3714" y="4258"/>
                    <a:pt x="3720" y="4261"/>
                  </a:cubicBezTo>
                  <a:cubicBezTo>
                    <a:pt x="3801" y="4304"/>
                    <a:pt x="3870" y="4343"/>
                    <a:pt x="3938" y="4385"/>
                  </a:cubicBezTo>
                  <a:cubicBezTo>
                    <a:pt x="3990" y="4424"/>
                    <a:pt x="4033" y="4453"/>
                    <a:pt x="4101" y="4506"/>
                  </a:cubicBezTo>
                  <a:cubicBezTo>
                    <a:pt x="4072" y="4535"/>
                    <a:pt x="4046" y="4561"/>
                    <a:pt x="4033" y="4587"/>
                  </a:cubicBezTo>
                  <a:cubicBezTo>
                    <a:pt x="4020" y="4587"/>
                    <a:pt x="3990" y="4587"/>
                    <a:pt x="3990" y="4574"/>
                  </a:cubicBezTo>
                  <a:cubicBezTo>
                    <a:pt x="3938" y="4535"/>
                    <a:pt x="3883" y="4493"/>
                    <a:pt x="3841" y="4466"/>
                  </a:cubicBezTo>
                  <a:cubicBezTo>
                    <a:pt x="3828" y="4453"/>
                    <a:pt x="3814" y="4453"/>
                    <a:pt x="3788" y="4437"/>
                  </a:cubicBezTo>
                  <a:lnTo>
                    <a:pt x="3788" y="4437"/>
                  </a:lnTo>
                  <a:cubicBezTo>
                    <a:pt x="3857" y="4506"/>
                    <a:pt x="3951" y="4548"/>
                    <a:pt x="4003" y="4616"/>
                  </a:cubicBezTo>
                  <a:cubicBezTo>
                    <a:pt x="3990" y="4616"/>
                    <a:pt x="3990" y="4629"/>
                    <a:pt x="3977" y="4629"/>
                  </a:cubicBezTo>
                  <a:cubicBezTo>
                    <a:pt x="3883" y="4561"/>
                    <a:pt x="3775" y="4493"/>
                    <a:pt x="3665" y="4411"/>
                  </a:cubicBezTo>
                  <a:cubicBezTo>
                    <a:pt x="3665" y="4424"/>
                    <a:pt x="3652" y="4424"/>
                    <a:pt x="3652" y="4424"/>
                  </a:cubicBezTo>
                  <a:cubicBezTo>
                    <a:pt x="3759" y="4506"/>
                    <a:pt x="3857" y="4574"/>
                    <a:pt x="3964" y="4655"/>
                  </a:cubicBezTo>
                  <a:cubicBezTo>
                    <a:pt x="3883" y="4818"/>
                    <a:pt x="3788" y="4981"/>
                    <a:pt x="3707" y="5144"/>
                  </a:cubicBezTo>
                  <a:cubicBezTo>
                    <a:pt x="3531" y="5007"/>
                    <a:pt x="3368" y="4874"/>
                    <a:pt x="3206" y="4737"/>
                  </a:cubicBezTo>
                  <a:cubicBezTo>
                    <a:pt x="3206" y="4724"/>
                    <a:pt x="3206" y="4724"/>
                    <a:pt x="3219" y="4711"/>
                  </a:cubicBezTo>
                  <a:cubicBezTo>
                    <a:pt x="3381" y="4818"/>
                    <a:pt x="3557" y="4913"/>
                    <a:pt x="3720" y="5023"/>
                  </a:cubicBezTo>
                  <a:cubicBezTo>
                    <a:pt x="3720" y="5007"/>
                    <a:pt x="3733" y="5007"/>
                    <a:pt x="3733" y="5007"/>
                  </a:cubicBezTo>
                  <a:cubicBezTo>
                    <a:pt x="3583" y="4913"/>
                    <a:pt x="3433" y="4818"/>
                    <a:pt x="3287" y="4737"/>
                  </a:cubicBezTo>
                  <a:cubicBezTo>
                    <a:pt x="3310" y="4722"/>
                    <a:pt x="3319" y="4715"/>
                    <a:pt x="3328" y="4715"/>
                  </a:cubicBezTo>
                  <a:cubicBezTo>
                    <a:pt x="3335" y="4715"/>
                    <a:pt x="3341" y="4718"/>
                    <a:pt x="3352" y="4724"/>
                  </a:cubicBezTo>
                  <a:cubicBezTo>
                    <a:pt x="3368" y="4737"/>
                    <a:pt x="3394" y="4750"/>
                    <a:pt x="3420" y="4763"/>
                  </a:cubicBezTo>
                  <a:cubicBezTo>
                    <a:pt x="3463" y="4792"/>
                    <a:pt x="3502" y="4818"/>
                    <a:pt x="3544" y="4844"/>
                  </a:cubicBezTo>
                  <a:lnTo>
                    <a:pt x="3544" y="4831"/>
                  </a:lnTo>
                  <a:cubicBezTo>
                    <a:pt x="3489" y="4779"/>
                    <a:pt x="3420" y="4737"/>
                    <a:pt x="3368" y="4698"/>
                  </a:cubicBezTo>
                  <a:cubicBezTo>
                    <a:pt x="3463" y="4642"/>
                    <a:pt x="3531" y="4561"/>
                    <a:pt x="3570" y="4466"/>
                  </a:cubicBezTo>
                  <a:cubicBezTo>
                    <a:pt x="3596" y="4437"/>
                    <a:pt x="3626" y="4398"/>
                    <a:pt x="3639" y="4372"/>
                  </a:cubicBezTo>
                  <a:cubicBezTo>
                    <a:pt x="3652" y="4343"/>
                    <a:pt x="3665" y="4330"/>
                    <a:pt x="3665" y="4304"/>
                  </a:cubicBezTo>
                  <a:cubicBezTo>
                    <a:pt x="3665" y="4272"/>
                    <a:pt x="3681" y="4256"/>
                    <a:pt x="3701" y="4256"/>
                  </a:cubicBezTo>
                  <a:close/>
                  <a:moveTo>
                    <a:pt x="3639" y="5349"/>
                  </a:moveTo>
                  <a:cubicBezTo>
                    <a:pt x="3652" y="5362"/>
                    <a:pt x="3678" y="5388"/>
                    <a:pt x="3694" y="5401"/>
                  </a:cubicBezTo>
                  <a:lnTo>
                    <a:pt x="3694" y="5414"/>
                  </a:lnTo>
                  <a:cubicBezTo>
                    <a:pt x="3665" y="5401"/>
                    <a:pt x="3639" y="5388"/>
                    <a:pt x="3613" y="5375"/>
                  </a:cubicBezTo>
                  <a:cubicBezTo>
                    <a:pt x="3613" y="5375"/>
                    <a:pt x="3626" y="5362"/>
                    <a:pt x="3639" y="5349"/>
                  </a:cubicBezTo>
                  <a:close/>
                  <a:moveTo>
                    <a:pt x="6625" y="3923"/>
                  </a:moveTo>
                  <a:cubicBezTo>
                    <a:pt x="6625" y="3949"/>
                    <a:pt x="6625" y="3978"/>
                    <a:pt x="6638" y="4004"/>
                  </a:cubicBezTo>
                  <a:lnTo>
                    <a:pt x="6638" y="4154"/>
                  </a:lnTo>
                  <a:cubicBezTo>
                    <a:pt x="6638" y="4209"/>
                    <a:pt x="6677" y="4261"/>
                    <a:pt x="6651" y="4330"/>
                  </a:cubicBezTo>
                  <a:cubicBezTo>
                    <a:pt x="6638" y="4385"/>
                    <a:pt x="6664" y="4437"/>
                    <a:pt x="6664" y="4493"/>
                  </a:cubicBezTo>
                  <a:cubicBezTo>
                    <a:pt x="6664" y="4506"/>
                    <a:pt x="6651" y="4519"/>
                    <a:pt x="6651" y="4548"/>
                  </a:cubicBezTo>
                  <a:cubicBezTo>
                    <a:pt x="6638" y="4548"/>
                    <a:pt x="6651" y="4561"/>
                    <a:pt x="6651" y="4574"/>
                  </a:cubicBezTo>
                  <a:cubicBezTo>
                    <a:pt x="6664" y="4574"/>
                    <a:pt x="6677" y="4561"/>
                    <a:pt x="6677" y="4548"/>
                  </a:cubicBezTo>
                  <a:cubicBezTo>
                    <a:pt x="6690" y="4506"/>
                    <a:pt x="6706" y="4466"/>
                    <a:pt x="6719" y="4424"/>
                  </a:cubicBezTo>
                  <a:cubicBezTo>
                    <a:pt x="6788" y="4548"/>
                    <a:pt x="6814" y="4668"/>
                    <a:pt x="6772" y="4805"/>
                  </a:cubicBezTo>
                  <a:cubicBezTo>
                    <a:pt x="6759" y="4887"/>
                    <a:pt x="6719" y="4955"/>
                    <a:pt x="6690" y="5023"/>
                  </a:cubicBezTo>
                  <a:cubicBezTo>
                    <a:pt x="6677" y="5036"/>
                    <a:pt x="6664" y="5049"/>
                    <a:pt x="6651" y="5049"/>
                  </a:cubicBezTo>
                  <a:cubicBezTo>
                    <a:pt x="6637" y="5035"/>
                    <a:pt x="6623" y="5031"/>
                    <a:pt x="6610" y="5031"/>
                  </a:cubicBezTo>
                  <a:cubicBezTo>
                    <a:pt x="6582" y="5031"/>
                    <a:pt x="6556" y="5049"/>
                    <a:pt x="6527" y="5049"/>
                  </a:cubicBezTo>
                  <a:cubicBezTo>
                    <a:pt x="6557" y="4981"/>
                    <a:pt x="6583" y="4926"/>
                    <a:pt x="6609" y="4874"/>
                  </a:cubicBezTo>
                  <a:cubicBezTo>
                    <a:pt x="6596" y="4874"/>
                    <a:pt x="6596" y="4861"/>
                    <a:pt x="6583" y="4861"/>
                  </a:cubicBezTo>
                  <a:cubicBezTo>
                    <a:pt x="6570" y="4887"/>
                    <a:pt x="6557" y="4913"/>
                    <a:pt x="6544" y="4942"/>
                  </a:cubicBezTo>
                  <a:cubicBezTo>
                    <a:pt x="6514" y="4994"/>
                    <a:pt x="6501" y="5049"/>
                    <a:pt x="6462" y="5075"/>
                  </a:cubicBezTo>
                  <a:cubicBezTo>
                    <a:pt x="6433" y="5105"/>
                    <a:pt x="6394" y="5118"/>
                    <a:pt x="6351" y="5131"/>
                  </a:cubicBezTo>
                  <a:cubicBezTo>
                    <a:pt x="6325" y="5157"/>
                    <a:pt x="6283" y="5199"/>
                    <a:pt x="6231" y="5238"/>
                  </a:cubicBezTo>
                  <a:cubicBezTo>
                    <a:pt x="6244" y="5131"/>
                    <a:pt x="6325" y="5062"/>
                    <a:pt x="6364" y="4968"/>
                  </a:cubicBezTo>
                  <a:lnTo>
                    <a:pt x="6364" y="4968"/>
                  </a:lnTo>
                  <a:cubicBezTo>
                    <a:pt x="6299" y="5049"/>
                    <a:pt x="6244" y="5131"/>
                    <a:pt x="6218" y="5238"/>
                  </a:cubicBezTo>
                  <a:cubicBezTo>
                    <a:pt x="6202" y="5281"/>
                    <a:pt x="6136" y="5307"/>
                    <a:pt x="6107" y="5333"/>
                  </a:cubicBezTo>
                  <a:cubicBezTo>
                    <a:pt x="6068" y="5375"/>
                    <a:pt x="6013" y="5414"/>
                    <a:pt x="5974" y="5443"/>
                  </a:cubicBezTo>
                  <a:cubicBezTo>
                    <a:pt x="5944" y="5483"/>
                    <a:pt x="5918" y="5525"/>
                    <a:pt x="5876" y="5564"/>
                  </a:cubicBezTo>
                  <a:lnTo>
                    <a:pt x="5850" y="5564"/>
                  </a:lnTo>
                  <a:cubicBezTo>
                    <a:pt x="5837" y="5538"/>
                    <a:pt x="5811" y="5512"/>
                    <a:pt x="5795" y="5483"/>
                  </a:cubicBezTo>
                  <a:cubicBezTo>
                    <a:pt x="5755" y="5388"/>
                    <a:pt x="5795" y="5294"/>
                    <a:pt x="5824" y="5199"/>
                  </a:cubicBezTo>
                  <a:cubicBezTo>
                    <a:pt x="5837" y="5144"/>
                    <a:pt x="5863" y="5105"/>
                    <a:pt x="5876" y="5049"/>
                  </a:cubicBezTo>
                  <a:cubicBezTo>
                    <a:pt x="5931" y="4955"/>
                    <a:pt x="5974" y="4861"/>
                    <a:pt x="6026" y="4763"/>
                  </a:cubicBezTo>
                  <a:cubicBezTo>
                    <a:pt x="6081" y="4655"/>
                    <a:pt x="6150" y="4548"/>
                    <a:pt x="6218" y="4453"/>
                  </a:cubicBezTo>
                  <a:cubicBezTo>
                    <a:pt x="6283" y="4356"/>
                    <a:pt x="6351" y="4274"/>
                    <a:pt x="6420" y="4193"/>
                  </a:cubicBezTo>
                  <a:cubicBezTo>
                    <a:pt x="6433" y="4291"/>
                    <a:pt x="6433" y="4385"/>
                    <a:pt x="6446" y="4480"/>
                  </a:cubicBezTo>
                  <a:cubicBezTo>
                    <a:pt x="6446" y="4372"/>
                    <a:pt x="6462" y="4261"/>
                    <a:pt x="6462" y="4154"/>
                  </a:cubicBezTo>
                  <a:cubicBezTo>
                    <a:pt x="6462" y="4154"/>
                    <a:pt x="6475" y="4141"/>
                    <a:pt x="6488" y="4141"/>
                  </a:cubicBezTo>
                  <a:cubicBezTo>
                    <a:pt x="6501" y="4248"/>
                    <a:pt x="6501" y="4343"/>
                    <a:pt x="6514" y="4437"/>
                  </a:cubicBezTo>
                  <a:lnTo>
                    <a:pt x="6527" y="4437"/>
                  </a:lnTo>
                  <a:cubicBezTo>
                    <a:pt x="6527" y="4385"/>
                    <a:pt x="6527" y="4330"/>
                    <a:pt x="6514" y="4274"/>
                  </a:cubicBezTo>
                  <a:cubicBezTo>
                    <a:pt x="6514" y="4222"/>
                    <a:pt x="6501" y="4167"/>
                    <a:pt x="6501" y="4112"/>
                  </a:cubicBezTo>
                  <a:cubicBezTo>
                    <a:pt x="6501" y="4098"/>
                    <a:pt x="6527" y="4085"/>
                    <a:pt x="6527" y="4072"/>
                  </a:cubicBezTo>
                  <a:cubicBezTo>
                    <a:pt x="6557" y="4017"/>
                    <a:pt x="6583" y="3978"/>
                    <a:pt x="6625" y="3923"/>
                  </a:cubicBezTo>
                  <a:close/>
                  <a:moveTo>
                    <a:pt x="1795" y="5935"/>
                  </a:moveTo>
                  <a:cubicBezTo>
                    <a:pt x="1811" y="5935"/>
                    <a:pt x="1828" y="5939"/>
                    <a:pt x="1847" y="5945"/>
                  </a:cubicBezTo>
                  <a:cubicBezTo>
                    <a:pt x="1861" y="5945"/>
                    <a:pt x="1874" y="5958"/>
                    <a:pt x="1887" y="5971"/>
                  </a:cubicBezTo>
                  <a:cubicBezTo>
                    <a:pt x="1903" y="5984"/>
                    <a:pt x="1916" y="6013"/>
                    <a:pt x="1929" y="6039"/>
                  </a:cubicBezTo>
                  <a:lnTo>
                    <a:pt x="1711" y="6039"/>
                  </a:lnTo>
                  <a:cubicBezTo>
                    <a:pt x="1721" y="5968"/>
                    <a:pt x="1747" y="5935"/>
                    <a:pt x="1795" y="5935"/>
                  </a:cubicBezTo>
                  <a:close/>
                  <a:moveTo>
                    <a:pt x="1821" y="6108"/>
                  </a:moveTo>
                  <a:cubicBezTo>
                    <a:pt x="1903" y="6108"/>
                    <a:pt x="1968" y="6121"/>
                    <a:pt x="2023" y="6176"/>
                  </a:cubicBezTo>
                  <a:cubicBezTo>
                    <a:pt x="1955" y="6163"/>
                    <a:pt x="1887" y="6134"/>
                    <a:pt x="1821" y="6108"/>
                  </a:cubicBezTo>
                  <a:close/>
                  <a:moveTo>
                    <a:pt x="6420" y="5619"/>
                  </a:moveTo>
                  <a:cubicBezTo>
                    <a:pt x="6446" y="5903"/>
                    <a:pt x="6257" y="6245"/>
                    <a:pt x="6039" y="6326"/>
                  </a:cubicBezTo>
                  <a:cubicBezTo>
                    <a:pt x="6039" y="6312"/>
                    <a:pt x="6039" y="6300"/>
                    <a:pt x="6030" y="6289"/>
                  </a:cubicBezTo>
                  <a:lnTo>
                    <a:pt x="6030" y="6289"/>
                  </a:lnTo>
                  <a:cubicBezTo>
                    <a:pt x="6044" y="6265"/>
                    <a:pt x="6068" y="6242"/>
                    <a:pt x="6068" y="6215"/>
                  </a:cubicBezTo>
                  <a:cubicBezTo>
                    <a:pt x="6094" y="6121"/>
                    <a:pt x="6107" y="6026"/>
                    <a:pt x="6136" y="5919"/>
                  </a:cubicBezTo>
                  <a:cubicBezTo>
                    <a:pt x="6136" y="5903"/>
                    <a:pt x="6150" y="5877"/>
                    <a:pt x="6163" y="5851"/>
                  </a:cubicBezTo>
                  <a:cubicBezTo>
                    <a:pt x="6163" y="5864"/>
                    <a:pt x="6176" y="5864"/>
                    <a:pt x="6176" y="5864"/>
                  </a:cubicBezTo>
                  <a:cubicBezTo>
                    <a:pt x="6163" y="5971"/>
                    <a:pt x="6150" y="6082"/>
                    <a:pt x="6120" y="6189"/>
                  </a:cubicBezTo>
                  <a:cubicBezTo>
                    <a:pt x="6163" y="6147"/>
                    <a:pt x="6163" y="6134"/>
                    <a:pt x="6176" y="6013"/>
                  </a:cubicBezTo>
                  <a:cubicBezTo>
                    <a:pt x="6176" y="5958"/>
                    <a:pt x="6189" y="5903"/>
                    <a:pt x="6189" y="5851"/>
                  </a:cubicBezTo>
                  <a:lnTo>
                    <a:pt x="6189" y="5838"/>
                  </a:lnTo>
                  <a:cubicBezTo>
                    <a:pt x="6218" y="5782"/>
                    <a:pt x="6364" y="5645"/>
                    <a:pt x="6420" y="5619"/>
                  </a:cubicBezTo>
                  <a:close/>
                  <a:moveTo>
                    <a:pt x="2242" y="6365"/>
                  </a:moveTo>
                  <a:cubicBezTo>
                    <a:pt x="2268" y="6420"/>
                    <a:pt x="2310" y="6460"/>
                    <a:pt x="2294" y="6502"/>
                  </a:cubicBezTo>
                  <a:cubicBezTo>
                    <a:pt x="2281" y="6566"/>
                    <a:pt x="2246" y="6616"/>
                    <a:pt x="2207" y="6679"/>
                  </a:cubicBezTo>
                  <a:lnTo>
                    <a:pt x="2207" y="6679"/>
                  </a:lnTo>
                  <a:cubicBezTo>
                    <a:pt x="2184" y="6630"/>
                    <a:pt x="2171" y="6592"/>
                    <a:pt x="2147" y="6541"/>
                  </a:cubicBezTo>
                  <a:cubicBezTo>
                    <a:pt x="2147" y="6528"/>
                    <a:pt x="2147" y="6502"/>
                    <a:pt x="2160" y="6489"/>
                  </a:cubicBezTo>
                  <a:cubicBezTo>
                    <a:pt x="2173" y="6447"/>
                    <a:pt x="2199" y="6420"/>
                    <a:pt x="2242" y="6365"/>
                  </a:cubicBezTo>
                  <a:close/>
                  <a:moveTo>
                    <a:pt x="5957" y="6815"/>
                  </a:moveTo>
                  <a:cubicBezTo>
                    <a:pt x="5957" y="6854"/>
                    <a:pt x="5987" y="6880"/>
                    <a:pt x="5944" y="6909"/>
                  </a:cubicBezTo>
                  <a:cubicBezTo>
                    <a:pt x="5957" y="6922"/>
                    <a:pt x="5957" y="6935"/>
                    <a:pt x="5974" y="6935"/>
                  </a:cubicBezTo>
                  <a:cubicBezTo>
                    <a:pt x="5987" y="6935"/>
                    <a:pt x="6013" y="6922"/>
                    <a:pt x="6026" y="6909"/>
                  </a:cubicBezTo>
                  <a:cubicBezTo>
                    <a:pt x="6048" y="6971"/>
                    <a:pt x="6091" y="6978"/>
                    <a:pt x="6134" y="6978"/>
                  </a:cubicBezTo>
                  <a:cubicBezTo>
                    <a:pt x="6148" y="6978"/>
                    <a:pt x="6162" y="6977"/>
                    <a:pt x="6176" y="6977"/>
                  </a:cubicBezTo>
                  <a:cubicBezTo>
                    <a:pt x="6163" y="7016"/>
                    <a:pt x="6150" y="7059"/>
                    <a:pt x="6136" y="7085"/>
                  </a:cubicBezTo>
                  <a:cubicBezTo>
                    <a:pt x="6068" y="7059"/>
                    <a:pt x="6013" y="7029"/>
                    <a:pt x="5944" y="7016"/>
                  </a:cubicBezTo>
                  <a:cubicBezTo>
                    <a:pt x="5905" y="7003"/>
                    <a:pt x="5863" y="6990"/>
                    <a:pt x="5824" y="6977"/>
                  </a:cubicBezTo>
                  <a:cubicBezTo>
                    <a:pt x="5782" y="6977"/>
                    <a:pt x="5729" y="6977"/>
                    <a:pt x="5687" y="6990"/>
                  </a:cubicBezTo>
                  <a:cubicBezTo>
                    <a:pt x="5635" y="7015"/>
                    <a:pt x="5584" y="7024"/>
                    <a:pt x="5529" y="7024"/>
                  </a:cubicBezTo>
                  <a:cubicBezTo>
                    <a:pt x="5497" y="7024"/>
                    <a:pt x="5464" y="7021"/>
                    <a:pt x="5430" y="7016"/>
                  </a:cubicBezTo>
                  <a:cubicBezTo>
                    <a:pt x="5430" y="6977"/>
                    <a:pt x="5469" y="6896"/>
                    <a:pt x="5511" y="6880"/>
                  </a:cubicBezTo>
                  <a:cubicBezTo>
                    <a:pt x="5567" y="6867"/>
                    <a:pt x="5619" y="6841"/>
                    <a:pt x="5674" y="6841"/>
                  </a:cubicBezTo>
                  <a:cubicBezTo>
                    <a:pt x="5768" y="6828"/>
                    <a:pt x="5863" y="6815"/>
                    <a:pt x="5957" y="6815"/>
                  </a:cubicBezTo>
                  <a:close/>
                  <a:moveTo>
                    <a:pt x="6596" y="8062"/>
                  </a:moveTo>
                  <a:cubicBezTo>
                    <a:pt x="6609" y="8182"/>
                    <a:pt x="6609" y="8293"/>
                    <a:pt x="6625" y="8401"/>
                  </a:cubicBezTo>
                  <a:cubicBezTo>
                    <a:pt x="6625" y="8414"/>
                    <a:pt x="6625" y="8414"/>
                    <a:pt x="6609" y="8414"/>
                  </a:cubicBezTo>
                  <a:cubicBezTo>
                    <a:pt x="6583" y="8388"/>
                    <a:pt x="6527" y="8374"/>
                    <a:pt x="6501" y="8332"/>
                  </a:cubicBezTo>
                  <a:cubicBezTo>
                    <a:pt x="6462" y="8280"/>
                    <a:pt x="6475" y="8212"/>
                    <a:pt x="6527" y="8156"/>
                  </a:cubicBezTo>
                  <a:cubicBezTo>
                    <a:pt x="6544" y="8130"/>
                    <a:pt x="6570" y="8101"/>
                    <a:pt x="6596" y="8062"/>
                  </a:cubicBezTo>
                  <a:close/>
                  <a:moveTo>
                    <a:pt x="1033" y="8319"/>
                  </a:moveTo>
                  <a:cubicBezTo>
                    <a:pt x="1033" y="8361"/>
                    <a:pt x="1046" y="8401"/>
                    <a:pt x="1007" y="8443"/>
                  </a:cubicBezTo>
                  <a:cubicBezTo>
                    <a:pt x="1007" y="8388"/>
                    <a:pt x="1020" y="8361"/>
                    <a:pt x="1020" y="8319"/>
                  </a:cubicBezTo>
                  <a:close/>
                  <a:moveTo>
                    <a:pt x="1033" y="8482"/>
                  </a:moveTo>
                  <a:lnTo>
                    <a:pt x="1033" y="8576"/>
                  </a:lnTo>
                  <a:lnTo>
                    <a:pt x="1020" y="8576"/>
                  </a:lnTo>
                  <a:lnTo>
                    <a:pt x="1020" y="8482"/>
                  </a:lnTo>
                  <a:close/>
                  <a:moveTo>
                    <a:pt x="2118" y="6528"/>
                  </a:moveTo>
                  <a:cubicBezTo>
                    <a:pt x="2131" y="6570"/>
                    <a:pt x="2160" y="6622"/>
                    <a:pt x="2173" y="6665"/>
                  </a:cubicBezTo>
                  <a:cubicBezTo>
                    <a:pt x="2183" y="6675"/>
                    <a:pt x="2193" y="6677"/>
                    <a:pt x="2204" y="6684"/>
                  </a:cubicBezTo>
                  <a:lnTo>
                    <a:pt x="2204" y="6684"/>
                  </a:lnTo>
                  <a:cubicBezTo>
                    <a:pt x="2202" y="6686"/>
                    <a:pt x="2201" y="6688"/>
                    <a:pt x="2199" y="6691"/>
                  </a:cubicBezTo>
                  <a:cubicBezTo>
                    <a:pt x="2199" y="6759"/>
                    <a:pt x="2186" y="6828"/>
                    <a:pt x="2173" y="6880"/>
                  </a:cubicBezTo>
                  <a:cubicBezTo>
                    <a:pt x="2147" y="7003"/>
                    <a:pt x="2131" y="7124"/>
                    <a:pt x="2105" y="7248"/>
                  </a:cubicBezTo>
                  <a:cubicBezTo>
                    <a:pt x="2092" y="7287"/>
                    <a:pt x="2079" y="7329"/>
                    <a:pt x="2092" y="7368"/>
                  </a:cubicBezTo>
                  <a:cubicBezTo>
                    <a:pt x="2118" y="7560"/>
                    <a:pt x="2105" y="7762"/>
                    <a:pt x="2131" y="7954"/>
                  </a:cubicBezTo>
                  <a:cubicBezTo>
                    <a:pt x="2160" y="8182"/>
                    <a:pt x="2173" y="8414"/>
                    <a:pt x="2186" y="8645"/>
                  </a:cubicBezTo>
                  <a:cubicBezTo>
                    <a:pt x="2186" y="8687"/>
                    <a:pt x="2199" y="8739"/>
                    <a:pt x="2186" y="8769"/>
                  </a:cubicBezTo>
                  <a:cubicBezTo>
                    <a:pt x="2147" y="8850"/>
                    <a:pt x="2092" y="8931"/>
                    <a:pt x="2049" y="9013"/>
                  </a:cubicBezTo>
                  <a:cubicBezTo>
                    <a:pt x="2023" y="9039"/>
                    <a:pt x="1997" y="9065"/>
                    <a:pt x="1968" y="9094"/>
                  </a:cubicBezTo>
                  <a:cubicBezTo>
                    <a:pt x="1968" y="9094"/>
                    <a:pt x="1955" y="9094"/>
                    <a:pt x="1955" y="9078"/>
                  </a:cubicBezTo>
                  <a:cubicBezTo>
                    <a:pt x="1968" y="8983"/>
                    <a:pt x="1984" y="8902"/>
                    <a:pt x="1997" y="8808"/>
                  </a:cubicBezTo>
                  <a:cubicBezTo>
                    <a:pt x="2010" y="8645"/>
                    <a:pt x="2023" y="8469"/>
                    <a:pt x="2049" y="8306"/>
                  </a:cubicBezTo>
                  <a:cubicBezTo>
                    <a:pt x="2066" y="8143"/>
                    <a:pt x="2049" y="7980"/>
                    <a:pt x="2023" y="7805"/>
                  </a:cubicBezTo>
                  <a:cubicBezTo>
                    <a:pt x="2010" y="7736"/>
                    <a:pt x="1997" y="7668"/>
                    <a:pt x="1984" y="7586"/>
                  </a:cubicBezTo>
                  <a:cubicBezTo>
                    <a:pt x="1955" y="7505"/>
                    <a:pt x="1929" y="7411"/>
                    <a:pt x="1903" y="7316"/>
                  </a:cubicBezTo>
                  <a:cubicBezTo>
                    <a:pt x="1887" y="7261"/>
                    <a:pt x="1874" y="7192"/>
                    <a:pt x="1847" y="7140"/>
                  </a:cubicBezTo>
                  <a:cubicBezTo>
                    <a:pt x="1834" y="7072"/>
                    <a:pt x="1821" y="7016"/>
                    <a:pt x="1792" y="6948"/>
                  </a:cubicBezTo>
                  <a:cubicBezTo>
                    <a:pt x="1792" y="6935"/>
                    <a:pt x="1766" y="6935"/>
                    <a:pt x="1753" y="6922"/>
                  </a:cubicBezTo>
                  <a:cubicBezTo>
                    <a:pt x="1753" y="6935"/>
                    <a:pt x="1740" y="6948"/>
                    <a:pt x="1740" y="6961"/>
                  </a:cubicBezTo>
                  <a:cubicBezTo>
                    <a:pt x="1753" y="7029"/>
                    <a:pt x="1779" y="7098"/>
                    <a:pt x="1792" y="7166"/>
                  </a:cubicBezTo>
                  <a:cubicBezTo>
                    <a:pt x="1821" y="7248"/>
                    <a:pt x="1847" y="7342"/>
                    <a:pt x="1874" y="7437"/>
                  </a:cubicBezTo>
                  <a:cubicBezTo>
                    <a:pt x="1887" y="7466"/>
                    <a:pt x="1887" y="7492"/>
                    <a:pt x="1887" y="7518"/>
                  </a:cubicBezTo>
                  <a:cubicBezTo>
                    <a:pt x="1916" y="7642"/>
                    <a:pt x="1942" y="7749"/>
                    <a:pt x="1955" y="7873"/>
                  </a:cubicBezTo>
                  <a:lnTo>
                    <a:pt x="1942" y="7873"/>
                  </a:lnTo>
                  <a:cubicBezTo>
                    <a:pt x="1942" y="7857"/>
                    <a:pt x="1929" y="7844"/>
                    <a:pt x="1929" y="7831"/>
                  </a:cubicBezTo>
                  <a:cubicBezTo>
                    <a:pt x="1916" y="7792"/>
                    <a:pt x="1903" y="7762"/>
                    <a:pt x="1874" y="7736"/>
                  </a:cubicBezTo>
                  <a:cubicBezTo>
                    <a:pt x="1874" y="7723"/>
                    <a:pt x="1861" y="7723"/>
                    <a:pt x="1847" y="7723"/>
                  </a:cubicBezTo>
                  <a:cubicBezTo>
                    <a:pt x="1834" y="7736"/>
                    <a:pt x="1834" y="7749"/>
                    <a:pt x="1821" y="7775"/>
                  </a:cubicBezTo>
                  <a:cubicBezTo>
                    <a:pt x="1779" y="7586"/>
                    <a:pt x="1724" y="7424"/>
                    <a:pt x="1685" y="7261"/>
                  </a:cubicBezTo>
                  <a:lnTo>
                    <a:pt x="1672" y="7261"/>
                  </a:lnTo>
                  <a:lnTo>
                    <a:pt x="1672" y="7316"/>
                  </a:lnTo>
                  <a:cubicBezTo>
                    <a:pt x="1698" y="7437"/>
                    <a:pt x="1740" y="7547"/>
                    <a:pt x="1766" y="7668"/>
                  </a:cubicBezTo>
                  <a:cubicBezTo>
                    <a:pt x="1766" y="7681"/>
                    <a:pt x="1779" y="7710"/>
                    <a:pt x="1779" y="7723"/>
                  </a:cubicBezTo>
                  <a:cubicBezTo>
                    <a:pt x="1805" y="7792"/>
                    <a:pt x="1753" y="7831"/>
                    <a:pt x="1740" y="7886"/>
                  </a:cubicBezTo>
                  <a:cubicBezTo>
                    <a:pt x="1724" y="7749"/>
                    <a:pt x="1711" y="7612"/>
                    <a:pt x="1711" y="7492"/>
                  </a:cubicBezTo>
                  <a:lnTo>
                    <a:pt x="1698" y="7492"/>
                  </a:lnTo>
                  <a:cubicBezTo>
                    <a:pt x="1698" y="7518"/>
                    <a:pt x="1685" y="7547"/>
                    <a:pt x="1698" y="7573"/>
                  </a:cubicBezTo>
                  <a:cubicBezTo>
                    <a:pt x="1698" y="7655"/>
                    <a:pt x="1698" y="7736"/>
                    <a:pt x="1711" y="7818"/>
                  </a:cubicBezTo>
                  <a:cubicBezTo>
                    <a:pt x="1724" y="7912"/>
                    <a:pt x="1672" y="7967"/>
                    <a:pt x="1616" y="8036"/>
                  </a:cubicBezTo>
                  <a:cubicBezTo>
                    <a:pt x="1522" y="8130"/>
                    <a:pt x="1398" y="8182"/>
                    <a:pt x="1278" y="8251"/>
                  </a:cubicBezTo>
                  <a:cubicBezTo>
                    <a:pt x="1265" y="8264"/>
                    <a:pt x="1235" y="8264"/>
                    <a:pt x="1209" y="8264"/>
                  </a:cubicBezTo>
                  <a:lnTo>
                    <a:pt x="1209" y="8049"/>
                  </a:lnTo>
                  <a:lnTo>
                    <a:pt x="1196" y="8049"/>
                  </a:lnTo>
                  <a:cubicBezTo>
                    <a:pt x="1196" y="8075"/>
                    <a:pt x="1196" y="8117"/>
                    <a:pt x="1183" y="8156"/>
                  </a:cubicBezTo>
                  <a:lnTo>
                    <a:pt x="1183" y="8264"/>
                  </a:lnTo>
                  <a:cubicBezTo>
                    <a:pt x="1164" y="8269"/>
                    <a:pt x="1149" y="8273"/>
                    <a:pt x="1139" y="8273"/>
                  </a:cubicBezTo>
                  <a:cubicBezTo>
                    <a:pt x="1120" y="8273"/>
                    <a:pt x="1115" y="8261"/>
                    <a:pt x="1115" y="8225"/>
                  </a:cubicBezTo>
                  <a:lnTo>
                    <a:pt x="1115" y="7938"/>
                  </a:lnTo>
                  <a:cubicBezTo>
                    <a:pt x="1089" y="7967"/>
                    <a:pt x="1089" y="7967"/>
                    <a:pt x="1102" y="8088"/>
                  </a:cubicBezTo>
                  <a:lnTo>
                    <a:pt x="1102" y="8264"/>
                  </a:lnTo>
                  <a:cubicBezTo>
                    <a:pt x="1007" y="8251"/>
                    <a:pt x="1007" y="8251"/>
                    <a:pt x="1020" y="8143"/>
                  </a:cubicBezTo>
                  <a:cubicBezTo>
                    <a:pt x="1033" y="7980"/>
                    <a:pt x="1033" y="7805"/>
                    <a:pt x="1059" y="7629"/>
                  </a:cubicBezTo>
                  <a:cubicBezTo>
                    <a:pt x="1072" y="7492"/>
                    <a:pt x="1102" y="7355"/>
                    <a:pt x="1128" y="7222"/>
                  </a:cubicBezTo>
                  <a:cubicBezTo>
                    <a:pt x="1154" y="7124"/>
                    <a:pt x="1183" y="7043"/>
                    <a:pt x="1209" y="6961"/>
                  </a:cubicBezTo>
                  <a:cubicBezTo>
                    <a:pt x="1235" y="6880"/>
                    <a:pt x="1278" y="6815"/>
                    <a:pt x="1304" y="6746"/>
                  </a:cubicBezTo>
                  <a:cubicBezTo>
                    <a:pt x="1317" y="6717"/>
                    <a:pt x="1333" y="6691"/>
                    <a:pt x="1346" y="6665"/>
                  </a:cubicBezTo>
                  <a:cubicBezTo>
                    <a:pt x="1359" y="6665"/>
                    <a:pt x="1385" y="6652"/>
                    <a:pt x="1385" y="6652"/>
                  </a:cubicBezTo>
                  <a:cubicBezTo>
                    <a:pt x="1451" y="6738"/>
                    <a:pt x="1535" y="6747"/>
                    <a:pt x="1622" y="6747"/>
                  </a:cubicBezTo>
                  <a:cubicBezTo>
                    <a:pt x="1643" y="6747"/>
                    <a:pt x="1664" y="6746"/>
                    <a:pt x="1685" y="6746"/>
                  </a:cubicBezTo>
                  <a:cubicBezTo>
                    <a:pt x="1766" y="6746"/>
                    <a:pt x="1847" y="6717"/>
                    <a:pt x="1916" y="6665"/>
                  </a:cubicBezTo>
                  <a:cubicBezTo>
                    <a:pt x="1942" y="6635"/>
                    <a:pt x="1984" y="6622"/>
                    <a:pt x="2023" y="6596"/>
                  </a:cubicBezTo>
                  <a:cubicBezTo>
                    <a:pt x="2049" y="6583"/>
                    <a:pt x="2079" y="6554"/>
                    <a:pt x="2118" y="6528"/>
                  </a:cubicBezTo>
                  <a:close/>
                  <a:moveTo>
                    <a:pt x="1903" y="9501"/>
                  </a:moveTo>
                  <a:cubicBezTo>
                    <a:pt x="1955" y="9527"/>
                    <a:pt x="2010" y="9566"/>
                    <a:pt x="2079" y="9609"/>
                  </a:cubicBezTo>
                  <a:cubicBezTo>
                    <a:pt x="2087" y="9609"/>
                    <a:pt x="2096" y="9615"/>
                    <a:pt x="2105" y="9615"/>
                  </a:cubicBezTo>
                  <a:cubicBezTo>
                    <a:pt x="2109" y="9615"/>
                    <a:pt x="2113" y="9613"/>
                    <a:pt x="2118" y="9609"/>
                  </a:cubicBezTo>
                  <a:cubicBezTo>
                    <a:pt x="2160" y="9609"/>
                    <a:pt x="2173" y="9622"/>
                    <a:pt x="2173" y="9648"/>
                  </a:cubicBezTo>
                  <a:cubicBezTo>
                    <a:pt x="2173" y="9703"/>
                    <a:pt x="2173" y="9746"/>
                    <a:pt x="2186" y="9785"/>
                  </a:cubicBezTo>
                  <a:cubicBezTo>
                    <a:pt x="2199" y="9866"/>
                    <a:pt x="2199" y="9947"/>
                    <a:pt x="2212" y="10029"/>
                  </a:cubicBezTo>
                  <a:cubicBezTo>
                    <a:pt x="2196" y="10031"/>
                    <a:pt x="2180" y="10032"/>
                    <a:pt x="2165" y="10032"/>
                  </a:cubicBezTo>
                  <a:cubicBezTo>
                    <a:pt x="2093" y="10032"/>
                    <a:pt x="2035" y="10008"/>
                    <a:pt x="1968" y="9974"/>
                  </a:cubicBezTo>
                  <a:cubicBezTo>
                    <a:pt x="1929" y="9947"/>
                    <a:pt x="1887" y="9934"/>
                    <a:pt x="1861" y="9879"/>
                  </a:cubicBezTo>
                  <a:cubicBezTo>
                    <a:pt x="1861" y="9866"/>
                    <a:pt x="1847" y="9840"/>
                    <a:pt x="1861" y="9827"/>
                  </a:cubicBezTo>
                  <a:cubicBezTo>
                    <a:pt x="1861" y="9729"/>
                    <a:pt x="1874" y="9622"/>
                    <a:pt x="1903" y="9514"/>
                  </a:cubicBezTo>
                  <a:lnTo>
                    <a:pt x="1903" y="9501"/>
                  </a:lnTo>
                  <a:close/>
                  <a:moveTo>
                    <a:pt x="1020" y="7437"/>
                  </a:moveTo>
                  <a:cubicBezTo>
                    <a:pt x="1007" y="7492"/>
                    <a:pt x="991" y="7547"/>
                    <a:pt x="991" y="7586"/>
                  </a:cubicBezTo>
                  <a:cubicBezTo>
                    <a:pt x="978" y="7681"/>
                    <a:pt x="965" y="7775"/>
                    <a:pt x="965" y="7857"/>
                  </a:cubicBezTo>
                  <a:cubicBezTo>
                    <a:pt x="952" y="8049"/>
                    <a:pt x="952" y="8225"/>
                    <a:pt x="952" y="8401"/>
                  </a:cubicBezTo>
                  <a:cubicBezTo>
                    <a:pt x="952" y="8524"/>
                    <a:pt x="965" y="8632"/>
                    <a:pt x="965" y="8739"/>
                  </a:cubicBezTo>
                  <a:lnTo>
                    <a:pt x="965" y="8889"/>
                  </a:lnTo>
                  <a:cubicBezTo>
                    <a:pt x="978" y="9026"/>
                    <a:pt x="991" y="9146"/>
                    <a:pt x="1020" y="9283"/>
                  </a:cubicBezTo>
                  <a:cubicBezTo>
                    <a:pt x="1033" y="9391"/>
                    <a:pt x="1046" y="9514"/>
                    <a:pt x="1072" y="9622"/>
                  </a:cubicBezTo>
                  <a:cubicBezTo>
                    <a:pt x="1089" y="9716"/>
                    <a:pt x="1128" y="9811"/>
                    <a:pt x="1154" y="9908"/>
                  </a:cubicBezTo>
                  <a:cubicBezTo>
                    <a:pt x="1164" y="9933"/>
                    <a:pt x="1173" y="9942"/>
                    <a:pt x="1185" y="9942"/>
                  </a:cubicBezTo>
                  <a:cubicBezTo>
                    <a:pt x="1192" y="9942"/>
                    <a:pt x="1200" y="9939"/>
                    <a:pt x="1209" y="9934"/>
                  </a:cubicBezTo>
                  <a:cubicBezTo>
                    <a:pt x="1222" y="9934"/>
                    <a:pt x="1209" y="9908"/>
                    <a:pt x="1209" y="9892"/>
                  </a:cubicBezTo>
                  <a:cubicBezTo>
                    <a:pt x="1209" y="9866"/>
                    <a:pt x="1196" y="9853"/>
                    <a:pt x="1196" y="9840"/>
                  </a:cubicBezTo>
                  <a:cubicBezTo>
                    <a:pt x="1170" y="9772"/>
                    <a:pt x="1154" y="9703"/>
                    <a:pt x="1141" y="9635"/>
                  </a:cubicBezTo>
                  <a:cubicBezTo>
                    <a:pt x="1128" y="9485"/>
                    <a:pt x="1102" y="9322"/>
                    <a:pt x="1089" y="9176"/>
                  </a:cubicBezTo>
                  <a:cubicBezTo>
                    <a:pt x="1059" y="9052"/>
                    <a:pt x="1046" y="8931"/>
                    <a:pt x="1033" y="8795"/>
                  </a:cubicBezTo>
                  <a:lnTo>
                    <a:pt x="1033" y="8795"/>
                  </a:lnTo>
                  <a:cubicBezTo>
                    <a:pt x="1089" y="8834"/>
                    <a:pt x="1115" y="8876"/>
                    <a:pt x="1154" y="8876"/>
                  </a:cubicBezTo>
                  <a:cubicBezTo>
                    <a:pt x="1198" y="8880"/>
                    <a:pt x="1245" y="8883"/>
                    <a:pt x="1291" y="8883"/>
                  </a:cubicBezTo>
                  <a:cubicBezTo>
                    <a:pt x="1385" y="8883"/>
                    <a:pt x="1480" y="8871"/>
                    <a:pt x="1561" y="8834"/>
                  </a:cubicBezTo>
                  <a:cubicBezTo>
                    <a:pt x="1616" y="8808"/>
                    <a:pt x="1672" y="8795"/>
                    <a:pt x="1711" y="8782"/>
                  </a:cubicBezTo>
                  <a:lnTo>
                    <a:pt x="1711" y="9365"/>
                  </a:lnTo>
                  <a:lnTo>
                    <a:pt x="1724" y="9365"/>
                  </a:lnTo>
                  <a:cubicBezTo>
                    <a:pt x="1724" y="9351"/>
                    <a:pt x="1740" y="9338"/>
                    <a:pt x="1740" y="9309"/>
                  </a:cubicBezTo>
                  <a:cubicBezTo>
                    <a:pt x="1740" y="9159"/>
                    <a:pt x="1753" y="9013"/>
                    <a:pt x="1740" y="8863"/>
                  </a:cubicBezTo>
                  <a:cubicBezTo>
                    <a:pt x="1740" y="8782"/>
                    <a:pt x="1766" y="8739"/>
                    <a:pt x="1834" y="8700"/>
                  </a:cubicBezTo>
                  <a:cubicBezTo>
                    <a:pt x="1874" y="8671"/>
                    <a:pt x="1916" y="8619"/>
                    <a:pt x="1955" y="8589"/>
                  </a:cubicBezTo>
                  <a:lnTo>
                    <a:pt x="1955" y="8589"/>
                  </a:lnTo>
                  <a:cubicBezTo>
                    <a:pt x="1942" y="8700"/>
                    <a:pt x="1916" y="8821"/>
                    <a:pt x="1903" y="8944"/>
                  </a:cubicBezTo>
                  <a:cubicBezTo>
                    <a:pt x="1887" y="9052"/>
                    <a:pt x="1887" y="9176"/>
                    <a:pt x="1874" y="9283"/>
                  </a:cubicBezTo>
                  <a:cubicBezTo>
                    <a:pt x="1861" y="9391"/>
                    <a:pt x="1834" y="9501"/>
                    <a:pt x="1821" y="9622"/>
                  </a:cubicBezTo>
                  <a:cubicBezTo>
                    <a:pt x="1805" y="9690"/>
                    <a:pt x="1805" y="9759"/>
                    <a:pt x="1792" y="9827"/>
                  </a:cubicBezTo>
                  <a:lnTo>
                    <a:pt x="1792" y="9892"/>
                  </a:lnTo>
                  <a:lnTo>
                    <a:pt x="1766" y="9892"/>
                  </a:lnTo>
                  <a:cubicBezTo>
                    <a:pt x="1722" y="9854"/>
                    <a:pt x="1674" y="9840"/>
                    <a:pt x="1626" y="9840"/>
                  </a:cubicBezTo>
                  <a:cubicBezTo>
                    <a:pt x="1572" y="9840"/>
                    <a:pt x="1517" y="9858"/>
                    <a:pt x="1466" y="9879"/>
                  </a:cubicBezTo>
                  <a:cubicBezTo>
                    <a:pt x="1440" y="9879"/>
                    <a:pt x="1414" y="9892"/>
                    <a:pt x="1398" y="9892"/>
                  </a:cubicBezTo>
                  <a:cubicBezTo>
                    <a:pt x="1346" y="9908"/>
                    <a:pt x="1304" y="9947"/>
                    <a:pt x="1278" y="9990"/>
                  </a:cubicBezTo>
                  <a:cubicBezTo>
                    <a:pt x="1252" y="10016"/>
                    <a:pt x="1235" y="10042"/>
                    <a:pt x="1209" y="10071"/>
                  </a:cubicBezTo>
                  <a:cubicBezTo>
                    <a:pt x="1222" y="10084"/>
                    <a:pt x="1235" y="10084"/>
                    <a:pt x="1265" y="10097"/>
                  </a:cubicBezTo>
                  <a:lnTo>
                    <a:pt x="1265" y="10205"/>
                  </a:lnTo>
                  <a:lnTo>
                    <a:pt x="1209" y="10153"/>
                  </a:lnTo>
                  <a:cubicBezTo>
                    <a:pt x="1115" y="10029"/>
                    <a:pt x="1033" y="9908"/>
                    <a:pt x="952" y="9785"/>
                  </a:cubicBezTo>
                  <a:cubicBezTo>
                    <a:pt x="884" y="9703"/>
                    <a:pt x="857" y="9609"/>
                    <a:pt x="802" y="9514"/>
                  </a:cubicBezTo>
                  <a:cubicBezTo>
                    <a:pt x="734" y="9365"/>
                    <a:pt x="695" y="9215"/>
                    <a:pt x="652" y="9052"/>
                  </a:cubicBezTo>
                  <a:cubicBezTo>
                    <a:pt x="639" y="8997"/>
                    <a:pt x="626" y="8944"/>
                    <a:pt x="626" y="8876"/>
                  </a:cubicBezTo>
                  <a:cubicBezTo>
                    <a:pt x="600" y="8769"/>
                    <a:pt x="584" y="8645"/>
                    <a:pt x="571" y="8537"/>
                  </a:cubicBezTo>
                  <a:cubicBezTo>
                    <a:pt x="532" y="8374"/>
                    <a:pt x="545" y="8212"/>
                    <a:pt x="558" y="8049"/>
                  </a:cubicBezTo>
                  <a:cubicBezTo>
                    <a:pt x="558" y="7886"/>
                    <a:pt x="584" y="7736"/>
                    <a:pt x="600" y="7586"/>
                  </a:cubicBezTo>
                  <a:cubicBezTo>
                    <a:pt x="600" y="7560"/>
                    <a:pt x="584" y="7531"/>
                    <a:pt x="584" y="7505"/>
                  </a:cubicBezTo>
                  <a:cubicBezTo>
                    <a:pt x="600" y="7492"/>
                    <a:pt x="600" y="7479"/>
                    <a:pt x="613" y="7479"/>
                  </a:cubicBezTo>
                  <a:lnTo>
                    <a:pt x="626" y="7479"/>
                  </a:lnTo>
                  <a:cubicBezTo>
                    <a:pt x="644" y="7514"/>
                    <a:pt x="668" y="7519"/>
                    <a:pt x="698" y="7519"/>
                  </a:cubicBezTo>
                  <a:cubicBezTo>
                    <a:pt x="713" y="7519"/>
                    <a:pt x="729" y="7518"/>
                    <a:pt x="747" y="7518"/>
                  </a:cubicBezTo>
                  <a:lnTo>
                    <a:pt x="926" y="7518"/>
                  </a:lnTo>
                  <a:cubicBezTo>
                    <a:pt x="952" y="7518"/>
                    <a:pt x="952" y="7518"/>
                    <a:pt x="965" y="7492"/>
                  </a:cubicBezTo>
                  <a:cubicBezTo>
                    <a:pt x="978" y="7479"/>
                    <a:pt x="991" y="7450"/>
                    <a:pt x="1007" y="7437"/>
                  </a:cubicBezTo>
                  <a:close/>
                  <a:moveTo>
                    <a:pt x="3583" y="5401"/>
                  </a:moveTo>
                  <a:cubicBezTo>
                    <a:pt x="3652" y="5457"/>
                    <a:pt x="3707" y="5525"/>
                    <a:pt x="3759" y="5593"/>
                  </a:cubicBezTo>
                  <a:cubicBezTo>
                    <a:pt x="3775" y="5593"/>
                    <a:pt x="3788" y="5606"/>
                    <a:pt x="3788" y="5619"/>
                  </a:cubicBezTo>
                  <a:cubicBezTo>
                    <a:pt x="3841" y="5769"/>
                    <a:pt x="3857" y="5903"/>
                    <a:pt x="3814" y="6052"/>
                  </a:cubicBezTo>
                  <a:lnTo>
                    <a:pt x="3814" y="6066"/>
                  </a:lnTo>
                  <a:cubicBezTo>
                    <a:pt x="3814" y="6189"/>
                    <a:pt x="3759" y="6297"/>
                    <a:pt x="3707" y="6391"/>
                  </a:cubicBezTo>
                  <a:cubicBezTo>
                    <a:pt x="3665" y="6460"/>
                    <a:pt x="3626" y="6528"/>
                    <a:pt x="3583" y="6596"/>
                  </a:cubicBezTo>
                  <a:cubicBezTo>
                    <a:pt x="3557" y="6622"/>
                    <a:pt x="3557" y="6652"/>
                    <a:pt x="3544" y="6678"/>
                  </a:cubicBezTo>
                  <a:cubicBezTo>
                    <a:pt x="3515" y="6717"/>
                    <a:pt x="3489" y="6746"/>
                    <a:pt x="3463" y="6772"/>
                  </a:cubicBezTo>
                  <a:cubicBezTo>
                    <a:pt x="3313" y="6922"/>
                    <a:pt x="3163" y="7072"/>
                    <a:pt x="3026" y="7222"/>
                  </a:cubicBezTo>
                  <a:cubicBezTo>
                    <a:pt x="2945" y="7303"/>
                    <a:pt x="2880" y="7384"/>
                    <a:pt x="2811" y="7466"/>
                  </a:cubicBezTo>
                  <a:cubicBezTo>
                    <a:pt x="2730" y="7547"/>
                    <a:pt x="2662" y="7642"/>
                    <a:pt x="2593" y="7723"/>
                  </a:cubicBezTo>
                  <a:cubicBezTo>
                    <a:pt x="2580" y="7762"/>
                    <a:pt x="2567" y="7805"/>
                    <a:pt x="2538" y="7831"/>
                  </a:cubicBezTo>
                  <a:cubicBezTo>
                    <a:pt x="2486" y="7886"/>
                    <a:pt x="2499" y="7967"/>
                    <a:pt x="2443" y="8036"/>
                  </a:cubicBezTo>
                  <a:cubicBezTo>
                    <a:pt x="2443" y="8020"/>
                    <a:pt x="2430" y="8006"/>
                    <a:pt x="2430" y="7980"/>
                  </a:cubicBezTo>
                  <a:cubicBezTo>
                    <a:pt x="2417" y="7993"/>
                    <a:pt x="2417" y="8006"/>
                    <a:pt x="2417" y="8006"/>
                  </a:cubicBezTo>
                  <a:cubicBezTo>
                    <a:pt x="2443" y="8088"/>
                    <a:pt x="2404" y="8156"/>
                    <a:pt x="2391" y="8225"/>
                  </a:cubicBezTo>
                  <a:cubicBezTo>
                    <a:pt x="2362" y="8264"/>
                    <a:pt x="2349" y="8306"/>
                    <a:pt x="2349" y="8361"/>
                  </a:cubicBezTo>
                  <a:cubicBezTo>
                    <a:pt x="2336" y="8443"/>
                    <a:pt x="2310" y="8524"/>
                    <a:pt x="2323" y="8589"/>
                  </a:cubicBezTo>
                  <a:cubicBezTo>
                    <a:pt x="2323" y="8658"/>
                    <a:pt x="2349" y="8726"/>
                    <a:pt x="2375" y="8782"/>
                  </a:cubicBezTo>
                  <a:cubicBezTo>
                    <a:pt x="2417" y="8863"/>
                    <a:pt x="2473" y="8931"/>
                    <a:pt x="2525" y="8997"/>
                  </a:cubicBezTo>
                  <a:cubicBezTo>
                    <a:pt x="2580" y="9052"/>
                    <a:pt x="2636" y="9078"/>
                    <a:pt x="2688" y="9120"/>
                  </a:cubicBezTo>
                  <a:cubicBezTo>
                    <a:pt x="2743" y="9159"/>
                    <a:pt x="2782" y="9189"/>
                    <a:pt x="2837" y="9215"/>
                  </a:cubicBezTo>
                  <a:cubicBezTo>
                    <a:pt x="2906" y="9257"/>
                    <a:pt x="2974" y="9283"/>
                    <a:pt x="3056" y="9296"/>
                  </a:cubicBezTo>
                  <a:cubicBezTo>
                    <a:pt x="3124" y="9322"/>
                    <a:pt x="3206" y="9338"/>
                    <a:pt x="3271" y="9338"/>
                  </a:cubicBezTo>
                  <a:cubicBezTo>
                    <a:pt x="3394" y="9322"/>
                    <a:pt x="3515" y="9309"/>
                    <a:pt x="3626" y="9228"/>
                  </a:cubicBezTo>
                  <a:cubicBezTo>
                    <a:pt x="3707" y="9176"/>
                    <a:pt x="3788" y="9120"/>
                    <a:pt x="3870" y="9078"/>
                  </a:cubicBezTo>
                  <a:cubicBezTo>
                    <a:pt x="3938" y="9039"/>
                    <a:pt x="3964" y="8957"/>
                    <a:pt x="4020" y="8902"/>
                  </a:cubicBezTo>
                  <a:cubicBezTo>
                    <a:pt x="4072" y="8850"/>
                    <a:pt x="4140" y="8795"/>
                    <a:pt x="4196" y="8739"/>
                  </a:cubicBezTo>
                  <a:cubicBezTo>
                    <a:pt x="4209" y="8726"/>
                    <a:pt x="4235" y="8713"/>
                    <a:pt x="4248" y="8700"/>
                  </a:cubicBezTo>
                  <a:cubicBezTo>
                    <a:pt x="4275" y="8679"/>
                    <a:pt x="4303" y="8672"/>
                    <a:pt x="4329" y="8672"/>
                  </a:cubicBezTo>
                  <a:cubicBezTo>
                    <a:pt x="4354" y="8672"/>
                    <a:pt x="4378" y="8679"/>
                    <a:pt x="4397" y="8687"/>
                  </a:cubicBezTo>
                  <a:cubicBezTo>
                    <a:pt x="4427" y="8700"/>
                    <a:pt x="4440" y="8739"/>
                    <a:pt x="4453" y="8769"/>
                  </a:cubicBezTo>
                  <a:cubicBezTo>
                    <a:pt x="4466" y="8876"/>
                    <a:pt x="4466" y="8997"/>
                    <a:pt x="4427" y="9107"/>
                  </a:cubicBezTo>
                  <a:cubicBezTo>
                    <a:pt x="4410" y="9146"/>
                    <a:pt x="4427" y="9189"/>
                    <a:pt x="4410" y="9228"/>
                  </a:cubicBezTo>
                  <a:cubicBezTo>
                    <a:pt x="4384" y="9270"/>
                    <a:pt x="4397" y="9296"/>
                    <a:pt x="4410" y="9322"/>
                  </a:cubicBezTo>
                  <a:cubicBezTo>
                    <a:pt x="4427" y="9351"/>
                    <a:pt x="4427" y="9391"/>
                    <a:pt x="4453" y="9420"/>
                  </a:cubicBezTo>
                  <a:cubicBezTo>
                    <a:pt x="4466" y="9433"/>
                    <a:pt x="4492" y="9433"/>
                    <a:pt x="4521" y="9446"/>
                  </a:cubicBezTo>
                  <a:cubicBezTo>
                    <a:pt x="4479" y="9472"/>
                    <a:pt x="4466" y="9501"/>
                    <a:pt x="4440" y="9514"/>
                  </a:cubicBezTo>
                  <a:cubicBezTo>
                    <a:pt x="4371" y="9553"/>
                    <a:pt x="4316" y="9596"/>
                    <a:pt x="4264" y="9635"/>
                  </a:cubicBezTo>
                  <a:cubicBezTo>
                    <a:pt x="4196" y="9677"/>
                    <a:pt x="4127" y="9716"/>
                    <a:pt x="4059" y="9759"/>
                  </a:cubicBezTo>
                  <a:cubicBezTo>
                    <a:pt x="4003" y="9798"/>
                    <a:pt x="3951" y="9853"/>
                    <a:pt x="3883" y="9879"/>
                  </a:cubicBezTo>
                  <a:cubicBezTo>
                    <a:pt x="3828" y="9908"/>
                    <a:pt x="3801" y="9960"/>
                    <a:pt x="3746" y="9990"/>
                  </a:cubicBezTo>
                  <a:cubicBezTo>
                    <a:pt x="3694" y="10016"/>
                    <a:pt x="3639" y="10042"/>
                    <a:pt x="3583" y="10071"/>
                  </a:cubicBezTo>
                  <a:cubicBezTo>
                    <a:pt x="3489" y="10136"/>
                    <a:pt x="3407" y="10205"/>
                    <a:pt x="3326" y="10260"/>
                  </a:cubicBezTo>
                  <a:cubicBezTo>
                    <a:pt x="3300" y="10273"/>
                    <a:pt x="3258" y="10299"/>
                    <a:pt x="3219" y="10315"/>
                  </a:cubicBezTo>
                  <a:cubicBezTo>
                    <a:pt x="3124" y="10342"/>
                    <a:pt x="3026" y="10355"/>
                    <a:pt x="2932" y="10381"/>
                  </a:cubicBezTo>
                  <a:cubicBezTo>
                    <a:pt x="2902" y="10390"/>
                    <a:pt x="2872" y="10398"/>
                    <a:pt x="2841" y="10398"/>
                  </a:cubicBezTo>
                  <a:cubicBezTo>
                    <a:pt x="2817" y="10398"/>
                    <a:pt x="2793" y="10393"/>
                    <a:pt x="2769" y="10381"/>
                  </a:cubicBezTo>
                  <a:cubicBezTo>
                    <a:pt x="2730" y="10368"/>
                    <a:pt x="2701" y="10355"/>
                    <a:pt x="2675" y="10315"/>
                  </a:cubicBezTo>
                  <a:cubicBezTo>
                    <a:pt x="2606" y="10247"/>
                    <a:pt x="2525" y="10218"/>
                    <a:pt x="2430" y="10192"/>
                  </a:cubicBezTo>
                  <a:cubicBezTo>
                    <a:pt x="2391" y="10179"/>
                    <a:pt x="2349" y="10153"/>
                    <a:pt x="2323" y="10123"/>
                  </a:cubicBezTo>
                  <a:cubicBezTo>
                    <a:pt x="2323" y="10123"/>
                    <a:pt x="2336" y="10097"/>
                    <a:pt x="2323" y="10084"/>
                  </a:cubicBezTo>
                  <a:cubicBezTo>
                    <a:pt x="2268" y="10016"/>
                    <a:pt x="2268" y="9921"/>
                    <a:pt x="2255" y="9827"/>
                  </a:cubicBezTo>
                  <a:cubicBezTo>
                    <a:pt x="2255" y="9785"/>
                    <a:pt x="2229" y="9746"/>
                    <a:pt x="2281" y="9716"/>
                  </a:cubicBezTo>
                  <a:cubicBezTo>
                    <a:pt x="2281" y="9703"/>
                    <a:pt x="2268" y="9690"/>
                    <a:pt x="2268" y="9690"/>
                  </a:cubicBezTo>
                  <a:cubicBezTo>
                    <a:pt x="2212" y="9553"/>
                    <a:pt x="2229" y="9404"/>
                    <a:pt x="2242" y="9257"/>
                  </a:cubicBezTo>
                  <a:cubicBezTo>
                    <a:pt x="2255" y="9189"/>
                    <a:pt x="2255" y="9107"/>
                    <a:pt x="2255" y="9026"/>
                  </a:cubicBezTo>
                  <a:cubicBezTo>
                    <a:pt x="2255" y="8821"/>
                    <a:pt x="2255" y="8619"/>
                    <a:pt x="2242" y="8427"/>
                  </a:cubicBezTo>
                  <a:cubicBezTo>
                    <a:pt x="2242" y="8264"/>
                    <a:pt x="2212" y="8130"/>
                    <a:pt x="2199" y="7980"/>
                  </a:cubicBezTo>
                  <a:cubicBezTo>
                    <a:pt x="2186" y="7844"/>
                    <a:pt x="2173" y="7723"/>
                    <a:pt x="2160" y="7586"/>
                  </a:cubicBezTo>
                  <a:lnTo>
                    <a:pt x="2160" y="7586"/>
                  </a:lnTo>
                  <a:cubicBezTo>
                    <a:pt x="2172" y="7587"/>
                    <a:pt x="2184" y="7588"/>
                    <a:pt x="2196" y="7588"/>
                  </a:cubicBezTo>
                  <a:cubicBezTo>
                    <a:pt x="2327" y="7588"/>
                    <a:pt x="2424" y="7523"/>
                    <a:pt x="2499" y="7437"/>
                  </a:cubicBezTo>
                  <a:lnTo>
                    <a:pt x="2499" y="7437"/>
                  </a:lnTo>
                  <a:cubicBezTo>
                    <a:pt x="2473" y="7560"/>
                    <a:pt x="2499" y="7681"/>
                    <a:pt x="2499" y="7805"/>
                  </a:cubicBezTo>
                  <a:lnTo>
                    <a:pt x="2512" y="7805"/>
                  </a:lnTo>
                  <a:cubicBezTo>
                    <a:pt x="2512" y="7762"/>
                    <a:pt x="2499" y="7710"/>
                    <a:pt x="2512" y="7668"/>
                  </a:cubicBezTo>
                  <a:cubicBezTo>
                    <a:pt x="2512" y="7586"/>
                    <a:pt x="2525" y="7505"/>
                    <a:pt x="2538" y="7424"/>
                  </a:cubicBezTo>
                  <a:cubicBezTo>
                    <a:pt x="2538" y="7397"/>
                    <a:pt x="2567" y="7384"/>
                    <a:pt x="2580" y="7355"/>
                  </a:cubicBezTo>
                  <a:lnTo>
                    <a:pt x="2606" y="7355"/>
                  </a:lnTo>
                  <a:lnTo>
                    <a:pt x="2606" y="7560"/>
                  </a:lnTo>
                  <a:cubicBezTo>
                    <a:pt x="2606" y="7573"/>
                    <a:pt x="2606" y="7573"/>
                    <a:pt x="2619" y="7573"/>
                  </a:cubicBezTo>
                  <a:lnTo>
                    <a:pt x="2619" y="7518"/>
                  </a:lnTo>
                  <a:cubicBezTo>
                    <a:pt x="2619" y="7479"/>
                    <a:pt x="2636" y="7437"/>
                    <a:pt x="2636" y="7411"/>
                  </a:cubicBezTo>
                  <a:cubicBezTo>
                    <a:pt x="2619" y="7342"/>
                    <a:pt x="2662" y="7287"/>
                    <a:pt x="2688" y="7248"/>
                  </a:cubicBezTo>
                  <a:cubicBezTo>
                    <a:pt x="2756" y="7179"/>
                    <a:pt x="2811" y="7111"/>
                    <a:pt x="2864" y="7043"/>
                  </a:cubicBezTo>
                  <a:cubicBezTo>
                    <a:pt x="2932" y="6977"/>
                    <a:pt x="2987" y="6896"/>
                    <a:pt x="3026" y="6815"/>
                  </a:cubicBezTo>
                  <a:cubicBezTo>
                    <a:pt x="3082" y="6717"/>
                    <a:pt x="3108" y="6609"/>
                    <a:pt x="3150" y="6515"/>
                  </a:cubicBezTo>
                  <a:cubicBezTo>
                    <a:pt x="3189" y="6391"/>
                    <a:pt x="3206" y="6271"/>
                    <a:pt x="3206" y="6163"/>
                  </a:cubicBezTo>
                  <a:cubicBezTo>
                    <a:pt x="3219" y="6108"/>
                    <a:pt x="3219" y="6052"/>
                    <a:pt x="3219" y="6013"/>
                  </a:cubicBezTo>
                  <a:cubicBezTo>
                    <a:pt x="3219" y="5932"/>
                    <a:pt x="3124" y="5821"/>
                    <a:pt x="3043" y="5808"/>
                  </a:cubicBezTo>
                  <a:cubicBezTo>
                    <a:pt x="3258" y="5701"/>
                    <a:pt x="3433" y="5564"/>
                    <a:pt x="3583" y="5401"/>
                  </a:cubicBezTo>
                  <a:close/>
                  <a:moveTo>
                    <a:pt x="1385" y="10368"/>
                  </a:moveTo>
                  <a:cubicBezTo>
                    <a:pt x="1440" y="10368"/>
                    <a:pt x="1479" y="10381"/>
                    <a:pt x="1535" y="10397"/>
                  </a:cubicBezTo>
                  <a:lnTo>
                    <a:pt x="1535" y="10410"/>
                  </a:lnTo>
                  <a:cubicBezTo>
                    <a:pt x="1517" y="10414"/>
                    <a:pt x="1499" y="10417"/>
                    <a:pt x="1482" y="10417"/>
                  </a:cubicBezTo>
                  <a:cubicBezTo>
                    <a:pt x="1446" y="10417"/>
                    <a:pt x="1414" y="10405"/>
                    <a:pt x="1385" y="10368"/>
                  </a:cubicBezTo>
                  <a:close/>
                  <a:moveTo>
                    <a:pt x="4997" y="10423"/>
                  </a:moveTo>
                  <a:cubicBezTo>
                    <a:pt x="5049" y="10530"/>
                    <a:pt x="5104" y="10641"/>
                    <a:pt x="5159" y="10749"/>
                  </a:cubicBezTo>
                  <a:cubicBezTo>
                    <a:pt x="5173" y="10788"/>
                    <a:pt x="5199" y="10843"/>
                    <a:pt x="5212" y="10885"/>
                  </a:cubicBezTo>
                  <a:cubicBezTo>
                    <a:pt x="5225" y="10911"/>
                    <a:pt x="5225" y="10937"/>
                    <a:pt x="5241" y="10951"/>
                  </a:cubicBezTo>
                  <a:cubicBezTo>
                    <a:pt x="5241" y="11006"/>
                    <a:pt x="5254" y="11061"/>
                    <a:pt x="5254" y="11113"/>
                  </a:cubicBezTo>
                  <a:cubicBezTo>
                    <a:pt x="5254" y="11156"/>
                    <a:pt x="5254" y="11195"/>
                    <a:pt x="5241" y="11237"/>
                  </a:cubicBezTo>
                  <a:lnTo>
                    <a:pt x="5225" y="11250"/>
                  </a:lnTo>
                  <a:cubicBezTo>
                    <a:pt x="5173" y="11195"/>
                    <a:pt x="5117" y="11130"/>
                    <a:pt x="5062" y="11074"/>
                  </a:cubicBezTo>
                  <a:cubicBezTo>
                    <a:pt x="5023" y="11048"/>
                    <a:pt x="4980" y="11006"/>
                    <a:pt x="4941" y="10967"/>
                  </a:cubicBezTo>
                  <a:cubicBezTo>
                    <a:pt x="4899" y="10898"/>
                    <a:pt x="4873" y="10817"/>
                    <a:pt x="4899" y="10723"/>
                  </a:cubicBezTo>
                  <a:cubicBezTo>
                    <a:pt x="4928" y="10625"/>
                    <a:pt x="4941" y="10517"/>
                    <a:pt x="4967" y="10423"/>
                  </a:cubicBezTo>
                  <a:close/>
                  <a:moveTo>
                    <a:pt x="4268" y="9705"/>
                  </a:moveTo>
                  <a:cubicBezTo>
                    <a:pt x="4283" y="9705"/>
                    <a:pt x="4298" y="9712"/>
                    <a:pt x="4316" y="9729"/>
                  </a:cubicBezTo>
                  <a:cubicBezTo>
                    <a:pt x="4345" y="9772"/>
                    <a:pt x="4397" y="9785"/>
                    <a:pt x="4440" y="9798"/>
                  </a:cubicBezTo>
                  <a:cubicBezTo>
                    <a:pt x="4479" y="9840"/>
                    <a:pt x="4534" y="9879"/>
                    <a:pt x="4573" y="9908"/>
                  </a:cubicBezTo>
                  <a:lnTo>
                    <a:pt x="4573" y="9947"/>
                  </a:lnTo>
                  <a:cubicBezTo>
                    <a:pt x="4560" y="9974"/>
                    <a:pt x="4534" y="10003"/>
                    <a:pt x="4521" y="10029"/>
                  </a:cubicBezTo>
                  <a:cubicBezTo>
                    <a:pt x="4410" y="9947"/>
                    <a:pt x="4303" y="9853"/>
                    <a:pt x="4196" y="9772"/>
                  </a:cubicBezTo>
                  <a:lnTo>
                    <a:pt x="4196" y="9785"/>
                  </a:lnTo>
                  <a:cubicBezTo>
                    <a:pt x="4196" y="9798"/>
                    <a:pt x="4209" y="9798"/>
                    <a:pt x="4209" y="9811"/>
                  </a:cubicBezTo>
                  <a:cubicBezTo>
                    <a:pt x="4303" y="9879"/>
                    <a:pt x="4384" y="9934"/>
                    <a:pt x="4479" y="10003"/>
                  </a:cubicBezTo>
                  <a:cubicBezTo>
                    <a:pt x="4521" y="10042"/>
                    <a:pt x="4521" y="10055"/>
                    <a:pt x="4479" y="10084"/>
                  </a:cubicBezTo>
                  <a:cubicBezTo>
                    <a:pt x="4479" y="10110"/>
                    <a:pt x="4492" y="10136"/>
                    <a:pt x="4479" y="10153"/>
                  </a:cubicBezTo>
                  <a:cubicBezTo>
                    <a:pt x="4440" y="10247"/>
                    <a:pt x="4440" y="10355"/>
                    <a:pt x="4440" y="10462"/>
                  </a:cubicBezTo>
                  <a:cubicBezTo>
                    <a:pt x="4440" y="10462"/>
                    <a:pt x="4427" y="10478"/>
                    <a:pt x="4427" y="10491"/>
                  </a:cubicBezTo>
                  <a:cubicBezTo>
                    <a:pt x="4427" y="10530"/>
                    <a:pt x="4453" y="10560"/>
                    <a:pt x="4453" y="10599"/>
                  </a:cubicBezTo>
                  <a:cubicBezTo>
                    <a:pt x="4453" y="10706"/>
                    <a:pt x="4492" y="10804"/>
                    <a:pt x="4534" y="10898"/>
                  </a:cubicBezTo>
                  <a:cubicBezTo>
                    <a:pt x="4560" y="10980"/>
                    <a:pt x="4603" y="11061"/>
                    <a:pt x="4642" y="11130"/>
                  </a:cubicBezTo>
                  <a:cubicBezTo>
                    <a:pt x="4684" y="11182"/>
                    <a:pt x="4736" y="11237"/>
                    <a:pt x="4791" y="11292"/>
                  </a:cubicBezTo>
                  <a:cubicBezTo>
                    <a:pt x="4818" y="11319"/>
                    <a:pt x="4834" y="11387"/>
                    <a:pt x="4818" y="11439"/>
                  </a:cubicBezTo>
                  <a:cubicBezTo>
                    <a:pt x="4805" y="11468"/>
                    <a:pt x="4791" y="11507"/>
                    <a:pt x="4778" y="11537"/>
                  </a:cubicBezTo>
                  <a:cubicBezTo>
                    <a:pt x="4752" y="11589"/>
                    <a:pt x="4723" y="11644"/>
                    <a:pt x="4697" y="11700"/>
                  </a:cubicBezTo>
                  <a:cubicBezTo>
                    <a:pt x="4671" y="11752"/>
                    <a:pt x="4616" y="11794"/>
                    <a:pt x="4590" y="11846"/>
                  </a:cubicBezTo>
                  <a:cubicBezTo>
                    <a:pt x="4547" y="11957"/>
                    <a:pt x="4453" y="11983"/>
                    <a:pt x="4384" y="12051"/>
                  </a:cubicBezTo>
                  <a:cubicBezTo>
                    <a:pt x="4345" y="12077"/>
                    <a:pt x="4303" y="12120"/>
                    <a:pt x="4277" y="12159"/>
                  </a:cubicBezTo>
                  <a:cubicBezTo>
                    <a:pt x="4209" y="12227"/>
                    <a:pt x="4127" y="12296"/>
                    <a:pt x="4059" y="12364"/>
                  </a:cubicBezTo>
                  <a:cubicBezTo>
                    <a:pt x="4033" y="12390"/>
                    <a:pt x="4003" y="12416"/>
                    <a:pt x="3964" y="12458"/>
                  </a:cubicBezTo>
                  <a:cubicBezTo>
                    <a:pt x="3977" y="12377"/>
                    <a:pt x="3977" y="12309"/>
                    <a:pt x="3990" y="12253"/>
                  </a:cubicBezTo>
                  <a:cubicBezTo>
                    <a:pt x="4046" y="12120"/>
                    <a:pt x="4020" y="11996"/>
                    <a:pt x="4020" y="11875"/>
                  </a:cubicBezTo>
                  <a:cubicBezTo>
                    <a:pt x="4020" y="11739"/>
                    <a:pt x="3990" y="11602"/>
                    <a:pt x="3977" y="11481"/>
                  </a:cubicBezTo>
                  <a:cubicBezTo>
                    <a:pt x="3964" y="11439"/>
                    <a:pt x="3909" y="11413"/>
                    <a:pt x="3870" y="11387"/>
                  </a:cubicBezTo>
                  <a:cubicBezTo>
                    <a:pt x="3909" y="11358"/>
                    <a:pt x="3964" y="11332"/>
                    <a:pt x="4003" y="11305"/>
                  </a:cubicBezTo>
                  <a:cubicBezTo>
                    <a:pt x="4101" y="11237"/>
                    <a:pt x="4196" y="11169"/>
                    <a:pt x="4290" y="11087"/>
                  </a:cubicBezTo>
                  <a:cubicBezTo>
                    <a:pt x="4316" y="11074"/>
                    <a:pt x="4329" y="11048"/>
                    <a:pt x="4303" y="11019"/>
                  </a:cubicBezTo>
                  <a:cubicBezTo>
                    <a:pt x="4277" y="10951"/>
                    <a:pt x="4222" y="10898"/>
                    <a:pt x="4153" y="10869"/>
                  </a:cubicBezTo>
                  <a:cubicBezTo>
                    <a:pt x="4101" y="10856"/>
                    <a:pt x="4046" y="10843"/>
                    <a:pt x="4003" y="10830"/>
                  </a:cubicBezTo>
                  <a:cubicBezTo>
                    <a:pt x="3990" y="10817"/>
                    <a:pt x="3977" y="10817"/>
                    <a:pt x="3977" y="10804"/>
                  </a:cubicBezTo>
                  <a:cubicBezTo>
                    <a:pt x="3964" y="10762"/>
                    <a:pt x="3938" y="10736"/>
                    <a:pt x="3922" y="10693"/>
                  </a:cubicBezTo>
                  <a:cubicBezTo>
                    <a:pt x="3909" y="10667"/>
                    <a:pt x="3896" y="10654"/>
                    <a:pt x="3896" y="10625"/>
                  </a:cubicBezTo>
                  <a:cubicBezTo>
                    <a:pt x="3883" y="10599"/>
                    <a:pt x="3870" y="10573"/>
                    <a:pt x="3841" y="10543"/>
                  </a:cubicBezTo>
                  <a:cubicBezTo>
                    <a:pt x="3857" y="10543"/>
                    <a:pt x="3857" y="10543"/>
                    <a:pt x="3870" y="10530"/>
                  </a:cubicBezTo>
                  <a:cubicBezTo>
                    <a:pt x="3990" y="10625"/>
                    <a:pt x="4114" y="10706"/>
                    <a:pt x="4248" y="10788"/>
                  </a:cubicBezTo>
                  <a:cubicBezTo>
                    <a:pt x="4248" y="10788"/>
                    <a:pt x="4248" y="10775"/>
                    <a:pt x="4264" y="10775"/>
                  </a:cubicBezTo>
                  <a:cubicBezTo>
                    <a:pt x="4222" y="10749"/>
                    <a:pt x="4182" y="10723"/>
                    <a:pt x="4140" y="10693"/>
                  </a:cubicBezTo>
                  <a:cubicBezTo>
                    <a:pt x="4046" y="10641"/>
                    <a:pt x="3964" y="10573"/>
                    <a:pt x="3870" y="10517"/>
                  </a:cubicBezTo>
                  <a:cubicBezTo>
                    <a:pt x="3841" y="10491"/>
                    <a:pt x="3841" y="10397"/>
                    <a:pt x="3857" y="10355"/>
                  </a:cubicBezTo>
                  <a:cubicBezTo>
                    <a:pt x="3870" y="10342"/>
                    <a:pt x="3870" y="10328"/>
                    <a:pt x="3870" y="10315"/>
                  </a:cubicBezTo>
                  <a:cubicBezTo>
                    <a:pt x="3883" y="10234"/>
                    <a:pt x="3883" y="10153"/>
                    <a:pt x="3896" y="10071"/>
                  </a:cubicBezTo>
                  <a:cubicBezTo>
                    <a:pt x="3896" y="10046"/>
                    <a:pt x="3906" y="10013"/>
                    <a:pt x="3944" y="10013"/>
                  </a:cubicBezTo>
                  <a:cubicBezTo>
                    <a:pt x="3950" y="10013"/>
                    <a:pt x="3957" y="10014"/>
                    <a:pt x="3964" y="10016"/>
                  </a:cubicBezTo>
                  <a:cubicBezTo>
                    <a:pt x="3938" y="9990"/>
                    <a:pt x="3938" y="9974"/>
                    <a:pt x="3951" y="9934"/>
                  </a:cubicBezTo>
                  <a:cubicBezTo>
                    <a:pt x="3990" y="9866"/>
                    <a:pt x="4059" y="9840"/>
                    <a:pt x="4114" y="9798"/>
                  </a:cubicBezTo>
                  <a:cubicBezTo>
                    <a:pt x="4153" y="9785"/>
                    <a:pt x="4182" y="9759"/>
                    <a:pt x="4222" y="9729"/>
                  </a:cubicBezTo>
                  <a:cubicBezTo>
                    <a:pt x="4236" y="9715"/>
                    <a:pt x="4251" y="9705"/>
                    <a:pt x="4268" y="9705"/>
                  </a:cubicBezTo>
                  <a:close/>
                  <a:moveTo>
                    <a:pt x="4072" y="13367"/>
                  </a:moveTo>
                  <a:cubicBezTo>
                    <a:pt x="4101" y="13367"/>
                    <a:pt x="4127" y="13380"/>
                    <a:pt x="4127" y="13380"/>
                  </a:cubicBezTo>
                  <a:cubicBezTo>
                    <a:pt x="4153" y="13422"/>
                    <a:pt x="4166" y="13448"/>
                    <a:pt x="4182" y="13491"/>
                  </a:cubicBezTo>
                  <a:cubicBezTo>
                    <a:pt x="4140" y="13448"/>
                    <a:pt x="4101" y="13422"/>
                    <a:pt x="4059" y="13393"/>
                  </a:cubicBezTo>
                  <a:cubicBezTo>
                    <a:pt x="4059" y="13393"/>
                    <a:pt x="4046" y="13380"/>
                    <a:pt x="4046" y="13367"/>
                  </a:cubicBezTo>
                  <a:close/>
                  <a:moveTo>
                    <a:pt x="4607" y="0"/>
                  </a:moveTo>
                  <a:cubicBezTo>
                    <a:pt x="4512" y="0"/>
                    <a:pt x="4456" y="78"/>
                    <a:pt x="4492" y="190"/>
                  </a:cubicBezTo>
                  <a:cubicBezTo>
                    <a:pt x="4521" y="246"/>
                    <a:pt x="4534" y="327"/>
                    <a:pt x="4453" y="383"/>
                  </a:cubicBezTo>
                  <a:cubicBezTo>
                    <a:pt x="4440" y="383"/>
                    <a:pt x="4427" y="409"/>
                    <a:pt x="4410" y="422"/>
                  </a:cubicBezTo>
                  <a:cubicBezTo>
                    <a:pt x="4345" y="503"/>
                    <a:pt x="4277" y="598"/>
                    <a:pt x="4209" y="692"/>
                  </a:cubicBezTo>
                  <a:cubicBezTo>
                    <a:pt x="4127" y="803"/>
                    <a:pt x="4059" y="910"/>
                    <a:pt x="3990" y="1034"/>
                  </a:cubicBezTo>
                  <a:cubicBezTo>
                    <a:pt x="3922" y="1128"/>
                    <a:pt x="3870" y="1236"/>
                    <a:pt x="3801" y="1330"/>
                  </a:cubicBezTo>
                  <a:lnTo>
                    <a:pt x="3788" y="1330"/>
                  </a:lnTo>
                  <a:cubicBezTo>
                    <a:pt x="3775" y="1278"/>
                    <a:pt x="3775" y="1210"/>
                    <a:pt x="3759" y="1154"/>
                  </a:cubicBezTo>
                  <a:cubicBezTo>
                    <a:pt x="3759" y="1128"/>
                    <a:pt x="3775" y="1099"/>
                    <a:pt x="3775" y="1073"/>
                  </a:cubicBezTo>
                  <a:cubicBezTo>
                    <a:pt x="3788" y="953"/>
                    <a:pt x="3788" y="829"/>
                    <a:pt x="3788" y="708"/>
                  </a:cubicBezTo>
                  <a:cubicBezTo>
                    <a:pt x="3801" y="653"/>
                    <a:pt x="3814" y="611"/>
                    <a:pt x="3814" y="558"/>
                  </a:cubicBezTo>
                  <a:cubicBezTo>
                    <a:pt x="3828" y="516"/>
                    <a:pt x="3841" y="464"/>
                    <a:pt x="3814" y="422"/>
                  </a:cubicBezTo>
                  <a:cubicBezTo>
                    <a:pt x="3782" y="353"/>
                    <a:pt x="3728" y="324"/>
                    <a:pt x="3647" y="324"/>
                  </a:cubicBezTo>
                  <a:cubicBezTo>
                    <a:pt x="3631" y="324"/>
                    <a:pt x="3614" y="325"/>
                    <a:pt x="3596" y="327"/>
                  </a:cubicBezTo>
                  <a:cubicBezTo>
                    <a:pt x="3544" y="340"/>
                    <a:pt x="3476" y="383"/>
                    <a:pt x="3476" y="435"/>
                  </a:cubicBezTo>
                  <a:cubicBezTo>
                    <a:pt x="3463" y="503"/>
                    <a:pt x="3489" y="558"/>
                    <a:pt x="3531" y="611"/>
                  </a:cubicBezTo>
                  <a:cubicBezTo>
                    <a:pt x="3570" y="640"/>
                    <a:pt x="3583" y="679"/>
                    <a:pt x="3583" y="734"/>
                  </a:cubicBezTo>
                  <a:cubicBezTo>
                    <a:pt x="3557" y="1005"/>
                    <a:pt x="3544" y="1291"/>
                    <a:pt x="3476" y="1549"/>
                  </a:cubicBezTo>
                  <a:cubicBezTo>
                    <a:pt x="3463" y="1630"/>
                    <a:pt x="3450" y="1698"/>
                    <a:pt x="3407" y="1767"/>
                  </a:cubicBezTo>
                  <a:cubicBezTo>
                    <a:pt x="3368" y="1848"/>
                    <a:pt x="3326" y="1913"/>
                    <a:pt x="3271" y="1995"/>
                  </a:cubicBezTo>
                  <a:cubicBezTo>
                    <a:pt x="3163" y="2118"/>
                    <a:pt x="3056" y="2255"/>
                    <a:pt x="2945" y="2376"/>
                  </a:cubicBezTo>
                  <a:cubicBezTo>
                    <a:pt x="2880" y="2457"/>
                    <a:pt x="2824" y="2539"/>
                    <a:pt x="2769" y="2607"/>
                  </a:cubicBezTo>
                  <a:cubicBezTo>
                    <a:pt x="2688" y="2727"/>
                    <a:pt x="2636" y="2851"/>
                    <a:pt x="2593" y="2988"/>
                  </a:cubicBezTo>
                  <a:cubicBezTo>
                    <a:pt x="2567" y="3108"/>
                    <a:pt x="2525" y="3216"/>
                    <a:pt x="2456" y="3327"/>
                  </a:cubicBezTo>
                  <a:lnTo>
                    <a:pt x="2336" y="3571"/>
                  </a:lnTo>
                  <a:cubicBezTo>
                    <a:pt x="2323" y="3584"/>
                    <a:pt x="2310" y="3623"/>
                    <a:pt x="2323" y="3639"/>
                  </a:cubicBezTo>
                  <a:cubicBezTo>
                    <a:pt x="2362" y="3704"/>
                    <a:pt x="2391" y="3786"/>
                    <a:pt x="2473" y="3802"/>
                  </a:cubicBezTo>
                  <a:cubicBezTo>
                    <a:pt x="2486" y="3802"/>
                    <a:pt x="2486" y="3815"/>
                    <a:pt x="2499" y="3828"/>
                  </a:cubicBezTo>
                  <a:cubicBezTo>
                    <a:pt x="2567" y="3936"/>
                    <a:pt x="2619" y="4046"/>
                    <a:pt x="2688" y="4167"/>
                  </a:cubicBezTo>
                  <a:cubicBezTo>
                    <a:pt x="2717" y="4193"/>
                    <a:pt x="2730" y="4235"/>
                    <a:pt x="2743" y="4261"/>
                  </a:cubicBezTo>
                  <a:cubicBezTo>
                    <a:pt x="2798" y="4343"/>
                    <a:pt x="2851" y="4411"/>
                    <a:pt x="2906" y="4480"/>
                  </a:cubicBezTo>
                  <a:cubicBezTo>
                    <a:pt x="2974" y="4574"/>
                    <a:pt x="3056" y="4655"/>
                    <a:pt x="3124" y="4750"/>
                  </a:cubicBezTo>
                  <a:cubicBezTo>
                    <a:pt x="3176" y="4805"/>
                    <a:pt x="3232" y="4844"/>
                    <a:pt x="3287" y="4887"/>
                  </a:cubicBezTo>
                  <a:cubicBezTo>
                    <a:pt x="3352" y="4955"/>
                    <a:pt x="3420" y="5007"/>
                    <a:pt x="3489" y="5062"/>
                  </a:cubicBezTo>
                  <a:cubicBezTo>
                    <a:pt x="3544" y="5118"/>
                    <a:pt x="3596" y="5157"/>
                    <a:pt x="3652" y="5199"/>
                  </a:cubicBezTo>
                  <a:cubicBezTo>
                    <a:pt x="3652" y="5212"/>
                    <a:pt x="3652" y="5238"/>
                    <a:pt x="3639" y="5251"/>
                  </a:cubicBezTo>
                  <a:cubicBezTo>
                    <a:pt x="3544" y="5362"/>
                    <a:pt x="3433" y="5470"/>
                    <a:pt x="3326" y="5564"/>
                  </a:cubicBezTo>
                  <a:cubicBezTo>
                    <a:pt x="3232" y="5632"/>
                    <a:pt x="3124" y="5688"/>
                    <a:pt x="3026" y="5756"/>
                  </a:cubicBezTo>
                  <a:cubicBezTo>
                    <a:pt x="2906" y="5838"/>
                    <a:pt x="2756" y="5903"/>
                    <a:pt x="2662" y="6013"/>
                  </a:cubicBezTo>
                  <a:cubicBezTo>
                    <a:pt x="2636" y="6052"/>
                    <a:pt x="2593" y="6095"/>
                    <a:pt x="2554" y="6134"/>
                  </a:cubicBezTo>
                  <a:cubicBezTo>
                    <a:pt x="2525" y="6163"/>
                    <a:pt x="2486" y="6202"/>
                    <a:pt x="2456" y="6245"/>
                  </a:cubicBezTo>
                  <a:cubicBezTo>
                    <a:pt x="2417" y="6297"/>
                    <a:pt x="2391" y="6352"/>
                    <a:pt x="2362" y="6407"/>
                  </a:cubicBezTo>
                  <a:cubicBezTo>
                    <a:pt x="2242" y="6258"/>
                    <a:pt x="2131" y="6121"/>
                    <a:pt x="1955" y="6052"/>
                  </a:cubicBezTo>
                  <a:cubicBezTo>
                    <a:pt x="1968" y="6000"/>
                    <a:pt x="1942" y="5903"/>
                    <a:pt x="1874" y="5877"/>
                  </a:cubicBezTo>
                  <a:cubicBezTo>
                    <a:pt x="1854" y="5870"/>
                    <a:pt x="1830" y="5867"/>
                    <a:pt x="1807" y="5867"/>
                  </a:cubicBezTo>
                  <a:cubicBezTo>
                    <a:pt x="1783" y="5867"/>
                    <a:pt x="1760" y="5870"/>
                    <a:pt x="1740" y="5877"/>
                  </a:cubicBezTo>
                  <a:cubicBezTo>
                    <a:pt x="1685" y="5890"/>
                    <a:pt x="1642" y="5919"/>
                    <a:pt x="1659" y="5984"/>
                  </a:cubicBezTo>
                  <a:lnTo>
                    <a:pt x="1659" y="6082"/>
                  </a:lnTo>
                  <a:cubicBezTo>
                    <a:pt x="1659" y="6095"/>
                    <a:pt x="1642" y="6108"/>
                    <a:pt x="1642" y="6121"/>
                  </a:cubicBezTo>
                  <a:cubicBezTo>
                    <a:pt x="1561" y="6147"/>
                    <a:pt x="1535" y="6202"/>
                    <a:pt x="1509" y="6284"/>
                  </a:cubicBezTo>
                  <a:cubicBezTo>
                    <a:pt x="1496" y="6310"/>
                    <a:pt x="1466" y="6339"/>
                    <a:pt x="1440" y="6365"/>
                  </a:cubicBezTo>
                  <a:cubicBezTo>
                    <a:pt x="1398" y="6460"/>
                    <a:pt x="1346" y="6541"/>
                    <a:pt x="1291" y="6635"/>
                  </a:cubicBezTo>
                  <a:lnTo>
                    <a:pt x="1278" y="6635"/>
                  </a:lnTo>
                  <a:cubicBezTo>
                    <a:pt x="1235" y="6570"/>
                    <a:pt x="1209" y="6489"/>
                    <a:pt x="1170" y="6407"/>
                  </a:cubicBezTo>
                  <a:lnTo>
                    <a:pt x="1170" y="6407"/>
                  </a:lnTo>
                  <a:cubicBezTo>
                    <a:pt x="1170" y="6502"/>
                    <a:pt x="1209" y="6583"/>
                    <a:pt x="1265" y="6635"/>
                  </a:cubicBezTo>
                  <a:lnTo>
                    <a:pt x="1265" y="6691"/>
                  </a:lnTo>
                  <a:cubicBezTo>
                    <a:pt x="1209" y="6772"/>
                    <a:pt x="1154" y="6867"/>
                    <a:pt x="1141" y="6961"/>
                  </a:cubicBezTo>
                  <a:cubicBezTo>
                    <a:pt x="1128" y="6990"/>
                    <a:pt x="1128" y="7003"/>
                    <a:pt x="1115" y="7029"/>
                  </a:cubicBezTo>
                  <a:cubicBezTo>
                    <a:pt x="1049" y="6945"/>
                    <a:pt x="962" y="6933"/>
                    <a:pt x="879" y="6933"/>
                  </a:cubicBezTo>
                  <a:cubicBezTo>
                    <a:pt x="844" y="6933"/>
                    <a:pt x="808" y="6935"/>
                    <a:pt x="776" y="6935"/>
                  </a:cubicBezTo>
                  <a:cubicBezTo>
                    <a:pt x="721" y="6935"/>
                    <a:pt x="682" y="6977"/>
                    <a:pt x="626" y="6990"/>
                  </a:cubicBezTo>
                  <a:cubicBezTo>
                    <a:pt x="613" y="6922"/>
                    <a:pt x="600" y="6854"/>
                    <a:pt x="584" y="6785"/>
                  </a:cubicBezTo>
                  <a:lnTo>
                    <a:pt x="600" y="6785"/>
                  </a:lnTo>
                  <a:cubicBezTo>
                    <a:pt x="600" y="6772"/>
                    <a:pt x="626" y="6759"/>
                    <a:pt x="613" y="6733"/>
                  </a:cubicBezTo>
                  <a:cubicBezTo>
                    <a:pt x="600" y="6635"/>
                    <a:pt x="571" y="6541"/>
                    <a:pt x="545" y="6434"/>
                  </a:cubicBezTo>
                  <a:cubicBezTo>
                    <a:pt x="545" y="6407"/>
                    <a:pt x="532" y="6365"/>
                    <a:pt x="532" y="6339"/>
                  </a:cubicBezTo>
                  <a:cubicBezTo>
                    <a:pt x="489" y="6245"/>
                    <a:pt x="463" y="6147"/>
                    <a:pt x="421" y="6066"/>
                  </a:cubicBezTo>
                  <a:cubicBezTo>
                    <a:pt x="369" y="5958"/>
                    <a:pt x="301" y="5838"/>
                    <a:pt x="245" y="5727"/>
                  </a:cubicBezTo>
                  <a:cubicBezTo>
                    <a:pt x="219" y="5688"/>
                    <a:pt x="193" y="5658"/>
                    <a:pt x="164" y="5632"/>
                  </a:cubicBezTo>
                  <a:cubicBezTo>
                    <a:pt x="82" y="5577"/>
                    <a:pt x="82" y="5564"/>
                    <a:pt x="112" y="5483"/>
                  </a:cubicBezTo>
                  <a:cubicBezTo>
                    <a:pt x="131" y="5445"/>
                    <a:pt x="186" y="5419"/>
                    <a:pt x="241" y="5419"/>
                  </a:cubicBezTo>
                  <a:cubicBezTo>
                    <a:pt x="261" y="5419"/>
                    <a:pt x="282" y="5422"/>
                    <a:pt x="301" y="5430"/>
                  </a:cubicBezTo>
                  <a:cubicBezTo>
                    <a:pt x="356" y="5443"/>
                    <a:pt x="369" y="5496"/>
                    <a:pt x="340" y="5564"/>
                  </a:cubicBezTo>
                  <a:lnTo>
                    <a:pt x="340" y="5606"/>
                  </a:lnTo>
                  <a:cubicBezTo>
                    <a:pt x="340" y="5756"/>
                    <a:pt x="395" y="5890"/>
                    <a:pt x="463" y="6026"/>
                  </a:cubicBezTo>
                  <a:cubicBezTo>
                    <a:pt x="489" y="6052"/>
                    <a:pt x="502" y="6095"/>
                    <a:pt x="519" y="6121"/>
                  </a:cubicBezTo>
                  <a:cubicBezTo>
                    <a:pt x="558" y="6176"/>
                    <a:pt x="600" y="6245"/>
                    <a:pt x="626" y="6297"/>
                  </a:cubicBezTo>
                  <a:cubicBezTo>
                    <a:pt x="665" y="6378"/>
                    <a:pt x="734" y="6460"/>
                    <a:pt x="747" y="6554"/>
                  </a:cubicBezTo>
                  <a:cubicBezTo>
                    <a:pt x="747" y="6583"/>
                    <a:pt x="763" y="6596"/>
                    <a:pt x="776" y="6622"/>
                  </a:cubicBezTo>
                  <a:cubicBezTo>
                    <a:pt x="776" y="6635"/>
                    <a:pt x="789" y="6635"/>
                    <a:pt x="802" y="6652"/>
                  </a:cubicBezTo>
                  <a:cubicBezTo>
                    <a:pt x="815" y="6635"/>
                    <a:pt x="815" y="6622"/>
                    <a:pt x="815" y="6609"/>
                  </a:cubicBezTo>
                  <a:cubicBezTo>
                    <a:pt x="802" y="6489"/>
                    <a:pt x="763" y="6391"/>
                    <a:pt x="695" y="6284"/>
                  </a:cubicBezTo>
                  <a:cubicBezTo>
                    <a:pt x="639" y="6189"/>
                    <a:pt x="584" y="6082"/>
                    <a:pt x="532" y="5984"/>
                  </a:cubicBezTo>
                  <a:cubicBezTo>
                    <a:pt x="502" y="5945"/>
                    <a:pt x="476" y="5890"/>
                    <a:pt x="463" y="5851"/>
                  </a:cubicBezTo>
                  <a:cubicBezTo>
                    <a:pt x="437" y="5756"/>
                    <a:pt x="395" y="5658"/>
                    <a:pt x="408" y="5551"/>
                  </a:cubicBezTo>
                  <a:cubicBezTo>
                    <a:pt x="437" y="5443"/>
                    <a:pt x="382" y="5362"/>
                    <a:pt x="258" y="5349"/>
                  </a:cubicBezTo>
                  <a:cubicBezTo>
                    <a:pt x="247" y="5347"/>
                    <a:pt x="236" y="5346"/>
                    <a:pt x="225" y="5346"/>
                  </a:cubicBezTo>
                  <a:cubicBezTo>
                    <a:pt x="142" y="5346"/>
                    <a:pt x="65" y="5399"/>
                    <a:pt x="30" y="5483"/>
                  </a:cubicBezTo>
                  <a:cubicBezTo>
                    <a:pt x="1" y="5551"/>
                    <a:pt x="30" y="5632"/>
                    <a:pt x="112" y="5675"/>
                  </a:cubicBezTo>
                  <a:cubicBezTo>
                    <a:pt x="125" y="5688"/>
                    <a:pt x="151" y="5701"/>
                    <a:pt x="164" y="5727"/>
                  </a:cubicBezTo>
                  <a:cubicBezTo>
                    <a:pt x="206" y="5782"/>
                    <a:pt x="232" y="5851"/>
                    <a:pt x="275" y="5903"/>
                  </a:cubicBezTo>
                  <a:cubicBezTo>
                    <a:pt x="369" y="6052"/>
                    <a:pt x="421" y="6215"/>
                    <a:pt x="476" y="6391"/>
                  </a:cubicBezTo>
                  <a:cubicBezTo>
                    <a:pt x="502" y="6489"/>
                    <a:pt x="519" y="6583"/>
                    <a:pt x="545" y="6678"/>
                  </a:cubicBezTo>
                  <a:lnTo>
                    <a:pt x="545" y="6691"/>
                  </a:lnTo>
                  <a:cubicBezTo>
                    <a:pt x="519" y="6704"/>
                    <a:pt x="532" y="6704"/>
                    <a:pt x="532" y="6746"/>
                  </a:cubicBezTo>
                  <a:cubicBezTo>
                    <a:pt x="532" y="6896"/>
                    <a:pt x="584" y="7029"/>
                    <a:pt x="558" y="7192"/>
                  </a:cubicBezTo>
                  <a:cubicBezTo>
                    <a:pt x="532" y="7274"/>
                    <a:pt x="545" y="7368"/>
                    <a:pt x="545" y="7466"/>
                  </a:cubicBezTo>
                  <a:cubicBezTo>
                    <a:pt x="532" y="7612"/>
                    <a:pt x="502" y="7762"/>
                    <a:pt x="489" y="7912"/>
                  </a:cubicBezTo>
                  <a:cubicBezTo>
                    <a:pt x="489" y="8062"/>
                    <a:pt x="476" y="8212"/>
                    <a:pt x="489" y="8361"/>
                  </a:cubicBezTo>
                  <a:cubicBezTo>
                    <a:pt x="489" y="8524"/>
                    <a:pt x="519" y="8671"/>
                    <a:pt x="545" y="8834"/>
                  </a:cubicBezTo>
                  <a:cubicBezTo>
                    <a:pt x="571" y="8944"/>
                    <a:pt x="600" y="9052"/>
                    <a:pt x="626" y="9159"/>
                  </a:cubicBezTo>
                  <a:cubicBezTo>
                    <a:pt x="639" y="9241"/>
                    <a:pt x="665" y="9322"/>
                    <a:pt x="695" y="9404"/>
                  </a:cubicBezTo>
                  <a:cubicBezTo>
                    <a:pt x="708" y="9459"/>
                    <a:pt x="721" y="9501"/>
                    <a:pt x="747" y="9553"/>
                  </a:cubicBezTo>
                  <a:cubicBezTo>
                    <a:pt x="776" y="9596"/>
                    <a:pt x="802" y="9648"/>
                    <a:pt x="828" y="9703"/>
                  </a:cubicBezTo>
                  <a:cubicBezTo>
                    <a:pt x="844" y="9746"/>
                    <a:pt x="870" y="9785"/>
                    <a:pt x="884" y="9811"/>
                  </a:cubicBezTo>
                  <a:cubicBezTo>
                    <a:pt x="926" y="9866"/>
                    <a:pt x="965" y="9921"/>
                    <a:pt x="1007" y="9974"/>
                  </a:cubicBezTo>
                  <a:cubicBezTo>
                    <a:pt x="1046" y="10029"/>
                    <a:pt x="1089" y="10084"/>
                    <a:pt x="1128" y="10136"/>
                  </a:cubicBezTo>
                  <a:cubicBezTo>
                    <a:pt x="1183" y="10205"/>
                    <a:pt x="1222" y="10273"/>
                    <a:pt x="1278" y="10342"/>
                  </a:cubicBezTo>
                  <a:cubicBezTo>
                    <a:pt x="1317" y="10410"/>
                    <a:pt x="1372" y="10449"/>
                    <a:pt x="1440" y="10478"/>
                  </a:cubicBezTo>
                  <a:cubicBezTo>
                    <a:pt x="1449" y="10483"/>
                    <a:pt x="1460" y="10484"/>
                    <a:pt x="1471" y="10484"/>
                  </a:cubicBezTo>
                  <a:cubicBezTo>
                    <a:pt x="1494" y="10484"/>
                    <a:pt x="1522" y="10478"/>
                    <a:pt x="1548" y="10478"/>
                  </a:cubicBezTo>
                  <a:cubicBezTo>
                    <a:pt x="1672" y="10449"/>
                    <a:pt x="1753" y="10355"/>
                    <a:pt x="1792" y="10234"/>
                  </a:cubicBezTo>
                  <a:cubicBezTo>
                    <a:pt x="1821" y="10153"/>
                    <a:pt x="1834" y="10071"/>
                    <a:pt x="1847" y="9974"/>
                  </a:cubicBezTo>
                  <a:cubicBezTo>
                    <a:pt x="1861" y="9990"/>
                    <a:pt x="1887" y="10003"/>
                    <a:pt x="1903" y="10003"/>
                  </a:cubicBezTo>
                  <a:cubicBezTo>
                    <a:pt x="1968" y="10071"/>
                    <a:pt x="2049" y="10097"/>
                    <a:pt x="2147" y="10110"/>
                  </a:cubicBezTo>
                  <a:cubicBezTo>
                    <a:pt x="2147" y="10115"/>
                    <a:pt x="2149" y="10116"/>
                    <a:pt x="2151" y="10116"/>
                  </a:cubicBezTo>
                  <a:cubicBezTo>
                    <a:pt x="2156" y="10116"/>
                    <a:pt x="2164" y="10110"/>
                    <a:pt x="2173" y="10110"/>
                  </a:cubicBezTo>
                  <a:cubicBezTo>
                    <a:pt x="2199" y="10097"/>
                    <a:pt x="2212" y="10084"/>
                    <a:pt x="2242" y="10055"/>
                  </a:cubicBezTo>
                  <a:cubicBezTo>
                    <a:pt x="2255" y="10097"/>
                    <a:pt x="2268" y="10136"/>
                    <a:pt x="2294" y="10166"/>
                  </a:cubicBezTo>
                  <a:cubicBezTo>
                    <a:pt x="2336" y="10218"/>
                    <a:pt x="2391" y="10260"/>
                    <a:pt x="2456" y="10273"/>
                  </a:cubicBezTo>
                  <a:cubicBezTo>
                    <a:pt x="2499" y="10286"/>
                    <a:pt x="2554" y="10299"/>
                    <a:pt x="2580" y="10328"/>
                  </a:cubicBezTo>
                  <a:cubicBezTo>
                    <a:pt x="2619" y="10368"/>
                    <a:pt x="2662" y="10410"/>
                    <a:pt x="2717" y="10436"/>
                  </a:cubicBezTo>
                  <a:cubicBezTo>
                    <a:pt x="2759" y="10455"/>
                    <a:pt x="2801" y="10462"/>
                    <a:pt x="2842" y="10462"/>
                  </a:cubicBezTo>
                  <a:cubicBezTo>
                    <a:pt x="2895" y="10462"/>
                    <a:pt x="2948" y="10450"/>
                    <a:pt x="3000" y="10436"/>
                  </a:cubicBezTo>
                  <a:cubicBezTo>
                    <a:pt x="3025" y="10431"/>
                    <a:pt x="3046" y="10428"/>
                    <a:pt x="3065" y="10428"/>
                  </a:cubicBezTo>
                  <a:cubicBezTo>
                    <a:pt x="3098" y="10428"/>
                    <a:pt x="3123" y="10437"/>
                    <a:pt x="3150" y="10462"/>
                  </a:cubicBezTo>
                  <a:cubicBezTo>
                    <a:pt x="3219" y="10517"/>
                    <a:pt x="3271" y="10560"/>
                    <a:pt x="3339" y="10599"/>
                  </a:cubicBezTo>
                  <a:cubicBezTo>
                    <a:pt x="3450" y="10654"/>
                    <a:pt x="3557" y="10706"/>
                    <a:pt x="3665" y="10749"/>
                  </a:cubicBezTo>
                  <a:cubicBezTo>
                    <a:pt x="3788" y="10817"/>
                    <a:pt x="3922" y="10869"/>
                    <a:pt x="4059" y="10924"/>
                  </a:cubicBezTo>
                  <a:cubicBezTo>
                    <a:pt x="4127" y="10967"/>
                    <a:pt x="4196" y="10993"/>
                    <a:pt x="4264" y="11032"/>
                  </a:cubicBezTo>
                  <a:cubicBezTo>
                    <a:pt x="4196" y="11087"/>
                    <a:pt x="4127" y="11143"/>
                    <a:pt x="4059" y="11195"/>
                  </a:cubicBezTo>
                  <a:cubicBezTo>
                    <a:pt x="3951" y="11276"/>
                    <a:pt x="3828" y="11345"/>
                    <a:pt x="3707" y="11426"/>
                  </a:cubicBezTo>
                  <a:cubicBezTo>
                    <a:pt x="3665" y="11468"/>
                    <a:pt x="3613" y="11507"/>
                    <a:pt x="3557" y="11550"/>
                  </a:cubicBezTo>
                  <a:cubicBezTo>
                    <a:pt x="3476" y="11618"/>
                    <a:pt x="3381" y="11700"/>
                    <a:pt x="3300" y="11765"/>
                  </a:cubicBezTo>
                  <a:lnTo>
                    <a:pt x="3232" y="11833"/>
                  </a:lnTo>
                  <a:cubicBezTo>
                    <a:pt x="3176" y="11875"/>
                    <a:pt x="3137" y="11944"/>
                    <a:pt x="3082" y="11983"/>
                  </a:cubicBezTo>
                  <a:cubicBezTo>
                    <a:pt x="3013" y="12025"/>
                    <a:pt x="2961" y="12090"/>
                    <a:pt x="2906" y="12159"/>
                  </a:cubicBezTo>
                  <a:cubicBezTo>
                    <a:pt x="2864" y="12214"/>
                    <a:pt x="2824" y="12269"/>
                    <a:pt x="2798" y="12335"/>
                  </a:cubicBezTo>
                  <a:cubicBezTo>
                    <a:pt x="2743" y="12403"/>
                    <a:pt x="2688" y="12471"/>
                    <a:pt x="2649" y="12553"/>
                  </a:cubicBezTo>
                  <a:cubicBezTo>
                    <a:pt x="2580" y="12677"/>
                    <a:pt x="2538" y="12797"/>
                    <a:pt x="2486" y="12921"/>
                  </a:cubicBezTo>
                  <a:cubicBezTo>
                    <a:pt x="2417" y="13084"/>
                    <a:pt x="2375" y="13246"/>
                    <a:pt x="2362" y="13409"/>
                  </a:cubicBezTo>
                  <a:cubicBezTo>
                    <a:pt x="2362" y="13435"/>
                    <a:pt x="2349" y="13461"/>
                    <a:pt x="2336" y="13491"/>
                  </a:cubicBezTo>
                  <a:cubicBezTo>
                    <a:pt x="2336" y="13530"/>
                    <a:pt x="2310" y="13585"/>
                    <a:pt x="2323" y="13637"/>
                  </a:cubicBezTo>
                  <a:cubicBezTo>
                    <a:pt x="2323" y="13719"/>
                    <a:pt x="2391" y="13774"/>
                    <a:pt x="2473" y="13816"/>
                  </a:cubicBezTo>
                  <a:cubicBezTo>
                    <a:pt x="2512" y="13829"/>
                    <a:pt x="2567" y="13829"/>
                    <a:pt x="2619" y="13855"/>
                  </a:cubicBezTo>
                  <a:cubicBezTo>
                    <a:pt x="2688" y="13882"/>
                    <a:pt x="2769" y="13911"/>
                    <a:pt x="2837" y="13937"/>
                  </a:cubicBezTo>
                  <a:cubicBezTo>
                    <a:pt x="2864" y="13950"/>
                    <a:pt x="2906" y="13979"/>
                    <a:pt x="2932" y="13979"/>
                  </a:cubicBezTo>
                  <a:cubicBezTo>
                    <a:pt x="3026" y="13992"/>
                    <a:pt x="3108" y="13992"/>
                    <a:pt x="3206" y="13992"/>
                  </a:cubicBezTo>
                  <a:cubicBezTo>
                    <a:pt x="3352" y="13979"/>
                    <a:pt x="3489" y="13963"/>
                    <a:pt x="3639" y="13963"/>
                  </a:cubicBezTo>
                  <a:lnTo>
                    <a:pt x="3707" y="13963"/>
                  </a:lnTo>
                  <a:cubicBezTo>
                    <a:pt x="3775" y="13963"/>
                    <a:pt x="3828" y="13950"/>
                    <a:pt x="3883" y="13950"/>
                  </a:cubicBezTo>
                  <a:cubicBezTo>
                    <a:pt x="3898" y="13948"/>
                    <a:pt x="3912" y="13947"/>
                    <a:pt x="3926" y="13947"/>
                  </a:cubicBezTo>
                  <a:cubicBezTo>
                    <a:pt x="3999" y="13947"/>
                    <a:pt x="4066" y="13967"/>
                    <a:pt x="4134" y="13967"/>
                  </a:cubicBezTo>
                  <a:cubicBezTo>
                    <a:pt x="4150" y="13967"/>
                    <a:pt x="4166" y="13966"/>
                    <a:pt x="4182" y="13963"/>
                  </a:cubicBezTo>
                  <a:cubicBezTo>
                    <a:pt x="4316" y="13937"/>
                    <a:pt x="4453" y="13950"/>
                    <a:pt x="4573" y="13911"/>
                  </a:cubicBezTo>
                  <a:cubicBezTo>
                    <a:pt x="4655" y="13882"/>
                    <a:pt x="4736" y="13868"/>
                    <a:pt x="4805" y="13842"/>
                  </a:cubicBezTo>
                  <a:cubicBezTo>
                    <a:pt x="4941" y="13787"/>
                    <a:pt x="5062" y="13719"/>
                    <a:pt x="5212" y="13706"/>
                  </a:cubicBezTo>
                  <a:cubicBezTo>
                    <a:pt x="5361" y="13693"/>
                    <a:pt x="5524" y="13680"/>
                    <a:pt x="5674" y="13667"/>
                  </a:cubicBezTo>
                  <a:cubicBezTo>
                    <a:pt x="5782" y="13654"/>
                    <a:pt x="5892" y="13654"/>
                    <a:pt x="6000" y="13654"/>
                  </a:cubicBezTo>
                  <a:cubicBezTo>
                    <a:pt x="6013" y="13654"/>
                    <a:pt x="6026" y="13637"/>
                    <a:pt x="6039" y="13624"/>
                  </a:cubicBezTo>
                  <a:cubicBezTo>
                    <a:pt x="6000" y="13611"/>
                    <a:pt x="5957" y="13598"/>
                    <a:pt x="5931" y="13598"/>
                  </a:cubicBezTo>
                  <a:cubicBezTo>
                    <a:pt x="5837" y="13592"/>
                    <a:pt x="5742" y="13585"/>
                    <a:pt x="5646" y="13585"/>
                  </a:cubicBezTo>
                  <a:cubicBezTo>
                    <a:pt x="5551" y="13585"/>
                    <a:pt x="5456" y="13592"/>
                    <a:pt x="5361" y="13611"/>
                  </a:cubicBezTo>
                  <a:cubicBezTo>
                    <a:pt x="5293" y="13624"/>
                    <a:pt x="5225" y="13624"/>
                    <a:pt x="5159" y="13637"/>
                  </a:cubicBezTo>
                  <a:cubicBezTo>
                    <a:pt x="5078" y="13654"/>
                    <a:pt x="5010" y="13693"/>
                    <a:pt x="4928" y="13719"/>
                  </a:cubicBezTo>
                  <a:cubicBezTo>
                    <a:pt x="4886" y="13735"/>
                    <a:pt x="4834" y="13761"/>
                    <a:pt x="4778" y="13774"/>
                  </a:cubicBezTo>
                  <a:cubicBezTo>
                    <a:pt x="4655" y="13829"/>
                    <a:pt x="4534" y="13868"/>
                    <a:pt x="4397" y="13882"/>
                  </a:cubicBezTo>
                  <a:cubicBezTo>
                    <a:pt x="4357" y="13887"/>
                    <a:pt x="4315" y="13889"/>
                    <a:pt x="4272" y="13889"/>
                  </a:cubicBezTo>
                  <a:cubicBezTo>
                    <a:pt x="4186" y="13889"/>
                    <a:pt x="4095" y="13882"/>
                    <a:pt x="4003" y="13882"/>
                  </a:cubicBezTo>
                  <a:cubicBezTo>
                    <a:pt x="3733" y="13898"/>
                    <a:pt x="3450" y="13911"/>
                    <a:pt x="3163" y="13911"/>
                  </a:cubicBezTo>
                  <a:cubicBezTo>
                    <a:pt x="3082" y="13911"/>
                    <a:pt x="3013" y="13911"/>
                    <a:pt x="2945" y="13882"/>
                  </a:cubicBezTo>
                  <a:cubicBezTo>
                    <a:pt x="2880" y="13868"/>
                    <a:pt x="2811" y="13829"/>
                    <a:pt x="2743" y="13816"/>
                  </a:cubicBezTo>
                  <a:cubicBezTo>
                    <a:pt x="2675" y="13787"/>
                    <a:pt x="2593" y="13774"/>
                    <a:pt x="2512" y="13748"/>
                  </a:cubicBezTo>
                  <a:cubicBezTo>
                    <a:pt x="2417" y="13719"/>
                    <a:pt x="2375" y="13654"/>
                    <a:pt x="2391" y="13543"/>
                  </a:cubicBezTo>
                  <a:cubicBezTo>
                    <a:pt x="2417" y="13543"/>
                    <a:pt x="2430" y="13543"/>
                    <a:pt x="2456" y="13530"/>
                  </a:cubicBezTo>
                  <a:cubicBezTo>
                    <a:pt x="2391" y="13461"/>
                    <a:pt x="2404" y="13393"/>
                    <a:pt x="2430" y="13328"/>
                  </a:cubicBezTo>
                  <a:cubicBezTo>
                    <a:pt x="2456" y="13191"/>
                    <a:pt x="2499" y="13067"/>
                    <a:pt x="2538" y="12947"/>
                  </a:cubicBezTo>
                  <a:cubicBezTo>
                    <a:pt x="2567" y="12852"/>
                    <a:pt x="2606" y="12758"/>
                    <a:pt x="2649" y="12677"/>
                  </a:cubicBezTo>
                  <a:cubicBezTo>
                    <a:pt x="2717" y="12566"/>
                    <a:pt x="2782" y="12458"/>
                    <a:pt x="2864" y="12351"/>
                  </a:cubicBezTo>
                  <a:cubicBezTo>
                    <a:pt x="2932" y="12253"/>
                    <a:pt x="2987" y="12159"/>
                    <a:pt x="3069" y="12077"/>
                  </a:cubicBezTo>
                  <a:cubicBezTo>
                    <a:pt x="3137" y="11996"/>
                    <a:pt x="3219" y="11928"/>
                    <a:pt x="3300" y="11862"/>
                  </a:cubicBezTo>
                  <a:cubicBezTo>
                    <a:pt x="3381" y="11781"/>
                    <a:pt x="3476" y="11713"/>
                    <a:pt x="3570" y="11631"/>
                  </a:cubicBezTo>
                  <a:lnTo>
                    <a:pt x="3570" y="11631"/>
                  </a:lnTo>
                  <a:cubicBezTo>
                    <a:pt x="3557" y="11657"/>
                    <a:pt x="3570" y="11683"/>
                    <a:pt x="3557" y="11700"/>
                  </a:cubicBezTo>
                  <a:cubicBezTo>
                    <a:pt x="3489" y="11726"/>
                    <a:pt x="3544" y="11765"/>
                    <a:pt x="3544" y="11794"/>
                  </a:cubicBezTo>
                  <a:cubicBezTo>
                    <a:pt x="3531" y="11807"/>
                    <a:pt x="3544" y="11833"/>
                    <a:pt x="3544" y="11846"/>
                  </a:cubicBezTo>
                  <a:cubicBezTo>
                    <a:pt x="3544" y="12025"/>
                    <a:pt x="3557" y="12201"/>
                    <a:pt x="3531" y="12390"/>
                  </a:cubicBezTo>
                  <a:cubicBezTo>
                    <a:pt x="3515" y="12471"/>
                    <a:pt x="3515" y="12566"/>
                    <a:pt x="3502" y="12647"/>
                  </a:cubicBezTo>
                  <a:cubicBezTo>
                    <a:pt x="3489" y="12703"/>
                    <a:pt x="3476" y="12758"/>
                    <a:pt x="3450" y="12810"/>
                  </a:cubicBezTo>
                  <a:cubicBezTo>
                    <a:pt x="3433" y="12839"/>
                    <a:pt x="3420" y="12878"/>
                    <a:pt x="3407" y="12905"/>
                  </a:cubicBezTo>
                  <a:cubicBezTo>
                    <a:pt x="3407" y="12921"/>
                    <a:pt x="3407" y="12934"/>
                    <a:pt x="3394" y="12947"/>
                  </a:cubicBezTo>
                  <a:cubicBezTo>
                    <a:pt x="3352" y="12986"/>
                    <a:pt x="3313" y="13041"/>
                    <a:pt x="3258" y="13067"/>
                  </a:cubicBezTo>
                  <a:cubicBezTo>
                    <a:pt x="3176" y="13136"/>
                    <a:pt x="3095" y="13191"/>
                    <a:pt x="3013" y="13259"/>
                  </a:cubicBezTo>
                  <a:cubicBezTo>
                    <a:pt x="3000" y="13273"/>
                    <a:pt x="3000" y="13299"/>
                    <a:pt x="3000" y="13312"/>
                  </a:cubicBezTo>
                  <a:lnTo>
                    <a:pt x="3056" y="13312"/>
                  </a:lnTo>
                  <a:cubicBezTo>
                    <a:pt x="3069" y="13312"/>
                    <a:pt x="3095" y="13299"/>
                    <a:pt x="3108" y="13299"/>
                  </a:cubicBezTo>
                  <a:cubicBezTo>
                    <a:pt x="3300" y="13312"/>
                    <a:pt x="3489" y="13328"/>
                    <a:pt x="3678" y="13328"/>
                  </a:cubicBezTo>
                  <a:cubicBezTo>
                    <a:pt x="3788" y="13341"/>
                    <a:pt x="3896" y="13354"/>
                    <a:pt x="3990" y="13354"/>
                  </a:cubicBezTo>
                  <a:cubicBezTo>
                    <a:pt x="4046" y="13448"/>
                    <a:pt x="4101" y="13530"/>
                    <a:pt x="4140" y="13598"/>
                  </a:cubicBezTo>
                  <a:cubicBezTo>
                    <a:pt x="4153" y="13624"/>
                    <a:pt x="4166" y="13654"/>
                    <a:pt x="4196" y="13654"/>
                  </a:cubicBezTo>
                  <a:cubicBezTo>
                    <a:pt x="4267" y="13676"/>
                    <a:pt x="4338" y="13722"/>
                    <a:pt x="4418" y="13722"/>
                  </a:cubicBezTo>
                  <a:cubicBezTo>
                    <a:pt x="4429" y="13722"/>
                    <a:pt x="4441" y="13721"/>
                    <a:pt x="4453" y="13719"/>
                  </a:cubicBezTo>
                  <a:cubicBezTo>
                    <a:pt x="4560" y="13706"/>
                    <a:pt x="4671" y="13693"/>
                    <a:pt x="4778" y="13667"/>
                  </a:cubicBezTo>
                  <a:cubicBezTo>
                    <a:pt x="4805" y="13667"/>
                    <a:pt x="4818" y="13654"/>
                    <a:pt x="4834" y="13637"/>
                  </a:cubicBezTo>
                  <a:cubicBezTo>
                    <a:pt x="4915" y="13585"/>
                    <a:pt x="4967" y="13530"/>
                    <a:pt x="5036" y="13474"/>
                  </a:cubicBezTo>
                  <a:cubicBezTo>
                    <a:pt x="5091" y="13435"/>
                    <a:pt x="5117" y="13393"/>
                    <a:pt x="5117" y="13341"/>
                  </a:cubicBezTo>
                  <a:lnTo>
                    <a:pt x="5117" y="13328"/>
                  </a:lnTo>
                  <a:cubicBezTo>
                    <a:pt x="5143" y="13259"/>
                    <a:pt x="5173" y="13191"/>
                    <a:pt x="5199" y="13136"/>
                  </a:cubicBezTo>
                  <a:cubicBezTo>
                    <a:pt x="5212" y="13084"/>
                    <a:pt x="5212" y="13041"/>
                    <a:pt x="5225" y="12986"/>
                  </a:cubicBezTo>
                  <a:cubicBezTo>
                    <a:pt x="5241" y="12973"/>
                    <a:pt x="5241" y="12947"/>
                    <a:pt x="5254" y="12934"/>
                  </a:cubicBezTo>
                  <a:cubicBezTo>
                    <a:pt x="5293" y="12878"/>
                    <a:pt x="5348" y="12823"/>
                    <a:pt x="5404" y="12771"/>
                  </a:cubicBezTo>
                  <a:cubicBezTo>
                    <a:pt x="5469" y="12703"/>
                    <a:pt x="5537" y="12647"/>
                    <a:pt x="5606" y="12579"/>
                  </a:cubicBezTo>
                  <a:cubicBezTo>
                    <a:pt x="5674" y="12497"/>
                    <a:pt x="5755" y="12416"/>
                    <a:pt x="5837" y="12322"/>
                  </a:cubicBezTo>
                  <a:cubicBezTo>
                    <a:pt x="5892" y="12269"/>
                    <a:pt x="5931" y="12201"/>
                    <a:pt x="5987" y="12146"/>
                  </a:cubicBezTo>
                  <a:cubicBezTo>
                    <a:pt x="6026" y="12107"/>
                    <a:pt x="6068" y="12064"/>
                    <a:pt x="6094" y="12025"/>
                  </a:cubicBezTo>
                  <a:cubicBezTo>
                    <a:pt x="6136" y="11983"/>
                    <a:pt x="6176" y="11944"/>
                    <a:pt x="6176" y="11862"/>
                  </a:cubicBezTo>
                  <a:cubicBezTo>
                    <a:pt x="6176" y="11833"/>
                    <a:pt x="6189" y="11794"/>
                    <a:pt x="6218" y="11765"/>
                  </a:cubicBezTo>
                  <a:cubicBezTo>
                    <a:pt x="6228" y="11745"/>
                    <a:pt x="6253" y="11717"/>
                    <a:pt x="6284" y="11717"/>
                  </a:cubicBezTo>
                  <a:cubicBezTo>
                    <a:pt x="6293" y="11717"/>
                    <a:pt x="6303" y="11720"/>
                    <a:pt x="6312" y="11726"/>
                  </a:cubicBezTo>
                  <a:cubicBezTo>
                    <a:pt x="6351" y="11752"/>
                    <a:pt x="6381" y="11781"/>
                    <a:pt x="6407" y="11820"/>
                  </a:cubicBezTo>
                  <a:cubicBezTo>
                    <a:pt x="6446" y="11901"/>
                    <a:pt x="6420" y="11970"/>
                    <a:pt x="6338" y="11996"/>
                  </a:cubicBezTo>
                  <a:cubicBezTo>
                    <a:pt x="6270" y="12009"/>
                    <a:pt x="6231" y="12064"/>
                    <a:pt x="6176" y="12120"/>
                  </a:cubicBezTo>
                  <a:cubicBezTo>
                    <a:pt x="6120" y="12172"/>
                    <a:pt x="6068" y="12240"/>
                    <a:pt x="6013" y="12309"/>
                  </a:cubicBezTo>
                  <a:cubicBezTo>
                    <a:pt x="5944" y="12377"/>
                    <a:pt x="5892" y="12458"/>
                    <a:pt x="5837" y="12527"/>
                  </a:cubicBezTo>
                  <a:cubicBezTo>
                    <a:pt x="5782" y="12595"/>
                    <a:pt x="5742" y="12660"/>
                    <a:pt x="5687" y="12729"/>
                  </a:cubicBezTo>
                  <a:cubicBezTo>
                    <a:pt x="5606" y="12810"/>
                    <a:pt x="5524" y="12891"/>
                    <a:pt x="5456" y="12973"/>
                  </a:cubicBezTo>
                  <a:cubicBezTo>
                    <a:pt x="5443" y="12986"/>
                    <a:pt x="5443" y="13015"/>
                    <a:pt x="5430" y="13041"/>
                  </a:cubicBezTo>
                  <a:cubicBezTo>
                    <a:pt x="5443" y="13028"/>
                    <a:pt x="5469" y="13028"/>
                    <a:pt x="5485" y="13028"/>
                  </a:cubicBezTo>
                  <a:lnTo>
                    <a:pt x="5511" y="13028"/>
                  </a:lnTo>
                  <a:cubicBezTo>
                    <a:pt x="5580" y="13028"/>
                    <a:pt x="5648" y="13028"/>
                    <a:pt x="5713" y="13015"/>
                  </a:cubicBezTo>
                  <a:cubicBezTo>
                    <a:pt x="5824" y="13002"/>
                    <a:pt x="5931" y="12986"/>
                    <a:pt x="6039" y="12947"/>
                  </a:cubicBezTo>
                  <a:cubicBezTo>
                    <a:pt x="6150" y="12921"/>
                    <a:pt x="6257" y="12865"/>
                    <a:pt x="6364" y="12823"/>
                  </a:cubicBezTo>
                  <a:cubicBezTo>
                    <a:pt x="6394" y="12810"/>
                    <a:pt x="6433" y="12784"/>
                    <a:pt x="6462" y="12771"/>
                  </a:cubicBezTo>
                  <a:cubicBezTo>
                    <a:pt x="6544" y="12716"/>
                    <a:pt x="6625" y="12660"/>
                    <a:pt x="6706" y="12608"/>
                  </a:cubicBezTo>
                  <a:cubicBezTo>
                    <a:pt x="6827" y="12540"/>
                    <a:pt x="6951" y="12471"/>
                    <a:pt x="7071" y="12403"/>
                  </a:cubicBezTo>
                  <a:cubicBezTo>
                    <a:pt x="7097" y="12377"/>
                    <a:pt x="7140" y="12364"/>
                    <a:pt x="7153" y="12335"/>
                  </a:cubicBezTo>
                  <a:cubicBezTo>
                    <a:pt x="7195" y="12282"/>
                    <a:pt x="7208" y="12227"/>
                    <a:pt x="7234" y="12188"/>
                  </a:cubicBezTo>
                  <a:cubicBezTo>
                    <a:pt x="7251" y="12151"/>
                    <a:pt x="7282" y="12133"/>
                    <a:pt x="7313" y="12133"/>
                  </a:cubicBezTo>
                  <a:cubicBezTo>
                    <a:pt x="7328" y="12133"/>
                    <a:pt x="7344" y="12137"/>
                    <a:pt x="7358" y="12146"/>
                  </a:cubicBezTo>
                  <a:cubicBezTo>
                    <a:pt x="7397" y="12172"/>
                    <a:pt x="7410" y="12214"/>
                    <a:pt x="7439" y="12253"/>
                  </a:cubicBezTo>
                  <a:cubicBezTo>
                    <a:pt x="7452" y="12269"/>
                    <a:pt x="7452" y="12296"/>
                    <a:pt x="7452" y="12309"/>
                  </a:cubicBezTo>
                  <a:cubicBezTo>
                    <a:pt x="7423" y="12377"/>
                    <a:pt x="7371" y="12432"/>
                    <a:pt x="7302" y="12471"/>
                  </a:cubicBezTo>
                  <a:cubicBezTo>
                    <a:pt x="7260" y="12484"/>
                    <a:pt x="7221" y="12484"/>
                    <a:pt x="7179" y="12497"/>
                  </a:cubicBezTo>
                  <a:cubicBezTo>
                    <a:pt x="7097" y="12514"/>
                    <a:pt x="7045" y="12579"/>
                    <a:pt x="6977" y="12621"/>
                  </a:cubicBezTo>
                  <a:cubicBezTo>
                    <a:pt x="6869" y="12690"/>
                    <a:pt x="6772" y="12758"/>
                    <a:pt x="6664" y="12823"/>
                  </a:cubicBezTo>
                  <a:cubicBezTo>
                    <a:pt x="6557" y="12878"/>
                    <a:pt x="6462" y="12947"/>
                    <a:pt x="6364" y="13002"/>
                  </a:cubicBezTo>
                  <a:cubicBezTo>
                    <a:pt x="6283" y="13041"/>
                    <a:pt x="6218" y="13084"/>
                    <a:pt x="6136" y="13123"/>
                  </a:cubicBezTo>
                  <a:cubicBezTo>
                    <a:pt x="6055" y="13165"/>
                    <a:pt x="5974" y="13204"/>
                    <a:pt x="5905" y="13259"/>
                  </a:cubicBezTo>
                  <a:cubicBezTo>
                    <a:pt x="5869" y="13271"/>
                    <a:pt x="5844" y="13301"/>
                    <a:pt x="5803" y="13301"/>
                  </a:cubicBezTo>
                  <a:cubicBezTo>
                    <a:pt x="5796" y="13301"/>
                    <a:pt x="5789" y="13300"/>
                    <a:pt x="5782" y="13299"/>
                  </a:cubicBezTo>
                  <a:cubicBezTo>
                    <a:pt x="5768" y="13299"/>
                    <a:pt x="5755" y="13312"/>
                    <a:pt x="5742" y="13328"/>
                  </a:cubicBezTo>
                  <a:cubicBezTo>
                    <a:pt x="5755" y="13328"/>
                    <a:pt x="5768" y="13354"/>
                    <a:pt x="5768" y="13354"/>
                  </a:cubicBezTo>
                  <a:cubicBezTo>
                    <a:pt x="5795" y="13367"/>
                    <a:pt x="5824" y="13367"/>
                    <a:pt x="5837" y="13367"/>
                  </a:cubicBezTo>
                  <a:cubicBezTo>
                    <a:pt x="5918" y="13393"/>
                    <a:pt x="5987" y="13409"/>
                    <a:pt x="6068" y="13422"/>
                  </a:cubicBezTo>
                  <a:cubicBezTo>
                    <a:pt x="6231" y="13461"/>
                    <a:pt x="6394" y="13491"/>
                    <a:pt x="6557" y="13504"/>
                  </a:cubicBezTo>
                  <a:cubicBezTo>
                    <a:pt x="6557" y="13510"/>
                    <a:pt x="6560" y="13514"/>
                    <a:pt x="6565" y="13514"/>
                  </a:cubicBezTo>
                  <a:cubicBezTo>
                    <a:pt x="6570" y="13514"/>
                    <a:pt x="6576" y="13510"/>
                    <a:pt x="6583" y="13504"/>
                  </a:cubicBezTo>
                  <a:cubicBezTo>
                    <a:pt x="6625" y="13491"/>
                    <a:pt x="6664" y="13474"/>
                    <a:pt x="6706" y="13448"/>
                  </a:cubicBezTo>
                  <a:cubicBezTo>
                    <a:pt x="6719" y="13440"/>
                    <a:pt x="6734" y="13435"/>
                    <a:pt x="6749" y="13435"/>
                  </a:cubicBezTo>
                  <a:cubicBezTo>
                    <a:pt x="6780" y="13435"/>
                    <a:pt x="6814" y="13454"/>
                    <a:pt x="6840" y="13491"/>
                  </a:cubicBezTo>
                  <a:cubicBezTo>
                    <a:pt x="6869" y="13543"/>
                    <a:pt x="6869" y="13585"/>
                    <a:pt x="6827" y="13611"/>
                  </a:cubicBezTo>
                  <a:cubicBezTo>
                    <a:pt x="6795" y="13651"/>
                    <a:pt x="6754" y="13672"/>
                    <a:pt x="6710" y="13672"/>
                  </a:cubicBezTo>
                  <a:cubicBezTo>
                    <a:pt x="6677" y="13672"/>
                    <a:pt x="6643" y="13661"/>
                    <a:pt x="6609" y="13637"/>
                  </a:cubicBezTo>
                  <a:cubicBezTo>
                    <a:pt x="6590" y="13628"/>
                    <a:pt x="6565" y="13619"/>
                    <a:pt x="6533" y="13619"/>
                  </a:cubicBezTo>
                  <a:cubicBezTo>
                    <a:pt x="6519" y="13619"/>
                    <a:pt x="6504" y="13620"/>
                    <a:pt x="6488" y="13624"/>
                  </a:cubicBezTo>
                  <a:lnTo>
                    <a:pt x="6270" y="13624"/>
                  </a:lnTo>
                  <a:cubicBezTo>
                    <a:pt x="6189" y="13637"/>
                    <a:pt x="6120" y="13637"/>
                    <a:pt x="6055" y="13654"/>
                  </a:cubicBezTo>
                  <a:lnTo>
                    <a:pt x="6039" y="13680"/>
                  </a:lnTo>
                  <a:cubicBezTo>
                    <a:pt x="6055" y="13693"/>
                    <a:pt x="6055" y="13693"/>
                    <a:pt x="6068" y="13693"/>
                  </a:cubicBezTo>
                  <a:lnTo>
                    <a:pt x="6231" y="13693"/>
                  </a:lnTo>
                  <a:cubicBezTo>
                    <a:pt x="6285" y="13693"/>
                    <a:pt x="6339" y="13698"/>
                    <a:pt x="6394" y="13698"/>
                  </a:cubicBezTo>
                  <a:cubicBezTo>
                    <a:pt x="6421" y="13698"/>
                    <a:pt x="6448" y="13697"/>
                    <a:pt x="6475" y="13693"/>
                  </a:cubicBezTo>
                  <a:cubicBezTo>
                    <a:pt x="6527" y="13693"/>
                    <a:pt x="6583" y="13706"/>
                    <a:pt x="6625" y="13735"/>
                  </a:cubicBezTo>
                  <a:cubicBezTo>
                    <a:pt x="6648" y="13750"/>
                    <a:pt x="6672" y="13757"/>
                    <a:pt x="6696" y="13757"/>
                  </a:cubicBezTo>
                  <a:cubicBezTo>
                    <a:pt x="6713" y="13757"/>
                    <a:pt x="6729" y="13753"/>
                    <a:pt x="6745" y="13748"/>
                  </a:cubicBezTo>
                  <a:cubicBezTo>
                    <a:pt x="6801" y="13719"/>
                    <a:pt x="6840" y="13680"/>
                    <a:pt x="6882" y="13654"/>
                  </a:cubicBezTo>
                  <a:cubicBezTo>
                    <a:pt x="6921" y="13611"/>
                    <a:pt x="6934" y="13572"/>
                    <a:pt x="6921" y="13517"/>
                  </a:cubicBezTo>
                  <a:cubicBezTo>
                    <a:pt x="6921" y="13474"/>
                    <a:pt x="6895" y="13435"/>
                    <a:pt x="6869" y="13393"/>
                  </a:cubicBezTo>
                  <a:cubicBezTo>
                    <a:pt x="6845" y="13370"/>
                    <a:pt x="6811" y="13356"/>
                    <a:pt x="6777" y="13356"/>
                  </a:cubicBezTo>
                  <a:cubicBezTo>
                    <a:pt x="6753" y="13356"/>
                    <a:pt x="6728" y="13364"/>
                    <a:pt x="6706" y="13380"/>
                  </a:cubicBezTo>
                  <a:cubicBezTo>
                    <a:pt x="6661" y="13404"/>
                    <a:pt x="6607" y="13426"/>
                    <a:pt x="6551" y="13426"/>
                  </a:cubicBezTo>
                  <a:cubicBezTo>
                    <a:pt x="6539" y="13426"/>
                    <a:pt x="6527" y="13425"/>
                    <a:pt x="6514" y="13422"/>
                  </a:cubicBezTo>
                  <a:cubicBezTo>
                    <a:pt x="6475" y="13409"/>
                    <a:pt x="6446" y="13409"/>
                    <a:pt x="6420" y="13393"/>
                  </a:cubicBezTo>
                  <a:cubicBezTo>
                    <a:pt x="6270" y="13380"/>
                    <a:pt x="6136" y="13354"/>
                    <a:pt x="6000" y="13341"/>
                  </a:cubicBezTo>
                  <a:cubicBezTo>
                    <a:pt x="5974" y="13341"/>
                    <a:pt x="5944" y="13328"/>
                    <a:pt x="5905" y="13312"/>
                  </a:cubicBezTo>
                  <a:cubicBezTo>
                    <a:pt x="5974" y="13273"/>
                    <a:pt x="6026" y="13230"/>
                    <a:pt x="6081" y="13217"/>
                  </a:cubicBezTo>
                  <a:cubicBezTo>
                    <a:pt x="6163" y="13178"/>
                    <a:pt x="6257" y="13136"/>
                    <a:pt x="6338" y="13110"/>
                  </a:cubicBezTo>
                  <a:cubicBezTo>
                    <a:pt x="6381" y="13084"/>
                    <a:pt x="6407" y="13067"/>
                    <a:pt x="6446" y="13041"/>
                  </a:cubicBezTo>
                  <a:cubicBezTo>
                    <a:pt x="6514" y="12986"/>
                    <a:pt x="6583" y="12934"/>
                    <a:pt x="6651" y="12891"/>
                  </a:cubicBezTo>
                  <a:cubicBezTo>
                    <a:pt x="6801" y="12823"/>
                    <a:pt x="6934" y="12742"/>
                    <a:pt x="7058" y="12647"/>
                  </a:cubicBezTo>
                  <a:cubicBezTo>
                    <a:pt x="7113" y="12608"/>
                    <a:pt x="7166" y="12566"/>
                    <a:pt x="7221" y="12553"/>
                  </a:cubicBezTo>
                  <a:cubicBezTo>
                    <a:pt x="7302" y="12540"/>
                    <a:pt x="7384" y="12514"/>
                    <a:pt x="7452" y="12445"/>
                  </a:cubicBezTo>
                  <a:cubicBezTo>
                    <a:pt x="7534" y="12377"/>
                    <a:pt x="7560" y="12253"/>
                    <a:pt x="7504" y="12188"/>
                  </a:cubicBezTo>
                  <a:cubicBezTo>
                    <a:pt x="7465" y="12146"/>
                    <a:pt x="7423" y="12090"/>
                    <a:pt x="7384" y="12064"/>
                  </a:cubicBezTo>
                  <a:cubicBezTo>
                    <a:pt x="7363" y="12058"/>
                    <a:pt x="7339" y="12055"/>
                    <a:pt x="7315" y="12055"/>
                  </a:cubicBezTo>
                  <a:cubicBezTo>
                    <a:pt x="7292" y="12055"/>
                    <a:pt x="7268" y="12058"/>
                    <a:pt x="7247" y="12064"/>
                  </a:cubicBezTo>
                  <a:cubicBezTo>
                    <a:pt x="7195" y="12090"/>
                    <a:pt x="7153" y="12159"/>
                    <a:pt x="7140" y="12227"/>
                  </a:cubicBezTo>
                  <a:cubicBezTo>
                    <a:pt x="7127" y="12296"/>
                    <a:pt x="7084" y="12335"/>
                    <a:pt x="7032" y="12364"/>
                  </a:cubicBezTo>
                  <a:cubicBezTo>
                    <a:pt x="6977" y="12390"/>
                    <a:pt x="6921" y="12416"/>
                    <a:pt x="6853" y="12458"/>
                  </a:cubicBezTo>
                  <a:cubicBezTo>
                    <a:pt x="6745" y="12527"/>
                    <a:pt x="6625" y="12579"/>
                    <a:pt x="6501" y="12660"/>
                  </a:cubicBezTo>
                  <a:cubicBezTo>
                    <a:pt x="6381" y="12742"/>
                    <a:pt x="6231" y="12810"/>
                    <a:pt x="6081" y="12865"/>
                  </a:cubicBezTo>
                  <a:cubicBezTo>
                    <a:pt x="5974" y="12891"/>
                    <a:pt x="5863" y="12905"/>
                    <a:pt x="5742" y="12934"/>
                  </a:cubicBezTo>
                  <a:cubicBezTo>
                    <a:pt x="5742" y="12934"/>
                    <a:pt x="5729" y="12947"/>
                    <a:pt x="5713" y="12947"/>
                  </a:cubicBezTo>
                  <a:cubicBezTo>
                    <a:pt x="5661" y="12947"/>
                    <a:pt x="5606" y="12960"/>
                    <a:pt x="5550" y="12973"/>
                  </a:cubicBezTo>
                  <a:lnTo>
                    <a:pt x="5550" y="12947"/>
                  </a:lnTo>
                  <a:cubicBezTo>
                    <a:pt x="5567" y="12934"/>
                    <a:pt x="5593" y="12891"/>
                    <a:pt x="5619" y="12878"/>
                  </a:cubicBezTo>
                  <a:cubicBezTo>
                    <a:pt x="5713" y="12810"/>
                    <a:pt x="5768" y="12703"/>
                    <a:pt x="5837" y="12621"/>
                  </a:cubicBezTo>
                  <a:cubicBezTo>
                    <a:pt x="5892" y="12553"/>
                    <a:pt x="5944" y="12471"/>
                    <a:pt x="6013" y="12403"/>
                  </a:cubicBezTo>
                  <a:cubicBezTo>
                    <a:pt x="6055" y="12351"/>
                    <a:pt x="6107" y="12309"/>
                    <a:pt x="6163" y="12240"/>
                  </a:cubicBezTo>
                  <a:cubicBezTo>
                    <a:pt x="6218" y="12188"/>
                    <a:pt x="6257" y="12107"/>
                    <a:pt x="6338" y="12077"/>
                  </a:cubicBezTo>
                  <a:cubicBezTo>
                    <a:pt x="6364" y="12064"/>
                    <a:pt x="6381" y="12051"/>
                    <a:pt x="6407" y="12038"/>
                  </a:cubicBezTo>
                  <a:cubicBezTo>
                    <a:pt x="6433" y="12009"/>
                    <a:pt x="6475" y="11996"/>
                    <a:pt x="6488" y="11970"/>
                  </a:cubicBezTo>
                  <a:cubicBezTo>
                    <a:pt x="6527" y="11833"/>
                    <a:pt x="6488" y="11726"/>
                    <a:pt x="6351" y="11657"/>
                  </a:cubicBezTo>
                  <a:cubicBezTo>
                    <a:pt x="6325" y="11644"/>
                    <a:pt x="6312" y="11644"/>
                    <a:pt x="6283" y="11631"/>
                  </a:cubicBezTo>
                  <a:cubicBezTo>
                    <a:pt x="6270" y="11644"/>
                    <a:pt x="6270" y="11657"/>
                    <a:pt x="6257" y="11657"/>
                  </a:cubicBezTo>
                  <a:cubicBezTo>
                    <a:pt x="6163" y="11700"/>
                    <a:pt x="6120" y="11765"/>
                    <a:pt x="6120" y="11862"/>
                  </a:cubicBezTo>
                  <a:cubicBezTo>
                    <a:pt x="6120" y="11875"/>
                    <a:pt x="6120" y="11888"/>
                    <a:pt x="6107" y="11901"/>
                  </a:cubicBezTo>
                  <a:cubicBezTo>
                    <a:pt x="6055" y="11970"/>
                    <a:pt x="6013" y="12038"/>
                    <a:pt x="5957" y="12090"/>
                  </a:cubicBezTo>
                  <a:cubicBezTo>
                    <a:pt x="5863" y="12201"/>
                    <a:pt x="5782" y="12296"/>
                    <a:pt x="5687" y="12390"/>
                  </a:cubicBezTo>
                  <a:cubicBezTo>
                    <a:pt x="5648" y="12445"/>
                    <a:pt x="5593" y="12497"/>
                    <a:pt x="5537" y="12553"/>
                  </a:cubicBezTo>
                  <a:lnTo>
                    <a:pt x="5417" y="12677"/>
                  </a:lnTo>
                  <a:cubicBezTo>
                    <a:pt x="5361" y="12729"/>
                    <a:pt x="5322" y="12771"/>
                    <a:pt x="5280" y="12823"/>
                  </a:cubicBezTo>
                  <a:cubicBezTo>
                    <a:pt x="5280" y="12810"/>
                    <a:pt x="5280" y="12784"/>
                    <a:pt x="5267" y="12784"/>
                  </a:cubicBezTo>
                  <a:cubicBezTo>
                    <a:pt x="5241" y="12758"/>
                    <a:pt x="5225" y="12729"/>
                    <a:pt x="5241" y="12690"/>
                  </a:cubicBezTo>
                  <a:lnTo>
                    <a:pt x="5241" y="12595"/>
                  </a:lnTo>
                  <a:cubicBezTo>
                    <a:pt x="5241" y="12566"/>
                    <a:pt x="5225" y="12527"/>
                    <a:pt x="5225" y="12484"/>
                  </a:cubicBezTo>
                  <a:cubicBezTo>
                    <a:pt x="5225" y="12427"/>
                    <a:pt x="5272" y="12400"/>
                    <a:pt x="5320" y="12400"/>
                  </a:cubicBezTo>
                  <a:cubicBezTo>
                    <a:pt x="5330" y="12400"/>
                    <a:pt x="5339" y="12401"/>
                    <a:pt x="5348" y="12403"/>
                  </a:cubicBezTo>
                  <a:cubicBezTo>
                    <a:pt x="5417" y="12403"/>
                    <a:pt x="5443" y="12445"/>
                    <a:pt x="5430" y="12514"/>
                  </a:cubicBezTo>
                  <a:lnTo>
                    <a:pt x="5430" y="12579"/>
                  </a:lnTo>
                  <a:lnTo>
                    <a:pt x="5443" y="12579"/>
                  </a:lnTo>
                  <a:cubicBezTo>
                    <a:pt x="5485" y="12540"/>
                    <a:pt x="5511" y="12497"/>
                    <a:pt x="5511" y="12432"/>
                  </a:cubicBezTo>
                  <a:cubicBezTo>
                    <a:pt x="5498" y="12377"/>
                    <a:pt x="5456" y="12351"/>
                    <a:pt x="5404" y="12322"/>
                  </a:cubicBezTo>
                  <a:cubicBezTo>
                    <a:pt x="5382" y="12315"/>
                    <a:pt x="5361" y="12311"/>
                    <a:pt x="5342" y="12311"/>
                  </a:cubicBezTo>
                  <a:cubicBezTo>
                    <a:pt x="5288" y="12311"/>
                    <a:pt x="5243" y="12336"/>
                    <a:pt x="5212" y="12377"/>
                  </a:cubicBezTo>
                  <a:cubicBezTo>
                    <a:pt x="5173" y="12432"/>
                    <a:pt x="5130" y="12497"/>
                    <a:pt x="5159" y="12579"/>
                  </a:cubicBezTo>
                  <a:cubicBezTo>
                    <a:pt x="5173" y="12595"/>
                    <a:pt x="5173" y="12608"/>
                    <a:pt x="5173" y="12634"/>
                  </a:cubicBezTo>
                  <a:cubicBezTo>
                    <a:pt x="5199" y="12716"/>
                    <a:pt x="5130" y="12771"/>
                    <a:pt x="5078" y="12823"/>
                  </a:cubicBezTo>
                  <a:cubicBezTo>
                    <a:pt x="5036" y="12865"/>
                    <a:pt x="4997" y="12891"/>
                    <a:pt x="4954" y="12934"/>
                  </a:cubicBezTo>
                  <a:cubicBezTo>
                    <a:pt x="4899" y="12960"/>
                    <a:pt x="4860" y="13002"/>
                    <a:pt x="4805" y="13028"/>
                  </a:cubicBezTo>
                  <a:cubicBezTo>
                    <a:pt x="4778" y="13041"/>
                    <a:pt x="4752" y="13054"/>
                    <a:pt x="4778" y="13097"/>
                  </a:cubicBezTo>
                  <a:cubicBezTo>
                    <a:pt x="4710" y="13123"/>
                    <a:pt x="4655" y="13149"/>
                    <a:pt x="4603" y="13165"/>
                  </a:cubicBezTo>
                  <a:cubicBezTo>
                    <a:pt x="4547" y="13191"/>
                    <a:pt x="4508" y="13204"/>
                    <a:pt x="4453" y="13217"/>
                  </a:cubicBezTo>
                  <a:cubicBezTo>
                    <a:pt x="4345" y="13273"/>
                    <a:pt x="4235" y="13299"/>
                    <a:pt x="4114" y="13299"/>
                  </a:cubicBezTo>
                  <a:cubicBezTo>
                    <a:pt x="3990" y="13299"/>
                    <a:pt x="3883" y="13273"/>
                    <a:pt x="3775" y="13259"/>
                  </a:cubicBezTo>
                  <a:cubicBezTo>
                    <a:pt x="3678" y="13259"/>
                    <a:pt x="3596" y="13259"/>
                    <a:pt x="3502" y="13246"/>
                  </a:cubicBezTo>
                  <a:cubicBezTo>
                    <a:pt x="3407" y="13246"/>
                    <a:pt x="3300" y="13246"/>
                    <a:pt x="3189" y="13230"/>
                  </a:cubicBezTo>
                  <a:cubicBezTo>
                    <a:pt x="3245" y="13178"/>
                    <a:pt x="3313" y="13123"/>
                    <a:pt x="3368" y="13067"/>
                  </a:cubicBezTo>
                  <a:cubicBezTo>
                    <a:pt x="3463" y="12986"/>
                    <a:pt x="3557" y="12905"/>
                    <a:pt x="3652" y="12823"/>
                  </a:cubicBezTo>
                  <a:cubicBezTo>
                    <a:pt x="3759" y="12729"/>
                    <a:pt x="3857" y="12647"/>
                    <a:pt x="3951" y="12553"/>
                  </a:cubicBezTo>
                  <a:cubicBezTo>
                    <a:pt x="4046" y="12471"/>
                    <a:pt x="4140" y="12390"/>
                    <a:pt x="4235" y="12296"/>
                  </a:cubicBezTo>
                  <a:cubicBezTo>
                    <a:pt x="4329" y="12214"/>
                    <a:pt x="4410" y="12133"/>
                    <a:pt x="4508" y="12051"/>
                  </a:cubicBezTo>
                  <a:cubicBezTo>
                    <a:pt x="4590" y="11983"/>
                    <a:pt x="4671" y="11914"/>
                    <a:pt x="4752" y="11846"/>
                  </a:cubicBezTo>
                  <a:cubicBezTo>
                    <a:pt x="4818" y="11794"/>
                    <a:pt x="4899" y="11713"/>
                    <a:pt x="4967" y="11644"/>
                  </a:cubicBezTo>
                  <a:cubicBezTo>
                    <a:pt x="5023" y="11602"/>
                    <a:pt x="5078" y="11563"/>
                    <a:pt x="5130" y="11520"/>
                  </a:cubicBezTo>
                  <a:cubicBezTo>
                    <a:pt x="5159" y="11507"/>
                    <a:pt x="5173" y="11481"/>
                    <a:pt x="5199" y="11468"/>
                  </a:cubicBezTo>
                  <a:cubicBezTo>
                    <a:pt x="5212" y="11439"/>
                    <a:pt x="5225" y="11400"/>
                    <a:pt x="5254" y="11374"/>
                  </a:cubicBezTo>
                  <a:cubicBezTo>
                    <a:pt x="5335" y="11292"/>
                    <a:pt x="5348" y="11169"/>
                    <a:pt x="5335" y="11074"/>
                  </a:cubicBezTo>
                  <a:cubicBezTo>
                    <a:pt x="5306" y="10951"/>
                    <a:pt x="5267" y="10830"/>
                    <a:pt x="5225" y="10723"/>
                  </a:cubicBezTo>
                  <a:cubicBezTo>
                    <a:pt x="5212" y="10680"/>
                    <a:pt x="5199" y="10641"/>
                    <a:pt x="5173" y="10599"/>
                  </a:cubicBezTo>
                  <a:cubicBezTo>
                    <a:pt x="5130" y="10517"/>
                    <a:pt x="5091" y="10449"/>
                    <a:pt x="5049" y="10381"/>
                  </a:cubicBezTo>
                  <a:cubicBezTo>
                    <a:pt x="5023" y="10342"/>
                    <a:pt x="5010" y="10299"/>
                    <a:pt x="4980" y="10273"/>
                  </a:cubicBezTo>
                  <a:cubicBezTo>
                    <a:pt x="4928" y="10192"/>
                    <a:pt x="4873" y="10123"/>
                    <a:pt x="4818" y="10055"/>
                  </a:cubicBezTo>
                  <a:cubicBezTo>
                    <a:pt x="4710" y="9934"/>
                    <a:pt x="4616" y="9827"/>
                    <a:pt x="4466" y="9746"/>
                  </a:cubicBezTo>
                  <a:cubicBezTo>
                    <a:pt x="4427" y="9716"/>
                    <a:pt x="4384" y="9690"/>
                    <a:pt x="4345" y="9664"/>
                  </a:cubicBezTo>
                  <a:lnTo>
                    <a:pt x="4384" y="9622"/>
                  </a:lnTo>
                  <a:cubicBezTo>
                    <a:pt x="4440" y="9583"/>
                    <a:pt x="4492" y="9540"/>
                    <a:pt x="4547" y="9501"/>
                  </a:cubicBezTo>
                  <a:cubicBezTo>
                    <a:pt x="4581" y="9467"/>
                    <a:pt x="4605" y="9425"/>
                    <a:pt x="4648" y="9425"/>
                  </a:cubicBezTo>
                  <a:cubicBezTo>
                    <a:pt x="4659" y="9425"/>
                    <a:pt x="4671" y="9427"/>
                    <a:pt x="4684" y="9433"/>
                  </a:cubicBezTo>
                  <a:cubicBezTo>
                    <a:pt x="4697" y="9433"/>
                    <a:pt x="4710" y="9420"/>
                    <a:pt x="4710" y="9420"/>
                  </a:cubicBezTo>
                  <a:cubicBezTo>
                    <a:pt x="4791" y="9338"/>
                    <a:pt x="4873" y="9270"/>
                    <a:pt x="4954" y="9189"/>
                  </a:cubicBezTo>
                  <a:cubicBezTo>
                    <a:pt x="5062" y="9078"/>
                    <a:pt x="5173" y="8970"/>
                    <a:pt x="5280" y="8863"/>
                  </a:cubicBezTo>
                  <a:cubicBezTo>
                    <a:pt x="5335" y="8808"/>
                    <a:pt x="5387" y="8752"/>
                    <a:pt x="5443" y="8700"/>
                  </a:cubicBezTo>
                  <a:cubicBezTo>
                    <a:pt x="5537" y="8589"/>
                    <a:pt x="5619" y="8495"/>
                    <a:pt x="5713" y="8388"/>
                  </a:cubicBezTo>
                  <a:cubicBezTo>
                    <a:pt x="5742" y="8345"/>
                    <a:pt x="5768" y="8306"/>
                    <a:pt x="5795" y="8264"/>
                  </a:cubicBezTo>
                  <a:cubicBezTo>
                    <a:pt x="5811" y="8293"/>
                    <a:pt x="5811" y="8319"/>
                    <a:pt x="5824" y="8332"/>
                  </a:cubicBezTo>
                  <a:cubicBezTo>
                    <a:pt x="5850" y="8427"/>
                    <a:pt x="5892" y="8524"/>
                    <a:pt x="5931" y="8619"/>
                  </a:cubicBezTo>
                  <a:cubicBezTo>
                    <a:pt x="5957" y="8687"/>
                    <a:pt x="5974" y="8752"/>
                    <a:pt x="6000" y="8808"/>
                  </a:cubicBezTo>
                  <a:cubicBezTo>
                    <a:pt x="6055" y="8915"/>
                    <a:pt x="6081" y="9026"/>
                    <a:pt x="6094" y="9133"/>
                  </a:cubicBezTo>
                  <a:cubicBezTo>
                    <a:pt x="6094" y="9189"/>
                    <a:pt x="6107" y="9241"/>
                    <a:pt x="6120" y="9283"/>
                  </a:cubicBezTo>
                  <a:cubicBezTo>
                    <a:pt x="6136" y="9296"/>
                    <a:pt x="6150" y="9309"/>
                    <a:pt x="6176" y="9322"/>
                  </a:cubicBezTo>
                  <a:cubicBezTo>
                    <a:pt x="6189" y="9338"/>
                    <a:pt x="6202" y="9351"/>
                    <a:pt x="6218" y="9365"/>
                  </a:cubicBezTo>
                  <a:cubicBezTo>
                    <a:pt x="6299" y="9485"/>
                    <a:pt x="6364" y="9609"/>
                    <a:pt x="6446" y="9716"/>
                  </a:cubicBezTo>
                  <a:cubicBezTo>
                    <a:pt x="6462" y="9759"/>
                    <a:pt x="6501" y="9785"/>
                    <a:pt x="6544" y="9827"/>
                  </a:cubicBezTo>
                  <a:lnTo>
                    <a:pt x="6706" y="9990"/>
                  </a:lnTo>
                  <a:cubicBezTo>
                    <a:pt x="6745" y="10042"/>
                    <a:pt x="6814" y="10071"/>
                    <a:pt x="6814" y="10136"/>
                  </a:cubicBezTo>
                  <a:cubicBezTo>
                    <a:pt x="6814" y="10192"/>
                    <a:pt x="6840" y="10218"/>
                    <a:pt x="6882" y="10234"/>
                  </a:cubicBezTo>
                  <a:lnTo>
                    <a:pt x="6921" y="10234"/>
                  </a:lnTo>
                  <a:cubicBezTo>
                    <a:pt x="6924" y="10233"/>
                    <a:pt x="6927" y="10232"/>
                    <a:pt x="6932" y="10232"/>
                  </a:cubicBezTo>
                  <a:cubicBezTo>
                    <a:pt x="6976" y="10232"/>
                    <a:pt x="7099" y="10303"/>
                    <a:pt x="7113" y="10342"/>
                  </a:cubicBezTo>
                  <a:cubicBezTo>
                    <a:pt x="7113" y="10423"/>
                    <a:pt x="7113" y="10517"/>
                    <a:pt x="7127" y="10599"/>
                  </a:cubicBezTo>
                  <a:cubicBezTo>
                    <a:pt x="7127" y="10762"/>
                    <a:pt x="7071" y="10911"/>
                    <a:pt x="7003" y="11048"/>
                  </a:cubicBezTo>
                  <a:cubicBezTo>
                    <a:pt x="6977" y="11087"/>
                    <a:pt x="6934" y="11143"/>
                    <a:pt x="6869" y="11156"/>
                  </a:cubicBezTo>
                  <a:cubicBezTo>
                    <a:pt x="6827" y="11169"/>
                    <a:pt x="6788" y="11195"/>
                    <a:pt x="6759" y="11250"/>
                  </a:cubicBezTo>
                  <a:cubicBezTo>
                    <a:pt x="6690" y="11332"/>
                    <a:pt x="6788" y="11455"/>
                    <a:pt x="6869" y="11468"/>
                  </a:cubicBezTo>
                  <a:cubicBezTo>
                    <a:pt x="6881" y="11471"/>
                    <a:pt x="6891" y="11472"/>
                    <a:pt x="6902" y="11472"/>
                  </a:cubicBezTo>
                  <a:cubicBezTo>
                    <a:pt x="6949" y="11472"/>
                    <a:pt x="6984" y="11448"/>
                    <a:pt x="7016" y="11413"/>
                  </a:cubicBezTo>
                  <a:cubicBezTo>
                    <a:pt x="7058" y="11387"/>
                    <a:pt x="7084" y="11332"/>
                    <a:pt x="7127" y="11292"/>
                  </a:cubicBezTo>
                  <a:cubicBezTo>
                    <a:pt x="7140" y="11276"/>
                    <a:pt x="7166" y="11250"/>
                    <a:pt x="7179" y="11237"/>
                  </a:cubicBezTo>
                  <a:cubicBezTo>
                    <a:pt x="7234" y="11113"/>
                    <a:pt x="7289" y="10993"/>
                    <a:pt x="7341" y="10885"/>
                  </a:cubicBezTo>
                  <a:cubicBezTo>
                    <a:pt x="7371" y="10830"/>
                    <a:pt x="7397" y="10817"/>
                    <a:pt x="7452" y="10817"/>
                  </a:cubicBezTo>
                  <a:cubicBezTo>
                    <a:pt x="7504" y="10804"/>
                    <a:pt x="7560" y="10788"/>
                    <a:pt x="7615" y="10775"/>
                  </a:cubicBezTo>
                  <a:cubicBezTo>
                    <a:pt x="7615" y="10775"/>
                    <a:pt x="7628" y="10762"/>
                    <a:pt x="7641" y="10736"/>
                  </a:cubicBezTo>
                  <a:lnTo>
                    <a:pt x="7397" y="10736"/>
                  </a:lnTo>
                  <a:cubicBezTo>
                    <a:pt x="7358" y="10736"/>
                    <a:pt x="7315" y="10762"/>
                    <a:pt x="7302" y="10804"/>
                  </a:cubicBezTo>
                  <a:cubicBezTo>
                    <a:pt x="7260" y="10885"/>
                    <a:pt x="7221" y="10967"/>
                    <a:pt x="7195" y="11048"/>
                  </a:cubicBezTo>
                  <a:cubicBezTo>
                    <a:pt x="7179" y="11061"/>
                    <a:pt x="7179" y="11074"/>
                    <a:pt x="7166" y="11087"/>
                  </a:cubicBezTo>
                  <a:cubicBezTo>
                    <a:pt x="7166" y="11074"/>
                    <a:pt x="7153" y="11074"/>
                    <a:pt x="7153" y="11074"/>
                  </a:cubicBezTo>
                  <a:cubicBezTo>
                    <a:pt x="7166" y="11032"/>
                    <a:pt x="7179" y="10993"/>
                    <a:pt x="7195" y="10951"/>
                  </a:cubicBezTo>
                  <a:lnTo>
                    <a:pt x="7195" y="10951"/>
                  </a:lnTo>
                  <a:cubicBezTo>
                    <a:pt x="7140" y="10993"/>
                    <a:pt x="7140" y="11032"/>
                    <a:pt x="7140" y="11087"/>
                  </a:cubicBezTo>
                  <a:cubicBezTo>
                    <a:pt x="7153" y="11156"/>
                    <a:pt x="7113" y="11195"/>
                    <a:pt x="7084" y="11237"/>
                  </a:cubicBezTo>
                  <a:lnTo>
                    <a:pt x="6964" y="11358"/>
                  </a:lnTo>
                  <a:cubicBezTo>
                    <a:pt x="6945" y="11376"/>
                    <a:pt x="6923" y="11388"/>
                    <a:pt x="6899" y="11388"/>
                  </a:cubicBezTo>
                  <a:cubicBezTo>
                    <a:pt x="6884" y="11388"/>
                    <a:pt x="6869" y="11384"/>
                    <a:pt x="6853" y="11374"/>
                  </a:cubicBezTo>
                  <a:cubicBezTo>
                    <a:pt x="6827" y="11358"/>
                    <a:pt x="6801" y="11319"/>
                    <a:pt x="6827" y="11276"/>
                  </a:cubicBezTo>
                  <a:cubicBezTo>
                    <a:pt x="6853" y="11250"/>
                    <a:pt x="6882" y="11224"/>
                    <a:pt x="6921" y="11211"/>
                  </a:cubicBezTo>
                  <a:cubicBezTo>
                    <a:pt x="6964" y="11195"/>
                    <a:pt x="7003" y="11182"/>
                    <a:pt x="7016" y="11130"/>
                  </a:cubicBezTo>
                  <a:cubicBezTo>
                    <a:pt x="7032" y="11100"/>
                    <a:pt x="7058" y="11061"/>
                    <a:pt x="7071" y="11032"/>
                  </a:cubicBezTo>
                  <a:cubicBezTo>
                    <a:pt x="7140" y="10885"/>
                    <a:pt x="7179" y="10736"/>
                    <a:pt x="7179" y="10573"/>
                  </a:cubicBezTo>
                  <a:lnTo>
                    <a:pt x="7179" y="10381"/>
                  </a:lnTo>
                  <a:cubicBezTo>
                    <a:pt x="7208" y="10397"/>
                    <a:pt x="7221" y="10410"/>
                    <a:pt x="7234" y="10410"/>
                  </a:cubicBezTo>
                  <a:cubicBezTo>
                    <a:pt x="7289" y="10436"/>
                    <a:pt x="7302" y="10478"/>
                    <a:pt x="7289" y="10530"/>
                  </a:cubicBezTo>
                  <a:cubicBezTo>
                    <a:pt x="7260" y="10612"/>
                    <a:pt x="7247" y="10706"/>
                    <a:pt x="7221" y="10804"/>
                  </a:cubicBezTo>
                  <a:cubicBezTo>
                    <a:pt x="7221" y="10804"/>
                    <a:pt x="7221" y="10817"/>
                    <a:pt x="7208" y="10817"/>
                  </a:cubicBezTo>
                  <a:cubicBezTo>
                    <a:pt x="7221" y="10817"/>
                    <a:pt x="7234" y="10817"/>
                    <a:pt x="7234" y="10804"/>
                  </a:cubicBezTo>
                  <a:cubicBezTo>
                    <a:pt x="7247" y="10762"/>
                    <a:pt x="7260" y="10706"/>
                    <a:pt x="7276" y="10667"/>
                  </a:cubicBezTo>
                  <a:cubicBezTo>
                    <a:pt x="7289" y="10599"/>
                    <a:pt x="7302" y="10543"/>
                    <a:pt x="7315" y="10478"/>
                  </a:cubicBezTo>
                  <a:cubicBezTo>
                    <a:pt x="7371" y="10504"/>
                    <a:pt x="7410" y="10530"/>
                    <a:pt x="7465" y="10573"/>
                  </a:cubicBezTo>
                  <a:cubicBezTo>
                    <a:pt x="7560" y="10625"/>
                    <a:pt x="7628" y="10723"/>
                    <a:pt x="7749" y="10762"/>
                  </a:cubicBezTo>
                  <a:cubicBezTo>
                    <a:pt x="7778" y="10775"/>
                    <a:pt x="7817" y="10788"/>
                    <a:pt x="7846" y="10830"/>
                  </a:cubicBezTo>
                  <a:cubicBezTo>
                    <a:pt x="7872" y="10856"/>
                    <a:pt x="7898" y="10869"/>
                    <a:pt x="7928" y="10885"/>
                  </a:cubicBezTo>
                  <a:lnTo>
                    <a:pt x="7846" y="10804"/>
                  </a:lnTo>
                  <a:cubicBezTo>
                    <a:pt x="7830" y="10775"/>
                    <a:pt x="7817" y="10736"/>
                    <a:pt x="7804" y="10706"/>
                  </a:cubicBezTo>
                  <a:cubicBezTo>
                    <a:pt x="7791" y="10706"/>
                    <a:pt x="7765" y="10723"/>
                    <a:pt x="7765" y="10723"/>
                  </a:cubicBezTo>
                  <a:cubicBezTo>
                    <a:pt x="7654" y="10641"/>
                    <a:pt x="7560" y="10560"/>
                    <a:pt x="7465" y="10491"/>
                  </a:cubicBezTo>
                  <a:cubicBezTo>
                    <a:pt x="7410" y="10449"/>
                    <a:pt x="7341" y="10410"/>
                    <a:pt x="7289" y="10368"/>
                  </a:cubicBezTo>
                  <a:cubicBezTo>
                    <a:pt x="7221" y="10315"/>
                    <a:pt x="7153" y="10273"/>
                    <a:pt x="7097" y="10218"/>
                  </a:cubicBezTo>
                  <a:cubicBezTo>
                    <a:pt x="7045" y="10166"/>
                    <a:pt x="7016" y="10097"/>
                    <a:pt x="6990" y="10042"/>
                  </a:cubicBezTo>
                  <a:lnTo>
                    <a:pt x="6990" y="9990"/>
                  </a:lnTo>
                  <a:cubicBezTo>
                    <a:pt x="7003" y="10003"/>
                    <a:pt x="7016" y="10003"/>
                    <a:pt x="7032" y="10016"/>
                  </a:cubicBezTo>
                  <a:cubicBezTo>
                    <a:pt x="7071" y="10055"/>
                    <a:pt x="7113" y="10084"/>
                    <a:pt x="7140" y="10123"/>
                  </a:cubicBezTo>
                  <a:cubicBezTo>
                    <a:pt x="7208" y="10192"/>
                    <a:pt x="7276" y="10260"/>
                    <a:pt x="7341" y="10328"/>
                  </a:cubicBezTo>
                  <a:lnTo>
                    <a:pt x="7465" y="10449"/>
                  </a:lnTo>
                  <a:cubicBezTo>
                    <a:pt x="7478" y="10436"/>
                    <a:pt x="7465" y="10423"/>
                    <a:pt x="7465" y="10410"/>
                  </a:cubicBezTo>
                  <a:cubicBezTo>
                    <a:pt x="7397" y="10355"/>
                    <a:pt x="7341" y="10299"/>
                    <a:pt x="7289" y="10247"/>
                  </a:cubicBezTo>
                  <a:cubicBezTo>
                    <a:pt x="7221" y="10179"/>
                    <a:pt x="7153" y="10097"/>
                    <a:pt x="7084" y="10042"/>
                  </a:cubicBezTo>
                  <a:cubicBezTo>
                    <a:pt x="7016" y="9974"/>
                    <a:pt x="6977" y="9921"/>
                    <a:pt x="6964" y="9827"/>
                  </a:cubicBezTo>
                  <a:cubicBezTo>
                    <a:pt x="6951" y="9785"/>
                    <a:pt x="6990" y="9716"/>
                    <a:pt x="6921" y="9690"/>
                  </a:cubicBezTo>
                  <a:cubicBezTo>
                    <a:pt x="6908" y="9690"/>
                    <a:pt x="6908" y="9690"/>
                    <a:pt x="6908" y="9677"/>
                  </a:cubicBezTo>
                  <a:cubicBezTo>
                    <a:pt x="6869" y="9583"/>
                    <a:pt x="6801" y="9501"/>
                    <a:pt x="6690" y="9446"/>
                  </a:cubicBezTo>
                  <a:cubicBezTo>
                    <a:pt x="6583" y="9404"/>
                    <a:pt x="6475" y="9338"/>
                    <a:pt x="6351" y="9338"/>
                  </a:cubicBezTo>
                  <a:cubicBezTo>
                    <a:pt x="6338" y="9338"/>
                    <a:pt x="6325" y="9338"/>
                    <a:pt x="6325" y="9322"/>
                  </a:cubicBezTo>
                  <a:cubicBezTo>
                    <a:pt x="6270" y="9283"/>
                    <a:pt x="6231" y="9241"/>
                    <a:pt x="6189" y="9189"/>
                  </a:cubicBezTo>
                  <a:cubicBezTo>
                    <a:pt x="6163" y="9176"/>
                    <a:pt x="6176" y="9133"/>
                    <a:pt x="6218" y="9120"/>
                  </a:cubicBezTo>
                  <a:cubicBezTo>
                    <a:pt x="6233" y="9110"/>
                    <a:pt x="6251" y="9106"/>
                    <a:pt x="6269" y="9106"/>
                  </a:cubicBezTo>
                  <a:cubicBezTo>
                    <a:pt x="6329" y="9106"/>
                    <a:pt x="6394" y="9155"/>
                    <a:pt x="6394" y="9228"/>
                  </a:cubicBezTo>
                  <a:lnTo>
                    <a:pt x="6394" y="9270"/>
                  </a:lnTo>
                  <a:cubicBezTo>
                    <a:pt x="6420" y="9176"/>
                    <a:pt x="6394" y="9120"/>
                    <a:pt x="6338" y="9094"/>
                  </a:cubicBezTo>
                  <a:cubicBezTo>
                    <a:pt x="6321" y="9090"/>
                    <a:pt x="6302" y="9088"/>
                    <a:pt x="6284" y="9088"/>
                  </a:cubicBezTo>
                  <a:cubicBezTo>
                    <a:pt x="6231" y="9088"/>
                    <a:pt x="6182" y="9104"/>
                    <a:pt x="6163" y="9133"/>
                  </a:cubicBezTo>
                  <a:cubicBezTo>
                    <a:pt x="6150" y="9078"/>
                    <a:pt x="6136" y="9026"/>
                    <a:pt x="6120" y="8957"/>
                  </a:cubicBezTo>
                  <a:cubicBezTo>
                    <a:pt x="6107" y="8902"/>
                    <a:pt x="6081" y="8850"/>
                    <a:pt x="6068" y="8782"/>
                  </a:cubicBezTo>
                  <a:cubicBezTo>
                    <a:pt x="6026" y="8687"/>
                    <a:pt x="5974" y="8589"/>
                    <a:pt x="5944" y="8482"/>
                  </a:cubicBezTo>
                  <a:cubicBezTo>
                    <a:pt x="5905" y="8414"/>
                    <a:pt x="5876" y="8332"/>
                    <a:pt x="5850" y="8264"/>
                  </a:cubicBezTo>
                  <a:cubicBezTo>
                    <a:pt x="5850" y="8225"/>
                    <a:pt x="5811" y="8182"/>
                    <a:pt x="5876" y="8156"/>
                  </a:cubicBezTo>
                  <a:cubicBezTo>
                    <a:pt x="5931" y="8319"/>
                    <a:pt x="5987" y="8482"/>
                    <a:pt x="6039" y="8632"/>
                  </a:cubicBezTo>
                  <a:lnTo>
                    <a:pt x="6055" y="8632"/>
                  </a:lnTo>
                  <a:cubicBezTo>
                    <a:pt x="6013" y="8537"/>
                    <a:pt x="5987" y="8427"/>
                    <a:pt x="5944" y="8332"/>
                  </a:cubicBezTo>
                  <a:cubicBezTo>
                    <a:pt x="5931" y="8264"/>
                    <a:pt x="5905" y="8212"/>
                    <a:pt x="5892" y="8143"/>
                  </a:cubicBezTo>
                  <a:cubicBezTo>
                    <a:pt x="5892" y="8117"/>
                    <a:pt x="5892" y="8101"/>
                    <a:pt x="5918" y="8101"/>
                  </a:cubicBezTo>
                  <a:lnTo>
                    <a:pt x="5931" y="8088"/>
                  </a:lnTo>
                  <a:cubicBezTo>
                    <a:pt x="5931" y="8075"/>
                    <a:pt x="5931" y="8049"/>
                    <a:pt x="5944" y="8020"/>
                  </a:cubicBezTo>
                  <a:cubicBezTo>
                    <a:pt x="5957" y="7993"/>
                    <a:pt x="5974" y="7967"/>
                    <a:pt x="5987" y="7925"/>
                  </a:cubicBezTo>
                  <a:lnTo>
                    <a:pt x="5987" y="7886"/>
                  </a:lnTo>
                  <a:cubicBezTo>
                    <a:pt x="5974" y="7899"/>
                    <a:pt x="5944" y="7899"/>
                    <a:pt x="5944" y="7912"/>
                  </a:cubicBezTo>
                  <a:cubicBezTo>
                    <a:pt x="5892" y="7993"/>
                    <a:pt x="5850" y="8075"/>
                    <a:pt x="5811" y="8143"/>
                  </a:cubicBezTo>
                  <a:cubicBezTo>
                    <a:pt x="5755" y="8238"/>
                    <a:pt x="5687" y="8319"/>
                    <a:pt x="5632" y="8401"/>
                  </a:cubicBezTo>
                  <a:cubicBezTo>
                    <a:pt x="5632" y="8414"/>
                    <a:pt x="5606" y="8414"/>
                    <a:pt x="5606" y="8427"/>
                  </a:cubicBezTo>
                  <a:cubicBezTo>
                    <a:pt x="5593" y="8374"/>
                    <a:pt x="5593" y="8332"/>
                    <a:pt x="5580" y="8293"/>
                  </a:cubicBezTo>
                  <a:cubicBezTo>
                    <a:pt x="5580" y="8280"/>
                    <a:pt x="5567" y="8251"/>
                    <a:pt x="5567" y="8238"/>
                  </a:cubicBezTo>
                  <a:cubicBezTo>
                    <a:pt x="5567" y="8075"/>
                    <a:pt x="5469" y="7954"/>
                    <a:pt x="5348" y="7857"/>
                  </a:cubicBezTo>
                  <a:cubicBezTo>
                    <a:pt x="5254" y="7775"/>
                    <a:pt x="5130" y="7775"/>
                    <a:pt x="5010" y="7736"/>
                  </a:cubicBezTo>
                  <a:cubicBezTo>
                    <a:pt x="4985" y="7723"/>
                    <a:pt x="4960" y="7718"/>
                    <a:pt x="4935" y="7718"/>
                  </a:cubicBezTo>
                  <a:cubicBezTo>
                    <a:pt x="4877" y="7718"/>
                    <a:pt x="4818" y="7744"/>
                    <a:pt x="4752" y="7762"/>
                  </a:cubicBezTo>
                  <a:cubicBezTo>
                    <a:pt x="4778" y="7775"/>
                    <a:pt x="4805" y="7775"/>
                    <a:pt x="4834" y="7775"/>
                  </a:cubicBezTo>
                  <a:cubicBezTo>
                    <a:pt x="4778" y="7805"/>
                    <a:pt x="4723" y="7818"/>
                    <a:pt x="4684" y="7844"/>
                  </a:cubicBezTo>
                  <a:cubicBezTo>
                    <a:pt x="4603" y="7899"/>
                    <a:pt x="4508" y="7954"/>
                    <a:pt x="4427" y="8006"/>
                  </a:cubicBezTo>
                  <a:cubicBezTo>
                    <a:pt x="4397" y="8020"/>
                    <a:pt x="4371" y="8049"/>
                    <a:pt x="4345" y="8062"/>
                  </a:cubicBezTo>
                  <a:cubicBezTo>
                    <a:pt x="4290" y="8101"/>
                    <a:pt x="4235" y="8156"/>
                    <a:pt x="4182" y="8199"/>
                  </a:cubicBezTo>
                  <a:cubicBezTo>
                    <a:pt x="4140" y="8225"/>
                    <a:pt x="4101" y="8251"/>
                    <a:pt x="4059" y="8280"/>
                  </a:cubicBezTo>
                  <a:cubicBezTo>
                    <a:pt x="4046" y="8293"/>
                    <a:pt x="4033" y="8306"/>
                    <a:pt x="4003" y="8319"/>
                  </a:cubicBezTo>
                  <a:cubicBezTo>
                    <a:pt x="3964" y="8361"/>
                    <a:pt x="3909" y="8401"/>
                    <a:pt x="3857" y="8427"/>
                  </a:cubicBezTo>
                  <a:cubicBezTo>
                    <a:pt x="3814" y="8469"/>
                    <a:pt x="3759" y="8524"/>
                    <a:pt x="3707" y="8550"/>
                  </a:cubicBezTo>
                  <a:cubicBezTo>
                    <a:pt x="3626" y="8576"/>
                    <a:pt x="3544" y="8606"/>
                    <a:pt x="3463" y="8619"/>
                  </a:cubicBezTo>
                  <a:cubicBezTo>
                    <a:pt x="3459" y="8623"/>
                    <a:pt x="3455" y="8624"/>
                    <a:pt x="3450" y="8624"/>
                  </a:cubicBezTo>
                  <a:cubicBezTo>
                    <a:pt x="3439" y="8624"/>
                    <a:pt x="3426" y="8615"/>
                    <a:pt x="3407" y="8606"/>
                  </a:cubicBezTo>
                  <a:cubicBezTo>
                    <a:pt x="3407" y="8624"/>
                    <a:pt x="3403" y="8629"/>
                    <a:pt x="3395" y="8629"/>
                  </a:cubicBezTo>
                  <a:cubicBezTo>
                    <a:pt x="3384" y="8629"/>
                    <a:pt x="3366" y="8617"/>
                    <a:pt x="3350" y="8617"/>
                  </a:cubicBezTo>
                  <a:cubicBezTo>
                    <a:pt x="3346" y="8617"/>
                    <a:pt x="3342" y="8617"/>
                    <a:pt x="3339" y="8619"/>
                  </a:cubicBezTo>
                  <a:cubicBezTo>
                    <a:pt x="3232" y="8619"/>
                    <a:pt x="3137" y="8563"/>
                    <a:pt x="3056" y="8495"/>
                  </a:cubicBezTo>
                  <a:cubicBezTo>
                    <a:pt x="3026" y="8469"/>
                    <a:pt x="3013" y="8427"/>
                    <a:pt x="3000" y="8401"/>
                  </a:cubicBezTo>
                  <a:cubicBezTo>
                    <a:pt x="2974" y="8345"/>
                    <a:pt x="2961" y="8306"/>
                    <a:pt x="2961" y="8264"/>
                  </a:cubicBezTo>
                  <a:cubicBezTo>
                    <a:pt x="2961" y="8199"/>
                    <a:pt x="2961" y="8117"/>
                    <a:pt x="2974" y="8049"/>
                  </a:cubicBezTo>
                  <a:cubicBezTo>
                    <a:pt x="3000" y="7967"/>
                    <a:pt x="3069" y="7899"/>
                    <a:pt x="3108" y="7818"/>
                  </a:cubicBezTo>
                  <a:cubicBezTo>
                    <a:pt x="3124" y="7792"/>
                    <a:pt x="3150" y="7775"/>
                    <a:pt x="3163" y="7749"/>
                  </a:cubicBezTo>
                  <a:lnTo>
                    <a:pt x="3163" y="7749"/>
                  </a:lnTo>
                  <a:cubicBezTo>
                    <a:pt x="3150" y="7886"/>
                    <a:pt x="3095" y="8006"/>
                    <a:pt x="3095" y="8143"/>
                  </a:cubicBezTo>
                  <a:cubicBezTo>
                    <a:pt x="3108" y="8088"/>
                    <a:pt x="3124" y="8036"/>
                    <a:pt x="3137" y="7993"/>
                  </a:cubicBezTo>
                  <a:cubicBezTo>
                    <a:pt x="3163" y="7899"/>
                    <a:pt x="3176" y="7805"/>
                    <a:pt x="3206" y="7710"/>
                  </a:cubicBezTo>
                  <a:cubicBezTo>
                    <a:pt x="3206" y="7694"/>
                    <a:pt x="3206" y="7681"/>
                    <a:pt x="3219" y="7681"/>
                  </a:cubicBezTo>
                  <a:cubicBezTo>
                    <a:pt x="3245" y="7642"/>
                    <a:pt x="3271" y="7599"/>
                    <a:pt x="3313" y="7573"/>
                  </a:cubicBezTo>
                  <a:cubicBezTo>
                    <a:pt x="3339" y="7531"/>
                    <a:pt x="3368" y="7505"/>
                    <a:pt x="3407" y="7466"/>
                  </a:cubicBezTo>
                  <a:cubicBezTo>
                    <a:pt x="3433" y="7424"/>
                    <a:pt x="3489" y="7397"/>
                    <a:pt x="3544" y="7355"/>
                  </a:cubicBezTo>
                  <a:cubicBezTo>
                    <a:pt x="3583" y="7316"/>
                    <a:pt x="3626" y="7287"/>
                    <a:pt x="3665" y="7248"/>
                  </a:cubicBezTo>
                  <a:cubicBezTo>
                    <a:pt x="3720" y="7222"/>
                    <a:pt x="3759" y="7179"/>
                    <a:pt x="3801" y="7153"/>
                  </a:cubicBezTo>
                  <a:cubicBezTo>
                    <a:pt x="3870" y="7085"/>
                    <a:pt x="3922" y="7016"/>
                    <a:pt x="3990" y="6961"/>
                  </a:cubicBezTo>
                  <a:cubicBezTo>
                    <a:pt x="4101" y="6867"/>
                    <a:pt x="4182" y="6746"/>
                    <a:pt x="4248" y="6609"/>
                  </a:cubicBezTo>
                  <a:cubicBezTo>
                    <a:pt x="4277" y="6554"/>
                    <a:pt x="4303" y="6502"/>
                    <a:pt x="4316" y="6447"/>
                  </a:cubicBezTo>
                  <a:cubicBezTo>
                    <a:pt x="4345" y="6378"/>
                    <a:pt x="4371" y="6310"/>
                    <a:pt x="4384" y="6228"/>
                  </a:cubicBezTo>
                  <a:cubicBezTo>
                    <a:pt x="4397" y="6176"/>
                    <a:pt x="4410" y="6108"/>
                    <a:pt x="4427" y="6039"/>
                  </a:cubicBezTo>
                  <a:cubicBezTo>
                    <a:pt x="4427" y="6013"/>
                    <a:pt x="4440" y="5984"/>
                    <a:pt x="4440" y="5958"/>
                  </a:cubicBezTo>
                  <a:cubicBezTo>
                    <a:pt x="4453" y="5821"/>
                    <a:pt x="4410" y="5688"/>
                    <a:pt x="4384" y="5551"/>
                  </a:cubicBezTo>
                  <a:cubicBezTo>
                    <a:pt x="4384" y="5512"/>
                    <a:pt x="4358" y="5470"/>
                    <a:pt x="4329" y="5443"/>
                  </a:cubicBezTo>
                  <a:cubicBezTo>
                    <a:pt x="4303" y="5375"/>
                    <a:pt x="4264" y="5307"/>
                    <a:pt x="4222" y="5251"/>
                  </a:cubicBezTo>
                  <a:cubicBezTo>
                    <a:pt x="4182" y="5157"/>
                    <a:pt x="4114" y="5089"/>
                    <a:pt x="4046" y="5023"/>
                  </a:cubicBezTo>
                  <a:cubicBezTo>
                    <a:pt x="4020" y="4981"/>
                    <a:pt x="3951" y="4955"/>
                    <a:pt x="4003" y="4874"/>
                  </a:cubicBezTo>
                  <a:cubicBezTo>
                    <a:pt x="3977" y="4874"/>
                    <a:pt x="3951" y="4861"/>
                    <a:pt x="3922" y="4844"/>
                  </a:cubicBezTo>
                  <a:cubicBezTo>
                    <a:pt x="3938" y="4844"/>
                    <a:pt x="3938" y="4831"/>
                    <a:pt x="3938" y="4831"/>
                  </a:cubicBezTo>
                  <a:cubicBezTo>
                    <a:pt x="3990" y="4750"/>
                    <a:pt x="4033" y="4668"/>
                    <a:pt x="4085" y="4600"/>
                  </a:cubicBezTo>
                  <a:cubicBezTo>
                    <a:pt x="4140" y="4548"/>
                    <a:pt x="4209" y="4493"/>
                    <a:pt x="4264" y="4453"/>
                  </a:cubicBezTo>
                  <a:cubicBezTo>
                    <a:pt x="4316" y="4398"/>
                    <a:pt x="4384" y="4372"/>
                    <a:pt x="4410" y="4304"/>
                  </a:cubicBezTo>
                  <a:cubicBezTo>
                    <a:pt x="4440" y="4248"/>
                    <a:pt x="4466" y="4209"/>
                    <a:pt x="4492" y="4154"/>
                  </a:cubicBezTo>
                  <a:cubicBezTo>
                    <a:pt x="4508" y="4193"/>
                    <a:pt x="4492" y="4248"/>
                    <a:pt x="4534" y="4274"/>
                  </a:cubicBezTo>
                  <a:cubicBezTo>
                    <a:pt x="4534" y="4180"/>
                    <a:pt x="4492" y="4085"/>
                    <a:pt x="4590" y="3991"/>
                  </a:cubicBezTo>
                  <a:lnTo>
                    <a:pt x="4590" y="3991"/>
                  </a:lnTo>
                  <a:cubicBezTo>
                    <a:pt x="4560" y="4004"/>
                    <a:pt x="4547" y="4004"/>
                    <a:pt x="4534" y="4004"/>
                  </a:cubicBezTo>
                  <a:cubicBezTo>
                    <a:pt x="4547" y="3978"/>
                    <a:pt x="4560" y="3949"/>
                    <a:pt x="4573" y="3923"/>
                  </a:cubicBezTo>
                  <a:cubicBezTo>
                    <a:pt x="4629" y="3828"/>
                    <a:pt x="4697" y="3760"/>
                    <a:pt x="4805" y="3721"/>
                  </a:cubicBezTo>
                  <a:cubicBezTo>
                    <a:pt x="4915" y="3678"/>
                    <a:pt x="5023" y="3652"/>
                    <a:pt x="5130" y="3610"/>
                  </a:cubicBezTo>
                  <a:cubicBezTo>
                    <a:pt x="5199" y="3597"/>
                    <a:pt x="5267" y="3584"/>
                    <a:pt x="5335" y="3558"/>
                  </a:cubicBezTo>
                  <a:cubicBezTo>
                    <a:pt x="5443" y="3516"/>
                    <a:pt x="5550" y="3476"/>
                    <a:pt x="5661" y="3421"/>
                  </a:cubicBezTo>
                  <a:cubicBezTo>
                    <a:pt x="5782" y="3366"/>
                    <a:pt x="5931" y="3314"/>
                    <a:pt x="6068" y="3284"/>
                  </a:cubicBezTo>
                  <a:cubicBezTo>
                    <a:pt x="6101" y="3278"/>
                    <a:pt x="6133" y="3275"/>
                    <a:pt x="6164" y="3275"/>
                  </a:cubicBezTo>
                  <a:cubicBezTo>
                    <a:pt x="6256" y="3275"/>
                    <a:pt x="6339" y="3305"/>
                    <a:pt x="6420" y="3366"/>
                  </a:cubicBezTo>
                  <a:cubicBezTo>
                    <a:pt x="6420" y="3379"/>
                    <a:pt x="6407" y="3395"/>
                    <a:pt x="6407" y="3408"/>
                  </a:cubicBezTo>
                  <a:lnTo>
                    <a:pt x="6407" y="3447"/>
                  </a:lnTo>
                  <a:cubicBezTo>
                    <a:pt x="6398" y="3438"/>
                    <a:pt x="6388" y="3434"/>
                    <a:pt x="6379" y="3434"/>
                  </a:cubicBezTo>
                  <a:cubicBezTo>
                    <a:pt x="6361" y="3434"/>
                    <a:pt x="6342" y="3449"/>
                    <a:pt x="6325" y="3476"/>
                  </a:cubicBezTo>
                  <a:cubicBezTo>
                    <a:pt x="6270" y="3558"/>
                    <a:pt x="6202" y="3639"/>
                    <a:pt x="6150" y="3721"/>
                  </a:cubicBezTo>
                  <a:cubicBezTo>
                    <a:pt x="6120" y="3773"/>
                    <a:pt x="6081" y="3815"/>
                    <a:pt x="6039" y="3867"/>
                  </a:cubicBezTo>
                  <a:cubicBezTo>
                    <a:pt x="5987" y="3965"/>
                    <a:pt x="5918" y="4059"/>
                    <a:pt x="5863" y="4141"/>
                  </a:cubicBezTo>
                  <a:cubicBezTo>
                    <a:pt x="5837" y="4180"/>
                    <a:pt x="5824" y="4222"/>
                    <a:pt x="5811" y="4248"/>
                  </a:cubicBezTo>
                  <a:cubicBezTo>
                    <a:pt x="5811" y="4291"/>
                    <a:pt x="5795" y="4304"/>
                    <a:pt x="5768" y="4330"/>
                  </a:cubicBezTo>
                  <a:cubicBezTo>
                    <a:pt x="5713" y="4385"/>
                    <a:pt x="5674" y="4453"/>
                    <a:pt x="5648" y="4519"/>
                  </a:cubicBezTo>
                  <a:cubicBezTo>
                    <a:pt x="5619" y="4574"/>
                    <a:pt x="5619" y="4642"/>
                    <a:pt x="5550" y="4668"/>
                  </a:cubicBezTo>
                  <a:lnTo>
                    <a:pt x="5537" y="4681"/>
                  </a:lnTo>
                  <a:cubicBezTo>
                    <a:pt x="5550" y="4737"/>
                    <a:pt x="5511" y="4779"/>
                    <a:pt x="5498" y="4818"/>
                  </a:cubicBezTo>
                  <a:cubicBezTo>
                    <a:pt x="5485" y="4844"/>
                    <a:pt x="5469" y="4874"/>
                    <a:pt x="5456" y="4887"/>
                  </a:cubicBezTo>
                  <a:cubicBezTo>
                    <a:pt x="5443" y="4900"/>
                    <a:pt x="5443" y="4913"/>
                    <a:pt x="5443" y="4926"/>
                  </a:cubicBezTo>
                  <a:cubicBezTo>
                    <a:pt x="5417" y="4955"/>
                    <a:pt x="5387" y="4981"/>
                    <a:pt x="5374" y="5023"/>
                  </a:cubicBezTo>
                  <a:cubicBezTo>
                    <a:pt x="5361" y="5062"/>
                    <a:pt x="5348" y="5118"/>
                    <a:pt x="5335" y="5157"/>
                  </a:cubicBezTo>
                  <a:cubicBezTo>
                    <a:pt x="5335" y="5186"/>
                    <a:pt x="5322" y="5199"/>
                    <a:pt x="5306" y="5225"/>
                  </a:cubicBezTo>
                  <a:cubicBezTo>
                    <a:pt x="5306" y="5251"/>
                    <a:pt x="5306" y="5281"/>
                    <a:pt x="5293" y="5307"/>
                  </a:cubicBezTo>
                  <a:cubicBezTo>
                    <a:pt x="5293" y="5388"/>
                    <a:pt x="5293" y="5470"/>
                    <a:pt x="5280" y="5551"/>
                  </a:cubicBezTo>
                  <a:cubicBezTo>
                    <a:pt x="5280" y="5714"/>
                    <a:pt x="5306" y="5838"/>
                    <a:pt x="5404" y="5971"/>
                  </a:cubicBezTo>
                  <a:cubicBezTo>
                    <a:pt x="5485" y="6052"/>
                    <a:pt x="5550" y="6108"/>
                    <a:pt x="5661" y="6121"/>
                  </a:cubicBezTo>
                  <a:cubicBezTo>
                    <a:pt x="5695" y="6126"/>
                    <a:pt x="5728" y="6129"/>
                    <a:pt x="5760" y="6129"/>
                  </a:cubicBezTo>
                  <a:cubicBezTo>
                    <a:pt x="5805" y="6129"/>
                    <a:pt x="5845" y="6123"/>
                    <a:pt x="5876" y="6108"/>
                  </a:cubicBezTo>
                  <a:cubicBezTo>
                    <a:pt x="5944" y="6082"/>
                    <a:pt x="6000" y="6026"/>
                    <a:pt x="6055" y="5971"/>
                  </a:cubicBezTo>
                  <a:cubicBezTo>
                    <a:pt x="6068" y="5958"/>
                    <a:pt x="6094" y="5945"/>
                    <a:pt x="6120" y="5919"/>
                  </a:cubicBezTo>
                  <a:lnTo>
                    <a:pt x="6120" y="5919"/>
                  </a:lnTo>
                  <a:cubicBezTo>
                    <a:pt x="6107" y="5971"/>
                    <a:pt x="6107" y="6013"/>
                    <a:pt x="6107" y="6039"/>
                  </a:cubicBezTo>
                  <a:cubicBezTo>
                    <a:pt x="6082" y="6118"/>
                    <a:pt x="6057" y="6197"/>
                    <a:pt x="6029" y="6287"/>
                  </a:cubicBezTo>
                  <a:lnTo>
                    <a:pt x="6029" y="6287"/>
                  </a:lnTo>
                  <a:cubicBezTo>
                    <a:pt x="6028" y="6286"/>
                    <a:pt x="6027" y="6285"/>
                    <a:pt x="6026" y="6284"/>
                  </a:cubicBezTo>
                  <a:cubicBezTo>
                    <a:pt x="6026" y="6310"/>
                    <a:pt x="6013" y="6339"/>
                    <a:pt x="6000" y="6352"/>
                  </a:cubicBezTo>
                  <a:cubicBezTo>
                    <a:pt x="5931" y="6391"/>
                    <a:pt x="5863" y="6434"/>
                    <a:pt x="5782" y="6460"/>
                  </a:cubicBezTo>
                  <a:cubicBezTo>
                    <a:pt x="5742" y="6489"/>
                    <a:pt x="5687" y="6502"/>
                    <a:pt x="5632" y="6528"/>
                  </a:cubicBezTo>
                  <a:cubicBezTo>
                    <a:pt x="5593" y="6554"/>
                    <a:pt x="5537" y="6570"/>
                    <a:pt x="5485" y="6596"/>
                  </a:cubicBezTo>
                  <a:cubicBezTo>
                    <a:pt x="5404" y="6622"/>
                    <a:pt x="5322" y="6652"/>
                    <a:pt x="5241" y="6678"/>
                  </a:cubicBezTo>
                  <a:cubicBezTo>
                    <a:pt x="5104" y="6733"/>
                    <a:pt x="4997" y="6815"/>
                    <a:pt x="4941" y="6922"/>
                  </a:cubicBezTo>
                  <a:cubicBezTo>
                    <a:pt x="4915" y="6961"/>
                    <a:pt x="4915" y="7003"/>
                    <a:pt x="4899" y="7029"/>
                  </a:cubicBezTo>
                  <a:cubicBezTo>
                    <a:pt x="4860" y="7140"/>
                    <a:pt x="4886" y="7235"/>
                    <a:pt x="4928" y="7316"/>
                  </a:cubicBezTo>
                  <a:cubicBezTo>
                    <a:pt x="4997" y="7437"/>
                    <a:pt x="5104" y="7492"/>
                    <a:pt x="5225" y="7518"/>
                  </a:cubicBezTo>
                  <a:cubicBezTo>
                    <a:pt x="5280" y="7531"/>
                    <a:pt x="5322" y="7531"/>
                    <a:pt x="5374" y="7547"/>
                  </a:cubicBezTo>
                  <a:cubicBezTo>
                    <a:pt x="5361" y="7586"/>
                    <a:pt x="5335" y="7629"/>
                    <a:pt x="5322" y="7668"/>
                  </a:cubicBezTo>
                  <a:lnTo>
                    <a:pt x="5322" y="7681"/>
                  </a:lnTo>
                  <a:cubicBezTo>
                    <a:pt x="5348" y="7629"/>
                    <a:pt x="5374" y="7586"/>
                    <a:pt x="5404" y="7547"/>
                  </a:cubicBezTo>
                  <a:cubicBezTo>
                    <a:pt x="5524" y="7547"/>
                    <a:pt x="5661" y="7547"/>
                    <a:pt x="5795" y="7531"/>
                  </a:cubicBezTo>
                  <a:cubicBezTo>
                    <a:pt x="5837" y="7531"/>
                    <a:pt x="5863" y="7573"/>
                    <a:pt x="5876" y="7612"/>
                  </a:cubicBezTo>
                  <a:cubicBezTo>
                    <a:pt x="5876" y="7642"/>
                    <a:pt x="5892" y="7681"/>
                    <a:pt x="5905" y="7723"/>
                  </a:cubicBezTo>
                  <a:cubicBezTo>
                    <a:pt x="5974" y="7723"/>
                    <a:pt x="5987" y="7736"/>
                    <a:pt x="5974" y="7792"/>
                  </a:cubicBezTo>
                  <a:cubicBezTo>
                    <a:pt x="5974" y="7818"/>
                    <a:pt x="5957" y="7831"/>
                    <a:pt x="5957" y="7857"/>
                  </a:cubicBezTo>
                  <a:lnTo>
                    <a:pt x="5974" y="7857"/>
                  </a:lnTo>
                  <a:cubicBezTo>
                    <a:pt x="6026" y="7805"/>
                    <a:pt x="6055" y="7723"/>
                    <a:pt x="6081" y="7642"/>
                  </a:cubicBezTo>
                  <a:cubicBezTo>
                    <a:pt x="6107" y="7560"/>
                    <a:pt x="6120" y="7466"/>
                    <a:pt x="6136" y="7368"/>
                  </a:cubicBezTo>
                  <a:cubicBezTo>
                    <a:pt x="6150" y="7384"/>
                    <a:pt x="6150" y="7397"/>
                    <a:pt x="6163" y="7411"/>
                  </a:cubicBezTo>
                  <a:cubicBezTo>
                    <a:pt x="6176" y="7505"/>
                    <a:pt x="6202" y="7586"/>
                    <a:pt x="6218" y="7668"/>
                  </a:cubicBezTo>
                  <a:cubicBezTo>
                    <a:pt x="6231" y="7694"/>
                    <a:pt x="6244" y="7736"/>
                    <a:pt x="6270" y="7762"/>
                  </a:cubicBezTo>
                  <a:cubicBezTo>
                    <a:pt x="6231" y="7612"/>
                    <a:pt x="6189" y="7466"/>
                    <a:pt x="6150" y="7303"/>
                  </a:cubicBezTo>
                  <a:lnTo>
                    <a:pt x="6150" y="7303"/>
                  </a:lnTo>
                  <a:cubicBezTo>
                    <a:pt x="6189" y="7411"/>
                    <a:pt x="6231" y="7505"/>
                    <a:pt x="6257" y="7612"/>
                  </a:cubicBezTo>
                  <a:lnTo>
                    <a:pt x="6270" y="7612"/>
                  </a:lnTo>
                  <a:cubicBezTo>
                    <a:pt x="6257" y="7573"/>
                    <a:pt x="6257" y="7531"/>
                    <a:pt x="6244" y="7492"/>
                  </a:cubicBezTo>
                  <a:cubicBezTo>
                    <a:pt x="6231" y="7437"/>
                    <a:pt x="6189" y="7368"/>
                    <a:pt x="6176" y="7316"/>
                  </a:cubicBezTo>
                  <a:cubicBezTo>
                    <a:pt x="6163" y="7261"/>
                    <a:pt x="6176" y="7205"/>
                    <a:pt x="6176" y="7153"/>
                  </a:cubicBezTo>
                  <a:lnTo>
                    <a:pt x="6189" y="7153"/>
                  </a:lnTo>
                  <a:cubicBezTo>
                    <a:pt x="6202" y="7166"/>
                    <a:pt x="6218" y="7192"/>
                    <a:pt x="6218" y="7222"/>
                  </a:cubicBezTo>
                  <a:cubicBezTo>
                    <a:pt x="6231" y="7248"/>
                    <a:pt x="6244" y="7274"/>
                    <a:pt x="6244" y="7303"/>
                  </a:cubicBezTo>
                  <a:cubicBezTo>
                    <a:pt x="6257" y="7329"/>
                    <a:pt x="6257" y="7355"/>
                    <a:pt x="6283" y="7384"/>
                  </a:cubicBezTo>
                  <a:cubicBezTo>
                    <a:pt x="6270" y="7329"/>
                    <a:pt x="6257" y="7261"/>
                    <a:pt x="6244" y="7222"/>
                  </a:cubicBezTo>
                  <a:cubicBezTo>
                    <a:pt x="6202" y="7124"/>
                    <a:pt x="6202" y="7043"/>
                    <a:pt x="6244" y="6961"/>
                  </a:cubicBezTo>
                  <a:cubicBezTo>
                    <a:pt x="6270" y="6922"/>
                    <a:pt x="6270" y="6880"/>
                    <a:pt x="6283" y="6841"/>
                  </a:cubicBezTo>
                  <a:cubicBezTo>
                    <a:pt x="6299" y="6841"/>
                    <a:pt x="6299" y="6854"/>
                    <a:pt x="6312" y="6854"/>
                  </a:cubicBezTo>
                  <a:cubicBezTo>
                    <a:pt x="6325" y="6922"/>
                    <a:pt x="6338" y="7003"/>
                    <a:pt x="6364" y="7072"/>
                  </a:cubicBezTo>
                  <a:cubicBezTo>
                    <a:pt x="6364" y="7098"/>
                    <a:pt x="6381" y="7124"/>
                    <a:pt x="6394" y="7153"/>
                  </a:cubicBezTo>
                  <a:cubicBezTo>
                    <a:pt x="6433" y="7261"/>
                    <a:pt x="6420" y="7368"/>
                    <a:pt x="6381" y="7479"/>
                  </a:cubicBezTo>
                  <a:cubicBezTo>
                    <a:pt x="6351" y="7531"/>
                    <a:pt x="6338" y="7586"/>
                    <a:pt x="6312" y="7642"/>
                  </a:cubicBezTo>
                  <a:cubicBezTo>
                    <a:pt x="6299" y="7681"/>
                    <a:pt x="6283" y="7723"/>
                    <a:pt x="6270" y="7762"/>
                  </a:cubicBezTo>
                  <a:cubicBezTo>
                    <a:pt x="6257" y="7775"/>
                    <a:pt x="6257" y="7792"/>
                    <a:pt x="6244" y="7805"/>
                  </a:cubicBezTo>
                  <a:cubicBezTo>
                    <a:pt x="6202" y="7886"/>
                    <a:pt x="6150" y="7954"/>
                    <a:pt x="6120" y="8036"/>
                  </a:cubicBezTo>
                  <a:cubicBezTo>
                    <a:pt x="6055" y="8169"/>
                    <a:pt x="6039" y="8293"/>
                    <a:pt x="6120" y="8427"/>
                  </a:cubicBezTo>
                  <a:cubicBezTo>
                    <a:pt x="6189" y="8550"/>
                    <a:pt x="6270" y="8645"/>
                    <a:pt x="6394" y="8700"/>
                  </a:cubicBezTo>
                  <a:cubicBezTo>
                    <a:pt x="6433" y="8713"/>
                    <a:pt x="6475" y="8726"/>
                    <a:pt x="6462" y="8782"/>
                  </a:cubicBezTo>
                  <a:cubicBezTo>
                    <a:pt x="6462" y="8782"/>
                    <a:pt x="6475" y="8782"/>
                    <a:pt x="6488" y="8795"/>
                  </a:cubicBezTo>
                  <a:lnTo>
                    <a:pt x="6488" y="8726"/>
                  </a:lnTo>
                  <a:cubicBezTo>
                    <a:pt x="6514" y="8752"/>
                    <a:pt x="6544" y="8769"/>
                    <a:pt x="6583" y="8782"/>
                  </a:cubicBezTo>
                  <a:cubicBezTo>
                    <a:pt x="6625" y="8795"/>
                    <a:pt x="6638" y="8808"/>
                    <a:pt x="6638" y="8850"/>
                  </a:cubicBezTo>
                  <a:cubicBezTo>
                    <a:pt x="6625" y="8944"/>
                    <a:pt x="6677" y="9013"/>
                    <a:pt x="6745" y="9052"/>
                  </a:cubicBezTo>
                  <a:cubicBezTo>
                    <a:pt x="6853" y="9146"/>
                    <a:pt x="6951" y="9257"/>
                    <a:pt x="7045" y="9351"/>
                  </a:cubicBezTo>
                  <a:cubicBezTo>
                    <a:pt x="7140" y="9446"/>
                    <a:pt x="7221" y="9553"/>
                    <a:pt x="7315" y="9648"/>
                  </a:cubicBezTo>
                  <a:cubicBezTo>
                    <a:pt x="7358" y="9703"/>
                    <a:pt x="7397" y="9746"/>
                    <a:pt x="7439" y="9798"/>
                  </a:cubicBezTo>
                  <a:cubicBezTo>
                    <a:pt x="7465" y="9853"/>
                    <a:pt x="7504" y="9908"/>
                    <a:pt x="7534" y="9947"/>
                  </a:cubicBezTo>
                  <a:cubicBezTo>
                    <a:pt x="7573" y="10016"/>
                    <a:pt x="7602" y="10071"/>
                    <a:pt x="7641" y="10136"/>
                  </a:cubicBezTo>
                  <a:lnTo>
                    <a:pt x="7628" y="10136"/>
                  </a:lnTo>
                  <a:cubicBezTo>
                    <a:pt x="7600" y="10110"/>
                    <a:pt x="7587" y="10097"/>
                    <a:pt x="7576" y="10097"/>
                  </a:cubicBezTo>
                  <a:cubicBezTo>
                    <a:pt x="7566" y="10097"/>
                    <a:pt x="7560" y="10110"/>
                    <a:pt x="7547" y="10136"/>
                  </a:cubicBezTo>
                  <a:cubicBezTo>
                    <a:pt x="7504" y="10205"/>
                    <a:pt x="7491" y="10355"/>
                    <a:pt x="7586" y="10423"/>
                  </a:cubicBezTo>
                  <a:cubicBezTo>
                    <a:pt x="7586" y="10436"/>
                    <a:pt x="7602" y="10436"/>
                    <a:pt x="7602" y="10449"/>
                  </a:cubicBezTo>
                  <a:cubicBezTo>
                    <a:pt x="7654" y="10491"/>
                    <a:pt x="7709" y="10517"/>
                    <a:pt x="7778" y="10530"/>
                  </a:cubicBezTo>
                  <a:cubicBezTo>
                    <a:pt x="7780" y="10533"/>
                    <a:pt x="7784" y="10534"/>
                    <a:pt x="7788" y="10534"/>
                  </a:cubicBezTo>
                  <a:cubicBezTo>
                    <a:pt x="7806" y="10534"/>
                    <a:pt x="7836" y="10517"/>
                    <a:pt x="7859" y="10517"/>
                  </a:cubicBezTo>
                  <a:cubicBezTo>
                    <a:pt x="7898" y="10517"/>
                    <a:pt x="7911" y="10491"/>
                    <a:pt x="7898" y="10449"/>
                  </a:cubicBezTo>
                  <a:lnTo>
                    <a:pt x="7898" y="10449"/>
                  </a:lnTo>
                  <a:cubicBezTo>
                    <a:pt x="7928" y="10478"/>
                    <a:pt x="7954" y="10504"/>
                    <a:pt x="7980" y="10504"/>
                  </a:cubicBezTo>
                  <a:cubicBezTo>
                    <a:pt x="8022" y="10517"/>
                    <a:pt x="8061" y="10530"/>
                    <a:pt x="8104" y="10560"/>
                  </a:cubicBezTo>
                  <a:cubicBezTo>
                    <a:pt x="8211" y="10641"/>
                    <a:pt x="8348" y="10680"/>
                    <a:pt x="8481" y="10723"/>
                  </a:cubicBezTo>
                  <a:cubicBezTo>
                    <a:pt x="8605" y="10749"/>
                    <a:pt x="8712" y="10788"/>
                    <a:pt x="8836" y="10843"/>
                  </a:cubicBezTo>
                  <a:cubicBezTo>
                    <a:pt x="8875" y="10869"/>
                    <a:pt x="8931" y="10898"/>
                    <a:pt x="8970" y="10911"/>
                  </a:cubicBezTo>
                  <a:cubicBezTo>
                    <a:pt x="9038" y="10937"/>
                    <a:pt x="9094" y="10993"/>
                    <a:pt x="9188" y="10993"/>
                  </a:cubicBezTo>
                  <a:cubicBezTo>
                    <a:pt x="9194" y="10991"/>
                    <a:pt x="9199" y="10990"/>
                    <a:pt x="9205" y="10990"/>
                  </a:cubicBezTo>
                  <a:cubicBezTo>
                    <a:pt x="9240" y="10990"/>
                    <a:pt x="9271" y="11025"/>
                    <a:pt x="9282" y="11061"/>
                  </a:cubicBezTo>
                  <a:cubicBezTo>
                    <a:pt x="9312" y="11143"/>
                    <a:pt x="9282" y="11211"/>
                    <a:pt x="9201" y="11237"/>
                  </a:cubicBezTo>
                  <a:cubicBezTo>
                    <a:pt x="9196" y="11238"/>
                    <a:pt x="9190" y="11239"/>
                    <a:pt x="9184" y="11239"/>
                  </a:cubicBezTo>
                  <a:cubicBezTo>
                    <a:pt x="9133" y="11239"/>
                    <a:pt x="9066" y="11190"/>
                    <a:pt x="9051" y="11143"/>
                  </a:cubicBezTo>
                  <a:cubicBezTo>
                    <a:pt x="9051" y="11113"/>
                    <a:pt x="9038" y="11087"/>
                    <a:pt x="9025" y="11074"/>
                  </a:cubicBezTo>
                  <a:cubicBezTo>
                    <a:pt x="8970" y="10993"/>
                    <a:pt x="8888" y="10967"/>
                    <a:pt x="8823" y="10924"/>
                  </a:cubicBezTo>
                  <a:cubicBezTo>
                    <a:pt x="8712" y="10885"/>
                    <a:pt x="8618" y="10856"/>
                    <a:pt x="8511" y="10830"/>
                  </a:cubicBezTo>
                  <a:cubicBezTo>
                    <a:pt x="8455" y="10817"/>
                    <a:pt x="8400" y="10804"/>
                    <a:pt x="8348" y="10788"/>
                  </a:cubicBezTo>
                  <a:cubicBezTo>
                    <a:pt x="8266" y="10762"/>
                    <a:pt x="8185" y="10723"/>
                    <a:pt x="8104" y="10693"/>
                  </a:cubicBezTo>
                  <a:cubicBezTo>
                    <a:pt x="8090" y="10693"/>
                    <a:pt x="8048" y="10693"/>
                    <a:pt x="8035" y="10706"/>
                  </a:cubicBezTo>
                  <a:cubicBezTo>
                    <a:pt x="8022" y="10706"/>
                    <a:pt x="8022" y="10749"/>
                    <a:pt x="8035" y="10762"/>
                  </a:cubicBezTo>
                  <a:cubicBezTo>
                    <a:pt x="8074" y="10843"/>
                    <a:pt x="8143" y="10937"/>
                    <a:pt x="8198" y="11019"/>
                  </a:cubicBezTo>
                  <a:cubicBezTo>
                    <a:pt x="8237" y="11087"/>
                    <a:pt x="8305" y="11156"/>
                    <a:pt x="8361" y="11237"/>
                  </a:cubicBezTo>
                  <a:cubicBezTo>
                    <a:pt x="8400" y="11292"/>
                    <a:pt x="8442" y="11358"/>
                    <a:pt x="8481" y="11413"/>
                  </a:cubicBezTo>
                  <a:cubicBezTo>
                    <a:pt x="8468" y="11426"/>
                    <a:pt x="8468" y="11426"/>
                    <a:pt x="8455" y="11455"/>
                  </a:cubicBezTo>
                  <a:cubicBezTo>
                    <a:pt x="8473" y="11455"/>
                    <a:pt x="8486" y="11461"/>
                    <a:pt x="8496" y="11461"/>
                  </a:cubicBezTo>
                  <a:cubicBezTo>
                    <a:pt x="8502" y="11461"/>
                    <a:pt x="8506" y="11460"/>
                    <a:pt x="8511" y="11455"/>
                  </a:cubicBezTo>
                  <a:cubicBezTo>
                    <a:pt x="8524" y="11451"/>
                    <a:pt x="8536" y="11449"/>
                    <a:pt x="8547" y="11449"/>
                  </a:cubicBezTo>
                  <a:cubicBezTo>
                    <a:pt x="8579" y="11449"/>
                    <a:pt x="8602" y="11465"/>
                    <a:pt x="8631" y="11494"/>
                  </a:cubicBezTo>
                  <a:cubicBezTo>
                    <a:pt x="8644" y="11520"/>
                    <a:pt x="8644" y="11589"/>
                    <a:pt x="8631" y="11618"/>
                  </a:cubicBezTo>
                  <a:cubicBezTo>
                    <a:pt x="8612" y="11637"/>
                    <a:pt x="8570" y="11649"/>
                    <a:pt x="8534" y="11649"/>
                  </a:cubicBezTo>
                  <a:cubicBezTo>
                    <a:pt x="8521" y="11649"/>
                    <a:pt x="8508" y="11648"/>
                    <a:pt x="8498" y="11644"/>
                  </a:cubicBezTo>
                  <a:cubicBezTo>
                    <a:pt x="8400" y="11602"/>
                    <a:pt x="8361" y="11520"/>
                    <a:pt x="8348" y="11426"/>
                  </a:cubicBezTo>
                  <a:cubicBezTo>
                    <a:pt x="8348" y="11413"/>
                    <a:pt x="8335" y="11400"/>
                    <a:pt x="8335" y="11374"/>
                  </a:cubicBezTo>
                  <a:cubicBezTo>
                    <a:pt x="8279" y="11276"/>
                    <a:pt x="8185" y="11211"/>
                    <a:pt x="8104" y="11130"/>
                  </a:cubicBezTo>
                  <a:cubicBezTo>
                    <a:pt x="8009" y="11032"/>
                    <a:pt x="7898" y="10937"/>
                    <a:pt x="7791" y="10843"/>
                  </a:cubicBezTo>
                  <a:cubicBezTo>
                    <a:pt x="7749" y="10817"/>
                    <a:pt x="7696" y="10804"/>
                    <a:pt x="7654" y="10788"/>
                  </a:cubicBezTo>
                  <a:cubicBezTo>
                    <a:pt x="7641" y="10788"/>
                    <a:pt x="7641" y="10804"/>
                    <a:pt x="7628" y="10804"/>
                  </a:cubicBezTo>
                  <a:cubicBezTo>
                    <a:pt x="7654" y="10830"/>
                    <a:pt x="7667" y="10856"/>
                    <a:pt x="7683" y="10856"/>
                  </a:cubicBezTo>
                  <a:cubicBezTo>
                    <a:pt x="7765" y="10885"/>
                    <a:pt x="7817" y="10951"/>
                    <a:pt x="7872" y="11006"/>
                  </a:cubicBezTo>
                  <a:cubicBezTo>
                    <a:pt x="7967" y="11087"/>
                    <a:pt x="8061" y="11169"/>
                    <a:pt x="8143" y="11250"/>
                  </a:cubicBezTo>
                  <a:cubicBezTo>
                    <a:pt x="8198" y="11305"/>
                    <a:pt x="8266" y="11358"/>
                    <a:pt x="8279" y="11439"/>
                  </a:cubicBezTo>
                  <a:cubicBezTo>
                    <a:pt x="8305" y="11537"/>
                    <a:pt x="8348" y="11644"/>
                    <a:pt x="8442" y="11700"/>
                  </a:cubicBezTo>
                  <a:cubicBezTo>
                    <a:pt x="8464" y="11712"/>
                    <a:pt x="8492" y="11718"/>
                    <a:pt x="8522" y="11718"/>
                  </a:cubicBezTo>
                  <a:cubicBezTo>
                    <a:pt x="8586" y="11718"/>
                    <a:pt x="8658" y="11691"/>
                    <a:pt x="8686" y="11644"/>
                  </a:cubicBezTo>
                  <a:cubicBezTo>
                    <a:pt x="8755" y="11563"/>
                    <a:pt x="8673" y="11387"/>
                    <a:pt x="8563" y="11387"/>
                  </a:cubicBezTo>
                  <a:cubicBezTo>
                    <a:pt x="8550" y="11387"/>
                    <a:pt x="8537" y="11387"/>
                    <a:pt x="8537" y="11374"/>
                  </a:cubicBezTo>
                  <a:cubicBezTo>
                    <a:pt x="8468" y="11292"/>
                    <a:pt x="8416" y="11211"/>
                    <a:pt x="8361" y="11130"/>
                  </a:cubicBezTo>
                  <a:cubicBezTo>
                    <a:pt x="8292" y="11048"/>
                    <a:pt x="8237" y="10967"/>
                    <a:pt x="8172" y="10885"/>
                  </a:cubicBezTo>
                  <a:cubicBezTo>
                    <a:pt x="8143" y="10843"/>
                    <a:pt x="8104" y="10804"/>
                    <a:pt x="8074" y="10762"/>
                  </a:cubicBezTo>
                  <a:cubicBezTo>
                    <a:pt x="8074" y="10762"/>
                    <a:pt x="8074" y="10749"/>
                    <a:pt x="8090" y="10749"/>
                  </a:cubicBezTo>
                  <a:cubicBezTo>
                    <a:pt x="8104" y="10762"/>
                    <a:pt x="8117" y="10775"/>
                    <a:pt x="8143" y="10775"/>
                  </a:cubicBezTo>
                  <a:cubicBezTo>
                    <a:pt x="8253" y="10817"/>
                    <a:pt x="8361" y="10843"/>
                    <a:pt x="8481" y="10885"/>
                  </a:cubicBezTo>
                  <a:cubicBezTo>
                    <a:pt x="8498" y="10885"/>
                    <a:pt x="8511" y="10898"/>
                    <a:pt x="8537" y="10898"/>
                  </a:cubicBezTo>
                  <a:cubicBezTo>
                    <a:pt x="8579" y="10924"/>
                    <a:pt x="8631" y="10937"/>
                    <a:pt x="8686" y="10967"/>
                  </a:cubicBezTo>
                  <a:cubicBezTo>
                    <a:pt x="8742" y="10980"/>
                    <a:pt x="8794" y="10993"/>
                    <a:pt x="8836" y="11006"/>
                  </a:cubicBezTo>
                  <a:cubicBezTo>
                    <a:pt x="8918" y="11032"/>
                    <a:pt x="8970" y="11087"/>
                    <a:pt x="8999" y="11169"/>
                  </a:cubicBezTo>
                  <a:cubicBezTo>
                    <a:pt x="9022" y="11264"/>
                    <a:pt x="9088" y="11308"/>
                    <a:pt x="9178" y="11308"/>
                  </a:cubicBezTo>
                  <a:cubicBezTo>
                    <a:pt x="9189" y="11308"/>
                    <a:pt x="9202" y="11307"/>
                    <a:pt x="9214" y="11305"/>
                  </a:cubicBezTo>
                  <a:cubicBezTo>
                    <a:pt x="9243" y="11292"/>
                    <a:pt x="9269" y="11292"/>
                    <a:pt x="9282" y="11276"/>
                  </a:cubicBezTo>
                  <a:cubicBezTo>
                    <a:pt x="9338" y="11211"/>
                    <a:pt x="9393" y="11143"/>
                    <a:pt x="9351" y="11048"/>
                  </a:cubicBezTo>
                  <a:cubicBezTo>
                    <a:pt x="9312" y="10980"/>
                    <a:pt x="9269" y="10937"/>
                    <a:pt x="9188" y="10924"/>
                  </a:cubicBezTo>
                  <a:cubicBezTo>
                    <a:pt x="9149" y="10911"/>
                    <a:pt x="9107" y="10898"/>
                    <a:pt x="9067" y="10885"/>
                  </a:cubicBezTo>
                  <a:cubicBezTo>
                    <a:pt x="9012" y="10856"/>
                    <a:pt x="8957" y="10830"/>
                    <a:pt x="8905" y="10804"/>
                  </a:cubicBezTo>
                  <a:cubicBezTo>
                    <a:pt x="8823" y="10762"/>
                    <a:pt x="8742" y="10723"/>
                    <a:pt x="8660" y="10693"/>
                  </a:cubicBezTo>
                  <a:cubicBezTo>
                    <a:pt x="8550" y="10654"/>
                    <a:pt x="8455" y="10625"/>
                    <a:pt x="8348" y="10599"/>
                  </a:cubicBezTo>
                  <a:cubicBezTo>
                    <a:pt x="8266" y="10573"/>
                    <a:pt x="8185" y="10530"/>
                    <a:pt x="8117" y="10504"/>
                  </a:cubicBezTo>
                  <a:cubicBezTo>
                    <a:pt x="8090" y="10491"/>
                    <a:pt x="8061" y="10449"/>
                    <a:pt x="8035" y="10449"/>
                  </a:cubicBezTo>
                  <a:cubicBezTo>
                    <a:pt x="8029" y="10451"/>
                    <a:pt x="8024" y="10452"/>
                    <a:pt x="8019" y="10452"/>
                  </a:cubicBezTo>
                  <a:cubicBezTo>
                    <a:pt x="7989" y="10452"/>
                    <a:pt x="7974" y="10421"/>
                    <a:pt x="7941" y="10410"/>
                  </a:cubicBezTo>
                  <a:cubicBezTo>
                    <a:pt x="7928" y="10397"/>
                    <a:pt x="7928" y="10368"/>
                    <a:pt x="7911" y="10355"/>
                  </a:cubicBezTo>
                  <a:cubicBezTo>
                    <a:pt x="7846" y="10273"/>
                    <a:pt x="7765" y="10192"/>
                    <a:pt x="7709" y="10110"/>
                  </a:cubicBezTo>
                  <a:cubicBezTo>
                    <a:pt x="7628" y="9990"/>
                    <a:pt x="7560" y="9866"/>
                    <a:pt x="7478" y="9746"/>
                  </a:cubicBezTo>
                  <a:cubicBezTo>
                    <a:pt x="7410" y="9648"/>
                    <a:pt x="7341" y="9566"/>
                    <a:pt x="7260" y="9485"/>
                  </a:cubicBezTo>
                  <a:cubicBezTo>
                    <a:pt x="7195" y="9404"/>
                    <a:pt x="7127" y="9338"/>
                    <a:pt x="7058" y="9270"/>
                  </a:cubicBezTo>
                  <a:cubicBezTo>
                    <a:pt x="6990" y="9202"/>
                    <a:pt x="6908" y="9120"/>
                    <a:pt x="6840" y="9052"/>
                  </a:cubicBezTo>
                  <a:cubicBezTo>
                    <a:pt x="6801" y="9013"/>
                    <a:pt x="6759" y="8983"/>
                    <a:pt x="6732" y="8944"/>
                  </a:cubicBezTo>
                  <a:cubicBezTo>
                    <a:pt x="6690" y="8876"/>
                    <a:pt x="6677" y="8808"/>
                    <a:pt x="6677" y="8739"/>
                  </a:cubicBezTo>
                  <a:cubicBezTo>
                    <a:pt x="6677" y="8537"/>
                    <a:pt x="6690" y="8332"/>
                    <a:pt x="6651" y="8130"/>
                  </a:cubicBezTo>
                  <a:cubicBezTo>
                    <a:pt x="6638" y="7993"/>
                    <a:pt x="6625" y="7857"/>
                    <a:pt x="6596" y="7723"/>
                  </a:cubicBezTo>
                  <a:cubicBezTo>
                    <a:pt x="6596" y="7668"/>
                    <a:pt x="6596" y="7599"/>
                    <a:pt x="6583" y="7547"/>
                  </a:cubicBezTo>
                  <a:cubicBezTo>
                    <a:pt x="6570" y="7492"/>
                    <a:pt x="6544" y="7437"/>
                    <a:pt x="6527" y="7397"/>
                  </a:cubicBezTo>
                  <a:lnTo>
                    <a:pt x="6527" y="7342"/>
                  </a:lnTo>
                  <a:lnTo>
                    <a:pt x="6407" y="6977"/>
                  </a:lnTo>
                  <a:cubicBezTo>
                    <a:pt x="6394" y="6948"/>
                    <a:pt x="6394" y="6922"/>
                    <a:pt x="6381" y="6896"/>
                  </a:cubicBezTo>
                  <a:cubicBezTo>
                    <a:pt x="6351" y="6828"/>
                    <a:pt x="6338" y="6759"/>
                    <a:pt x="6364" y="6691"/>
                  </a:cubicBezTo>
                  <a:cubicBezTo>
                    <a:pt x="6381" y="6622"/>
                    <a:pt x="6407" y="6554"/>
                    <a:pt x="6420" y="6489"/>
                  </a:cubicBezTo>
                  <a:cubicBezTo>
                    <a:pt x="6420" y="6473"/>
                    <a:pt x="6433" y="6460"/>
                    <a:pt x="6446" y="6460"/>
                  </a:cubicBezTo>
                  <a:cubicBezTo>
                    <a:pt x="6488" y="6460"/>
                    <a:pt x="6488" y="6434"/>
                    <a:pt x="6488" y="6407"/>
                  </a:cubicBezTo>
                  <a:cubicBezTo>
                    <a:pt x="6501" y="6284"/>
                    <a:pt x="6514" y="6147"/>
                    <a:pt x="6527" y="6026"/>
                  </a:cubicBezTo>
                  <a:cubicBezTo>
                    <a:pt x="6527" y="6013"/>
                    <a:pt x="6514" y="6013"/>
                    <a:pt x="6514" y="6000"/>
                  </a:cubicBezTo>
                  <a:cubicBezTo>
                    <a:pt x="6501" y="5971"/>
                    <a:pt x="6488" y="5932"/>
                    <a:pt x="6488" y="5890"/>
                  </a:cubicBezTo>
                  <a:cubicBezTo>
                    <a:pt x="6488" y="5782"/>
                    <a:pt x="6501" y="5658"/>
                    <a:pt x="6501" y="5551"/>
                  </a:cubicBezTo>
                  <a:cubicBezTo>
                    <a:pt x="6501" y="5414"/>
                    <a:pt x="6570" y="5307"/>
                    <a:pt x="6638" y="5199"/>
                  </a:cubicBezTo>
                  <a:cubicBezTo>
                    <a:pt x="6677" y="5157"/>
                    <a:pt x="6719" y="5131"/>
                    <a:pt x="6745" y="5062"/>
                  </a:cubicBezTo>
                  <a:cubicBezTo>
                    <a:pt x="6772" y="4981"/>
                    <a:pt x="6827" y="4900"/>
                    <a:pt x="6853" y="4818"/>
                  </a:cubicBezTo>
                  <a:cubicBezTo>
                    <a:pt x="6895" y="4668"/>
                    <a:pt x="6853" y="4548"/>
                    <a:pt x="6801" y="4424"/>
                  </a:cubicBezTo>
                  <a:cubicBezTo>
                    <a:pt x="6759" y="4330"/>
                    <a:pt x="6719" y="4248"/>
                    <a:pt x="6719" y="4154"/>
                  </a:cubicBezTo>
                  <a:cubicBezTo>
                    <a:pt x="6719" y="4085"/>
                    <a:pt x="6706" y="4017"/>
                    <a:pt x="6690" y="3949"/>
                  </a:cubicBezTo>
                  <a:cubicBezTo>
                    <a:pt x="6677" y="3884"/>
                    <a:pt x="6651" y="3802"/>
                    <a:pt x="6651" y="3721"/>
                  </a:cubicBezTo>
                  <a:cubicBezTo>
                    <a:pt x="6638" y="3529"/>
                    <a:pt x="6596" y="3366"/>
                    <a:pt x="6407" y="3271"/>
                  </a:cubicBezTo>
                  <a:cubicBezTo>
                    <a:pt x="6333" y="3228"/>
                    <a:pt x="6259" y="3195"/>
                    <a:pt x="6177" y="3195"/>
                  </a:cubicBezTo>
                  <a:cubicBezTo>
                    <a:pt x="6155" y="3195"/>
                    <a:pt x="6131" y="3197"/>
                    <a:pt x="6107" y="3203"/>
                  </a:cubicBezTo>
                  <a:cubicBezTo>
                    <a:pt x="6000" y="3232"/>
                    <a:pt x="5892" y="3258"/>
                    <a:pt x="5795" y="3297"/>
                  </a:cubicBezTo>
                  <a:cubicBezTo>
                    <a:pt x="5700" y="3327"/>
                    <a:pt x="5606" y="3379"/>
                    <a:pt x="5511" y="3421"/>
                  </a:cubicBezTo>
                  <a:cubicBezTo>
                    <a:pt x="5361" y="3476"/>
                    <a:pt x="5225" y="3516"/>
                    <a:pt x="5078" y="3571"/>
                  </a:cubicBezTo>
                  <a:cubicBezTo>
                    <a:pt x="4980" y="3610"/>
                    <a:pt x="4886" y="3623"/>
                    <a:pt x="4805" y="3652"/>
                  </a:cubicBezTo>
                  <a:cubicBezTo>
                    <a:pt x="4655" y="3704"/>
                    <a:pt x="4573" y="3815"/>
                    <a:pt x="4508" y="3936"/>
                  </a:cubicBezTo>
                  <a:cubicBezTo>
                    <a:pt x="4453" y="4017"/>
                    <a:pt x="4440" y="4112"/>
                    <a:pt x="4397" y="4193"/>
                  </a:cubicBezTo>
                  <a:cubicBezTo>
                    <a:pt x="4371" y="4274"/>
                    <a:pt x="4316" y="4343"/>
                    <a:pt x="4248" y="4372"/>
                  </a:cubicBezTo>
                  <a:cubicBezTo>
                    <a:pt x="4209" y="4398"/>
                    <a:pt x="4182" y="4411"/>
                    <a:pt x="4166" y="4437"/>
                  </a:cubicBezTo>
                  <a:cubicBezTo>
                    <a:pt x="4161" y="4450"/>
                    <a:pt x="4155" y="4455"/>
                    <a:pt x="4148" y="4455"/>
                  </a:cubicBezTo>
                  <a:cubicBezTo>
                    <a:pt x="4139" y="4455"/>
                    <a:pt x="4129" y="4446"/>
                    <a:pt x="4114" y="4437"/>
                  </a:cubicBezTo>
                  <a:cubicBezTo>
                    <a:pt x="4085" y="4411"/>
                    <a:pt x="4059" y="4385"/>
                    <a:pt x="4020" y="4372"/>
                  </a:cubicBezTo>
                  <a:cubicBezTo>
                    <a:pt x="3896" y="4291"/>
                    <a:pt x="3759" y="4209"/>
                    <a:pt x="3639" y="4112"/>
                  </a:cubicBezTo>
                  <a:cubicBezTo>
                    <a:pt x="3583" y="4085"/>
                    <a:pt x="3531" y="4046"/>
                    <a:pt x="3489" y="4004"/>
                  </a:cubicBezTo>
                  <a:cubicBezTo>
                    <a:pt x="3407" y="3949"/>
                    <a:pt x="3326" y="3884"/>
                    <a:pt x="3258" y="3815"/>
                  </a:cubicBezTo>
                  <a:cubicBezTo>
                    <a:pt x="3206" y="3760"/>
                    <a:pt x="3163" y="3691"/>
                    <a:pt x="3108" y="3623"/>
                  </a:cubicBezTo>
                  <a:cubicBezTo>
                    <a:pt x="3095" y="3610"/>
                    <a:pt x="3095" y="3584"/>
                    <a:pt x="3124" y="3558"/>
                  </a:cubicBezTo>
                  <a:cubicBezTo>
                    <a:pt x="3232" y="3476"/>
                    <a:pt x="3326" y="3379"/>
                    <a:pt x="3394" y="3258"/>
                  </a:cubicBezTo>
                  <a:cubicBezTo>
                    <a:pt x="3463" y="3151"/>
                    <a:pt x="3502" y="3027"/>
                    <a:pt x="3557" y="2920"/>
                  </a:cubicBezTo>
                  <a:cubicBezTo>
                    <a:pt x="3626" y="2796"/>
                    <a:pt x="3639" y="2646"/>
                    <a:pt x="3733" y="2539"/>
                  </a:cubicBezTo>
                  <a:cubicBezTo>
                    <a:pt x="3746" y="2526"/>
                    <a:pt x="3746" y="2470"/>
                    <a:pt x="3733" y="2457"/>
                  </a:cubicBezTo>
                  <a:cubicBezTo>
                    <a:pt x="3707" y="2431"/>
                    <a:pt x="3707" y="2431"/>
                    <a:pt x="3720" y="2402"/>
                  </a:cubicBezTo>
                  <a:cubicBezTo>
                    <a:pt x="3733" y="2389"/>
                    <a:pt x="3733" y="2363"/>
                    <a:pt x="3746" y="2337"/>
                  </a:cubicBezTo>
                  <a:cubicBezTo>
                    <a:pt x="3759" y="2268"/>
                    <a:pt x="3775" y="2187"/>
                    <a:pt x="3801" y="2105"/>
                  </a:cubicBezTo>
                  <a:cubicBezTo>
                    <a:pt x="3857" y="2118"/>
                    <a:pt x="3896" y="2131"/>
                    <a:pt x="3922" y="2158"/>
                  </a:cubicBezTo>
                  <a:cubicBezTo>
                    <a:pt x="3990" y="2200"/>
                    <a:pt x="4046" y="2268"/>
                    <a:pt x="4085" y="2320"/>
                  </a:cubicBezTo>
                  <a:cubicBezTo>
                    <a:pt x="4140" y="2389"/>
                    <a:pt x="4182" y="2444"/>
                    <a:pt x="4209" y="2512"/>
                  </a:cubicBezTo>
                  <a:cubicBezTo>
                    <a:pt x="4248" y="2594"/>
                    <a:pt x="4277" y="2688"/>
                    <a:pt x="4345" y="2757"/>
                  </a:cubicBezTo>
                  <a:cubicBezTo>
                    <a:pt x="4378" y="2791"/>
                    <a:pt x="4415" y="2808"/>
                    <a:pt x="4450" y="2808"/>
                  </a:cubicBezTo>
                  <a:cubicBezTo>
                    <a:pt x="4485" y="2808"/>
                    <a:pt x="4520" y="2791"/>
                    <a:pt x="4547" y="2757"/>
                  </a:cubicBezTo>
                  <a:cubicBezTo>
                    <a:pt x="4616" y="2688"/>
                    <a:pt x="4603" y="2607"/>
                    <a:pt x="4590" y="2526"/>
                  </a:cubicBezTo>
                  <a:cubicBezTo>
                    <a:pt x="4573" y="2483"/>
                    <a:pt x="4547" y="2470"/>
                    <a:pt x="4508" y="2470"/>
                  </a:cubicBezTo>
                  <a:cubicBezTo>
                    <a:pt x="4492" y="2457"/>
                    <a:pt x="4453" y="2444"/>
                    <a:pt x="4453" y="2431"/>
                  </a:cubicBezTo>
                  <a:cubicBezTo>
                    <a:pt x="4410" y="2376"/>
                    <a:pt x="4384" y="2320"/>
                    <a:pt x="4345" y="2268"/>
                  </a:cubicBezTo>
                  <a:cubicBezTo>
                    <a:pt x="4329" y="2226"/>
                    <a:pt x="4316" y="2200"/>
                    <a:pt x="4290" y="2174"/>
                  </a:cubicBezTo>
                  <a:cubicBezTo>
                    <a:pt x="4235" y="2092"/>
                    <a:pt x="4182" y="2024"/>
                    <a:pt x="4127" y="1956"/>
                  </a:cubicBezTo>
                  <a:cubicBezTo>
                    <a:pt x="4114" y="1943"/>
                    <a:pt x="4085" y="1930"/>
                    <a:pt x="4072" y="1930"/>
                  </a:cubicBezTo>
                  <a:lnTo>
                    <a:pt x="4059" y="1943"/>
                  </a:lnTo>
                  <a:cubicBezTo>
                    <a:pt x="4085" y="1995"/>
                    <a:pt x="4101" y="2063"/>
                    <a:pt x="4140" y="2105"/>
                  </a:cubicBezTo>
                  <a:cubicBezTo>
                    <a:pt x="4235" y="2200"/>
                    <a:pt x="4290" y="2320"/>
                    <a:pt x="4358" y="2444"/>
                  </a:cubicBezTo>
                  <a:cubicBezTo>
                    <a:pt x="4384" y="2483"/>
                    <a:pt x="4410" y="2526"/>
                    <a:pt x="4453" y="2539"/>
                  </a:cubicBezTo>
                  <a:cubicBezTo>
                    <a:pt x="4534" y="2552"/>
                    <a:pt x="4560" y="2607"/>
                    <a:pt x="4534" y="2688"/>
                  </a:cubicBezTo>
                  <a:cubicBezTo>
                    <a:pt x="4517" y="2714"/>
                    <a:pt x="4482" y="2735"/>
                    <a:pt x="4448" y="2735"/>
                  </a:cubicBezTo>
                  <a:cubicBezTo>
                    <a:pt x="4430" y="2735"/>
                    <a:pt x="4412" y="2729"/>
                    <a:pt x="4397" y="2714"/>
                  </a:cubicBezTo>
                  <a:cubicBezTo>
                    <a:pt x="4371" y="2675"/>
                    <a:pt x="4345" y="2633"/>
                    <a:pt x="4316" y="2581"/>
                  </a:cubicBezTo>
                  <a:cubicBezTo>
                    <a:pt x="4277" y="2499"/>
                    <a:pt x="4248" y="2418"/>
                    <a:pt x="4196" y="2337"/>
                  </a:cubicBezTo>
                  <a:cubicBezTo>
                    <a:pt x="4085" y="2213"/>
                    <a:pt x="3990" y="2105"/>
                    <a:pt x="3828" y="2037"/>
                  </a:cubicBezTo>
                  <a:cubicBezTo>
                    <a:pt x="3841" y="2011"/>
                    <a:pt x="3857" y="1969"/>
                    <a:pt x="3870" y="1943"/>
                  </a:cubicBezTo>
                  <a:cubicBezTo>
                    <a:pt x="3870" y="1943"/>
                    <a:pt x="3857" y="1943"/>
                    <a:pt x="3857" y="1930"/>
                  </a:cubicBezTo>
                  <a:cubicBezTo>
                    <a:pt x="3841" y="1956"/>
                    <a:pt x="3814" y="1982"/>
                    <a:pt x="3801" y="2011"/>
                  </a:cubicBezTo>
                  <a:cubicBezTo>
                    <a:pt x="3775" y="2063"/>
                    <a:pt x="3746" y="2105"/>
                    <a:pt x="3733" y="2144"/>
                  </a:cubicBezTo>
                  <a:cubicBezTo>
                    <a:pt x="3720" y="2200"/>
                    <a:pt x="3652" y="2187"/>
                    <a:pt x="3639" y="2226"/>
                  </a:cubicBezTo>
                  <a:cubicBezTo>
                    <a:pt x="3626" y="2239"/>
                    <a:pt x="3613" y="2255"/>
                    <a:pt x="3613" y="2281"/>
                  </a:cubicBezTo>
                  <a:cubicBezTo>
                    <a:pt x="3544" y="2320"/>
                    <a:pt x="3489" y="2376"/>
                    <a:pt x="3420" y="2418"/>
                  </a:cubicBezTo>
                  <a:cubicBezTo>
                    <a:pt x="3381" y="2444"/>
                    <a:pt x="3326" y="2470"/>
                    <a:pt x="3287" y="2512"/>
                  </a:cubicBezTo>
                  <a:cubicBezTo>
                    <a:pt x="3206" y="2581"/>
                    <a:pt x="3137" y="2646"/>
                    <a:pt x="3069" y="2727"/>
                  </a:cubicBezTo>
                  <a:cubicBezTo>
                    <a:pt x="3013" y="2796"/>
                    <a:pt x="2961" y="2864"/>
                    <a:pt x="2974" y="2959"/>
                  </a:cubicBezTo>
                  <a:cubicBezTo>
                    <a:pt x="2987" y="3001"/>
                    <a:pt x="2987" y="3027"/>
                    <a:pt x="3000" y="3069"/>
                  </a:cubicBezTo>
                  <a:cubicBezTo>
                    <a:pt x="3013" y="3082"/>
                    <a:pt x="3026" y="3095"/>
                    <a:pt x="3043" y="3108"/>
                  </a:cubicBezTo>
                  <a:cubicBezTo>
                    <a:pt x="3082" y="3151"/>
                    <a:pt x="3137" y="3190"/>
                    <a:pt x="3176" y="3232"/>
                  </a:cubicBezTo>
                  <a:cubicBezTo>
                    <a:pt x="3150" y="3258"/>
                    <a:pt x="3124" y="3284"/>
                    <a:pt x="3095" y="3314"/>
                  </a:cubicBezTo>
                  <a:lnTo>
                    <a:pt x="3108" y="3327"/>
                  </a:lnTo>
                  <a:cubicBezTo>
                    <a:pt x="3137" y="3297"/>
                    <a:pt x="3150" y="3284"/>
                    <a:pt x="3176" y="3258"/>
                  </a:cubicBezTo>
                  <a:cubicBezTo>
                    <a:pt x="3189" y="3245"/>
                    <a:pt x="3206" y="3245"/>
                    <a:pt x="3219" y="3245"/>
                  </a:cubicBezTo>
                  <a:cubicBezTo>
                    <a:pt x="3219" y="3245"/>
                    <a:pt x="3232" y="3258"/>
                    <a:pt x="3245" y="3258"/>
                  </a:cubicBezTo>
                  <a:cubicBezTo>
                    <a:pt x="3232" y="3271"/>
                    <a:pt x="3219" y="3284"/>
                    <a:pt x="3219" y="3284"/>
                  </a:cubicBezTo>
                  <a:cubicBezTo>
                    <a:pt x="3206" y="3297"/>
                    <a:pt x="3189" y="3314"/>
                    <a:pt x="3176" y="3327"/>
                  </a:cubicBezTo>
                  <a:cubicBezTo>
                    <a:pt x="3232" y="3314"/>
                    <a:pt x="3258" y="3258"/>
                    <a:pt x="3313" y="3258"/>
                  </a:cubicBezTo>
                  <a:cubicBezTo>
                    <a:pt x="3300" y="3284"/>
                    <a:pt x="3287" y="3297"/>
                    <a:pt x="3271" y="3327"/>
                  </a:cubicBezTo>
                  <a:cubicBezTo>
                    <a:pt x="3245" y="3353"/>
                    <a:pt x="3219" y="3395"/>
                    <a:pt x="3176" y="3434"/>
                  </a:cubicBezTo>
                  <a:cubicBezTo>
                    <a:pt x="3137" y="3476"/>
                    <a:pt x="3095" y="3503"/>
                    <a:pt x="3069" y="3542"/>
                  </a:cubicBezTo>
                  <a:cubicBezTo>
                    <a:pt x="3056" y="3558"/>
                    <a:pt x="3056" y="3571"/>
                    <a:pt x="3056" y="3584"/>
                  </a:cubicBezTo>
                  <a:cubicBezTo>
                    <a:pt x="3082" y="3652"/>
                    <a:pt x="3124" y="3721"/>
                    <a:pt x="3150" y="3786"/>
                  </a:cubicBezTo>
                  <a:cubicBezTo>
                    <a:pt x="3176" y="3828"/>
                    <a:pt x="3206" y="3867"/>
                    <a:pt x="3245" y="3910"/>
                  </a:cubicBezTo>
                  <a:cubicBezTo>
                    <a:pt x="3271" y="3949"/>
                    <a:pt x="3313" y="3978"/>
                    <a:pt x="3368" y="4017"/>
                  </a:cubicBezTo>
                  <a:cubicBezTo>
                    <a:pt x="3326" y="4030"/>
                    <a:pt x="3313" y="4046"/>
                    <a:pt x="3300" y="4059"/>
                  </a:cubicBezTo>
                  <a:cubicBezTo>
                    <a:pt x="3219" y="4141"/>
                    <a:pt x="3124" y="4180"/>
                    <a:pt x="3026" y="4193"/>
                  </a:cubicBezTo>
                  <a:lnTo>
                    <a:pt x="2974" y="4193"/>
                  </a:lnTo>
                  <a:cubicBezTo>
                    <a:pt x="2959" y="4204"/>
                    <a:pt x="2944" y="4209"/>
                    <a:pt x="2929" y="4209"/>
                  </a:cubicBezTo>
                  <a:cubicBezTo>
                    <a:pt x="2905" y="4209"/>
                    <a:pt x="2882" y="4194"/>
                    <a:pt x="2864" y="4167"/>
                  </a:cubicBezTo>
                  <a:cubicBezTo>
                    <a:pt x="2864" y="4154"/>
                    <a:pt x="2851" y="4141"/>
                    <a:pt x="2851" y="4128"/>
                  </a:cubicBezTo>
                  <a:cubicBezTo>
                    <a:pt x="2798" y="4046"/>
                    <a:pt x="2743" y="3965"/>
                    <a:pt x="2717" y="3867"/>
                  </a:cubicBezTo>
                  <a:cubicBezTo>
                    <a:pt x="2717" y="3844"/>
                    <a:pt x="2693" y="3820"/>
                    <a:pt x="2689" y="3795"/>
                  </a:cubicBezTo>
                  <a:lnTo>
                    <a:pt x="2689" y="3795"/>
                  </a:lnTo>
                  <a:cubicBezTo>
                    <a:pt x="2704" y="3941"/>
                    <a:pt x="2784" y="4062"/>
                    <a:pt x="2864" y="4193"/>
                  </a:cubicBezTo>
                  <a:cubicBezTo>
                    <a:pt x="2824" y="4180"/>
                    <a:pt x="2782" y="4180"/>
                    <a:pt x="2769" y="4154"/>
                  </a:cubicBezTo>
                  <a:cubicBezTo>
                    <a:pt x="2743" y="4112"/>
                    <a:pt x="2717" y="4046"/>
                    <a:pt x="2688" y="3991"/>
                  </a:cubicBezTo>
                  <a:cubicBezTo>
                    <a:pt x="2649" y="3936"/>
                    <a:pt x="2606" y="3867"/>
                    <a:pt x="2580" y="3815"/>
                  </a:cubicBezTo>
                  <a:cubicBezTo>
                    <a:pt x="2554" y="3773"/>
                    <a:pt x="2512" y="3734"/>
                    <a:pt x="2473" y="3721"/>
                  </a:cubicBezTo>
                  <a:cubicBezTo>
                    <a:pt x="2404" y="3678"/>
                    <a:pt x="2375" y="3610"/>
                    <a:pt x="2404" y="3542"/>
                  </a:cubicBezTo>
                  <a:cubicBezTo>
                    <a:pt x="2430" y="3489"/>
                    <a:pt x="2473" y="3421"/>
                    <a:pt x="2512" y="3366"/>
                  </a:cubicBezTo>
                  <a:cubicBezTo>
                    <a:pt x="2580" y="3258"/>
                    <a:pt x="2619" y="3151"/>
                    <a:pt x="2649" y="3040"/>
                  </a:cubicBezTo>
                  <a:cubicBezTo>
                    <a:pt x="2675" y="2920"/>
                    <a:pt x="2730" y="2796"/>
                    <a:pt x="2782" y="2688"/>
                  </a:cubicBezTo>
                  <a:cubicBezTo>
                    <a:pt x="2811" y="2633"/>
                    <a:pt x="2851" y="2581"/>
                    <a:pt x="2893" y="2526"/>
                  </a:cubicBezTo>
                  <a:cubicBezTo>
                    <a:pt x="3000" y="2402"/>
                    <a:pt x="3095" y="2281"/>
                    <a:pt x="3206" y="2158"/>
                  </a:cubicBezTo>
                  <a:cubicBezTo>
                    <a:pt x="3232" y="2118"/>
                    <a:pt x="3258" y="2105"/>
                    <a:pt x="3287" y="2076"/>
                  </a:cubicBezTo>
                  <a:lnTo>
                    <a:pt x="3300" y="2076"/>
                  </a:lnTo>
                  <a:cubicBezTo>
                    <a:pt x="3300" y="2092"/>
                    <a:pt x="3287" y="2105"/>
                    <a:pt x="3287" y="2118"/>
                  </a:cubicBezTo>
                  <a:lnTo>
                    <a:pt x="3287" y="2131"/>
                  </a:lnTo>
                  <a:cubicBezTo>
                    <a:pt x="3300" y="2118"/>
                    <a:pt x="3313" y="2118"/>
                    <a:pt x="3326" y="2118"/>
                  </a:cubicBezTo>
                  <a:cubicBezTo>
                    <a:pt x="3258" y="2213"/>
                    <a:pt x="3206" y="2307"/>
                    <a:pt x="3137" y="2402"/>
                  </a:cubicBezTo>
                  <a:cubicBezTo>
                    <a:pt x="3150" y="2402"/>
                    <a:pt x="3163" y="2402"/>
                    <a:pt x="3163" y="2389"/>
                  </a:cubicBezTo>
                  <a:cubicBezTo>
                    <a:pt x="3219" y="2307"/>
                    <a:pt x="3271" y="2226"/>
                    <a:pt x="3326" y="2144"/>
                  </a:cubicBezTo>
                  <a:cubicBezTo>
                    <a:pt x="3339" y="2118"/>
                    <a:pt x="3352" y="2118"/>
                    <a:pt x="3381" y="2105"/>
                  </a:cubicBezTo>
                  <a:cubicBezTo>
                    <a:pt x="3433" y="2105"/>
                    <a:pt x="3489" y="2092"/>
                    <a:pt x="3544" y="2063"/>
                  </a:cubicBezTo>
                  <a:cubicBezTo>
                    <a:pt x="3596" y="2037"/>
                    <a:pt x="3639" y="1982"/>
                    <a:pt x="3694" y="1930"/>
                  </a:cubicBezTo>
                  <a:cubicBezTo>
                    <a:pt x="3707" y="1930"/>
                    <a:pt x="3707" y="1900"/>
                    <a:pt x="3707" y="1900"/>
                  </a:cubicBezTo>
                  <a:cubicBezTo>
                    <a:pt x="3678" y="1861"/>
                    <a:pt x="3707" y="1819"/>
                    <a:pt x="3720" y="1793"/>
                  </a:cubicBezTo>
                  <a:cubicBezTo>
                    <a:pt x="3759" y="1698"/>
                    <a:pt x="3775" y="1604"/>
                    <a:pt x="3733" y="1506"/>
                  </a:cubicBezTo>
                  <a:cubicBezTo>
                    <a:pt x="3720" y="1467"/>
                    <a:pt x="3694" y="1425"/>
                    <a:pt x="3639" y="1425"/>
                  </a:cubicBezTo>
                  <a:lnTo>
                    <a:pt x="3570" y="1425"/>
                  </a:lnTo>
                  <a:cubicBezTo>
                    <a:pt x="3583" y="1386"/>
                    <a:pt x="3596" y="1360"/>
                    <a:pt x="3596" y="1317"/>
                  </a:cubicBezTo>
                  <a:cubicBezTo>
                    <a:pt x="3613" y="1141"/>
                    <a:pt x="3639" y="966"/>
                    <a:pt x="3652" y="773"/>
                  </a:cubicBezTo>
                  <a:cubicBezTo>
                    <a:pt x="3652" y="747"/>
                    <a:pt x="3665" y="721"/>
                    <a:pt x="3652" y="692"/>
                  </a:cubicBezTo>
                  <a:cubicBezTo>
                    <a:pt x="3652" y="666"/>
                    <a:pt x="3639" y="640"/>
                    <a:pt x="3626" y="611"/>
                  </a:cubicBezTo>
                  <a:cubicBezTo>
                    <a:pt x="3613" y="585"/>
                    <a:pt x="3583" y="572"/>
                    <a:pt x="3570" y="545"/>
                  </a:cubicBezTo>
                  <a:cubicBezTo>
                    <a:pt x="3583" y="545"/>
                    <a:pt x="3596" y="529"/>
                    <a:pt x="3613" y="529"/>
                  </a:cubicBezTo>
                  <a:cubicBezTo>
                    <a:pt x="3557" y="516"/>
                    <a:pt x="3544" y="503"/>
                    <a:pt x="3544" y="464"/>
                  </a:cubicBezTo>
                  <a:cubicBezTo>
                    <a:pt x="3557" y="422"/>
                    <a:pt x="3570" y="409"/>
                    <a:pt x="3596" y="409"/>
                  </a:cubicBezTo>
                  <a:cubicBezTo>
                    <a:pt x="3613" y="405"/>
                    <a:pt x="3631" y="404"/>
                    <a:pt x="3649" y="404"/>
                  </a:cubicBezTo>
                  <a:cubicBezTo>
                    <a:pt x="3700" y="404"/>
                    <a:pt x="3746" y="418"/>
                    <a:pt x="3746" y="448"/>
                  </a:cubicBezTo>
                  <a:cubicBezTo>
                    <a:pt x="3759" y="490"/>
                    <a:pt x="3746" y="545"/>
                    <a:pt x="3746" y="585"/>
                  </a:cubicBezTo>
                  <a:cubicBezTo>
                    <a:pt x="3746" y="611"/>
                    <a:pt x="3720" y="627"/>
                    <a:pt x="3720" y="640"/>
                  </a:cubicBezTo>
                  <a:cubicBezTo>
                    <a:pt x="3720" y="734"/>
                    <a:pt x="3707" y="842"/>
                    <a:pt x="3707" y="936"/>
                  </a:cubicBezTo>
                  <a:cubicBezTo>
                    <a:pt x="3720" y="1086"/>
                    <a:pt x="3678" y="1223"/>
                    <a:pt x="3733" y="1360"/>
                  </a:cubicBezTo>
                  <a:cubicBezTo>
                    <a:pt x="3733" y="1386"/>
                    <a:pt x="3733" y="1425"/>
                    <a:pt x="3746" y="1441"/>
                  </a:cubicBezTo>
                  <a:cubicBezTo>
                    <a:pt x="3752" y="1443"/>
                    <a:pt x="3756" y="1443"/>
                    <a:pt x="3761" y="1443"/>
                  </a:cubicBezTo>
                  <a:cubicBezTo>
                    <a:pt x="3792" y="1443"/>
                    <a:pt x="3803" y="1408"/>
                    <a:pt x="3814" y="1386"/>
                  </a:cubicBezTo>
                  <a:cubicBezTo>
                    <a:pt x="3828" y="1386"/>
                    <a:pt x="3841" y="1373"/>
                    <a:pt x="3841" y="1360"/>
                  </a:cubicBezTo>
                  <a:cubicBezTo>
                    <a:pt x="3896" y="1304"/>
                    <a:pt x="3951" y="1236"/>
                    <a:pt x="3990" y="1181"/>
                  </a:cubicBezTo>
                  <a:cubicBezTo>
                    <a:pt x="4033" y="1181"/>
                    <a:pt x="4072" y="1181"/>
                    <a:pt x="4101" y="1167"/>
                  </a:cubicBezTo>
                  <a:cubicBezTo>
                    <a:pt x="4153" y="1154"/>
                    <a:pt x="4196" y="1128"/>
                    <a:pt x="4264" y="1086"/>
                  </a:cubicBezTo>
                  <a:lnTo>
                    <a:pt x="4264" y="1086"/>
                  </a:lnTo>
                  <a:cubicBezTo>
                    <a:pt x="4222" y="1181"/>
                    <a:pt x="4196" y="1249"/>
                    <a:pt x="4166" y="1317"/>
                  </a:cubicBezTo>
                  <a:cubicBezTo>
                    <a:pt x="4140" y="1373"/>
                    <a:pt x="4153" y="1399"/>
                    <a:pt x="4222" y="1399"/>
                  </a:cubicBezTo>
                  <a:lnTo>
                    <a:pt x="4329" y="1399"/>
                  </a:lnTo>
                  <a:cubicBezTo>
                    <a:pt x="4358" y="1399"/>
                    <a:pt x="4397" y="1412"/>
                    <a:pt x="4427" y="1412"/>
                  </a:cubicBezTo>
                  <a:cubicBezTo>
                    <a:pt x="4479" y="1412"/>
                    <a:pt x="4521" y="1399"/>
                    <a:pt x="4573" y="1386"/>
                  </a:cubicBezTo>
                  <a:cubicBezTo>
                    <a:pt x="4723" y="1360"/>
                    <a:pt x="4860" y="1317"/>
                    <a:pt x="5010" y="1291"/>
                  </a:cubicBezTo>
                  <a:cubicBezTo>
                    <a:pt x="5062" y="1291"/>
                    <a:pt x="5104" y="1262"/>
                    <a:pt x="5143" y="1236"/>
                  </a:cubicBezTo>
                  <a:cubicBezTo>
                    <a:pt x="5173" y="1223"/>
                    <a:pt x="5199" y="1223"/>
                    <a:pt x="5225" y="1223"/>
                  </a:cubicBezTo>
                  <a:cubicBezTo>
                    <a:pt x="5254" y="1236"/>
                    <a:pt x="5254" y="1262"/>
                    <a:pt x="5241" y="1291"/>
                  </a:cubicBezTo>
                  <a:cubicBezTo>
                    <a:pt x="5225" y="1317"/>
                    <a:pt x="5225" y="1330"/>
                    <a:pt x="5212" y="1360"/>
                  </a:cubicBezTo>
                  <a:cubicBezTo>
                    <a:pt x="5254" y="1360"/>
                    <a:pt x="5241" y="1291"/>
                    <a:pt x="5280" y="1278"/>
                  </a:cubicBezTo>
                  <a:lnTo>
                    <a:pt x="5280" y="1278"/>
                  </a:lnTo>
                  <a:cubicBezTo>
                    <a:pt x="5306" y="1343"/>
                    <a:pt x="5293" y="1399"/>
                    <a:pt x="5267" y="1412"/>
                  </a:cubicBezTo>
                  <a:cubicBezTo>
                    <a:pt x="5244" y="1428"/>
                    <a:pt x="5209" y="1439"/>
                    <a:pt x="5178" y="1439"/>
                  </a:cubicBezTo>
                  <a:cubicBezTo>
                    <a:pt x="5152" y="1439"/>
                    <a:pt x="5129" y="1431"/>
                    <a:pt x="5117" y="1412"/>
                  </a:cubicBezTo>
                  <a:cubicBezTo>
                    <a:pt x="5104" y="1392"/>
                    <a:pt x="5087" y="1386"/>
                    <a:pt x="5068" y="1386"/>
                  </a:cubicBezTo>
                  <a:cubicBezTo>
                    <a:pt x="5050" y="1386"/>
                    <a:pt x="5029" y="1392"/>
                    <a:pt x="5010" y="1399"/>
                  </a:cubicBezTo>
                  <a:cubicBezTo>
                    <a:pt x="4954" y="1412"/>
                    <a:pt x="4899" y="1454"/>
                    <a:pt x="4847" y="1467"/>
                  </a:cubicBezTo>
                  <a:cubicBezTo>
                    <a:pt x="4752" y="1506"/>
                    <a:pt x="4655" y="1535"/>
                    <a:pt x="4560" y="1562"/>
                  </a:cubicBezTo>
                  <a:cubicBezTo>
                    <a:pt x="4427" y="1617"/>
                    <a:pt x="4290" y="1669"/>
                    <a:pt x="4153" y="1724"/>
                  </a:cubicBezTo>
                  <a:cubicBezTo>
                    <a:pt x="4085" y="1750"/>
                    <a:pt x="4059" y="1793"/>
                    <a:pt x="4085" y="1874"/>
                  </a:cubicBezTo>
                  <a:lnTo>
                    <a:pt x="4101" y="1887"/>
                  </a:lnTo>
                  <a:cubicBezTo>
                    <a:pt x="4114" y="1887"/>
                    <a:pt x="4127" y="1874"/>
                    <a:pt x="4127" y="1861"/>
                  </a:cubicBezTo>
                  <a:cubicBezTo>
                    <a:pt x="4127" y="1832"/>
                    <a:pt x="4140" y="1806"/>
                    <a:pt x="4166" y="1793"/>
                  </a:cubicBezTo>
                  <a:cubicBezTo>
                    <a:pt x="4222" y="1767"/>
                    <a:pt x="4290" y="1737"/>
                    <a:pt x="4345" y="1711"/>
                  </a:cubicBezTo>
                  <a:cubicBezTo>
                    <a:pt x="4440" y="1669"/>
                    <a:pt x="4547" y="1630"/>
                    <a:pt x="4642" y="1588"/>
                  </a:cubicBezTo>
                  <a:cubicBezTo>
                    <a:pt x="4710" y="1562"/>
                    <a:pt x="4778" y="1549"/>
                    <a:pt x="4847" y="1535"/>
                  </a:cubicBezTo>
                  <a:cubicBezTo>
                    <a:pt x="4873" y="1522"/>
                    <a:pt x="4899" y="1506"/>
                    <a:pt x="4928" y="1506"/>
                  </a:cubicBezTo>
                  <a:cubicBezTo>
                    <a:pt x="4965" y="1488"/>
                    <a:pt x="5004" y="1469"/>
                    <a:pt x="5043" y="1469"/>
                  </a:cubicBezTo>
                  <a:cubicBezTo>
                    <a:pt x="5059" y="1469"/>
                    <a:pt x="5075" y="1473"/>
                    <a:pt x="5091" y="1480"/>
                  </a:cubicBezTo>
                  <a:cubicBezTo>
                    <a:pt x="5143" y="1493"/>
                    <a:pt x="5199" y="1493"/>
                    <a:pt x="5241" y="1493"/>
                  </a:cubicBezTo>
                  <a:cubicBezTo>
                    <a:pt x="5322" y="1480"/>
                    <a:pt x="5348" y="1412"/>
                    <a:pt x="5374" y="1360"/>
                  </a:cubicBezTo>
                  <a:cubicBezTo>
                    <a:pt x="5387" y="1291"/>
                    <a:pt x="5348" y="1236"/>
                    <a:pt x="5306" y="1197"/>
                  </a:cubicBezTo>
                  <a:cubicBezTo>
                    <a:pt x="5293" y="1167"/>
                    <a:pt x="5254" y="1154"/>
                    <a:pt x="5225" y="1154"/>
                  </a:cubicBezTo>
                  <a:cubicBezTo>
                    <a:pt x="5212" y="1151"/>
                    <a:pt x="5200" y="1150"/>
                    <a:pt x="5188" y="1150"/>
                  </a:cubicBezTo>
                  <a:cubicBezTo>
                    <a:pt x="5152" y="1150"/>
                    <a:pt x="5121" y="1165"/>
                    <a:pt x="5091" y="1197"/>
                  </a:cubicBezTo>
                  <a:cubicBezTo>
                    <a:pt x="5049" y="1223"/>
                    <a:pt x="4980" y="1236"/>
                    <a:pt x="4941" y="1249"/>
                  </a:cubicBezTo>
                  <a:cubicBezTo>
                    <a:pt x="4886" y="1249"/>
                    <a:pt x="4834" y="1262"/>
                    <a:pt x="4791" y="1262"/>
                  </a:cubicBezTo>
                  <a:cubicBezTo>
                    <a:pt x="4697" y="1291"/>
                    <a:pt x="4616" y="1317"/>
                    <a:pt x="4521" y="1330"/>
                  </a:cubicBezTo>
                  <a:cubicBezTo>
                    <a:pt x="4494" y="1335"/>
                    <a:pt x="4465" y="1336"/>
                    <a:pt x="4436" y="1336"/>
                  </a:cubicBezTo>
                  <a:cubicBezTo>
                    <a:pt x="4376" y="1336"/>
                    <a:pt x="4313" y="1330"/>
                    <a:pt x="4248" y="1330"/>
                  </a:cubicBezTo>
                  <a:cubicBezTo>
                    <a:pt x="4222" y="1330"/>
                    <a:pt x="4209" y="1317"/>
                    <a:pt x="4222" y="1304"/>
                  </a:cubicBezTo>
                  <a:cubicBezTo>
                    <a:pt x="4248" y="1249"/>
                    <a:pt x="4277" y="1210"/>
                    <a:pt x="4303" y="1154"/>
                  </a:cubicBezTo>
                  <a:cubicBezTo>
                    <a:pt x="4345" y="1099"/>
                    <a:pt x="4371" y="1034"/>
                    <a:pt x="4427" y="979"/>
                  </a:cubicBezTo>
                  <a:cubicBezTo>
                    <a:pt x="4492" y="897"/>
                    <a:pt x="4547" y="790"/>
                    <a:pt x="4573" y="679"/>
                  </a:cubicBezTo>
                  <a:cubicBezTo>
                    <a:pt x="4616" y="545"/>
                    <a:pt x="4671" y="435"/>
                    <a:pt x="4791" y="353"/>
                  </a:cubicBezTo>
                  <a:cubicBezTo>
                    <a:pt x="4847" y="314"/>
                    <a:pt x="4886" y="190"/>
                    <a:pt x="4860" y="138"/>
                  </a:cubicBezTo>
                  <a:cubicBezTo>
                    <a:pt x="4805" y="41"/>
                    <a:pt x="4736" y="2"/>
                    <a:pt x="4629" y="2"/>
                  </a:cubicBezTo>
                  <a:cubicBezTo>
                    <a:pt x="4621" y="1"/>
                    <a:pt x="4614" y="0"/>
                    <a:pt x="4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3898680" y="1796942"/>
              <a:ext cx="266708" cy="649907"/>
            </a:xfrm>
            <a:custGeom>
              <a:avLst/>
              <a:gdLst/>
              <a:ahLst/>
              <a:cxnLst/>
              <a:rect l="l" t="t" r="r" b="b"/>
              <a:pathLst>
                <a:path w="854" h="2081" extrusionOk="0">
                  <a:moveTo>
                    <a:pt x="639" y="1"/>
                  </a:moveTo>
                  <a:cubicBezTo>
                    <a:pt x="544" y="69"/>
                    <a:pt x="447" y="138"/>
                    <a:pt x="365" y="206"/>
                  </a:cubicBezTo>
                  <a:cubicBezTo>
                    <a:pt x="300" y="261"/>
                    <a:pt x="232" y="301"/>
                    <a:pt x="176" y="356"/>
                  </a:cubicBezTo>
                  <a:cubicBezTo>
                    <a:pt x="150" y="382"/>
                    <a:pt x="121" y="424"/>
                    <a:pt x="95" y="463"/>
                  </a:cubicBezTo>
                  <a:cubicBezTo>
                    <a:pt x="40" y="532"/>
                    <a:pt x="1" y="600"/>
                    <a:pt x="14" y="682"/>
                  </a:cubicBezTo>
                  <a:cubicBezTo>
                    <a:pt x="40" y="815"/>
                    <a:pt x="69" y="939"/>
                    <a:pt x="95" y="1059"/>
                  </a:cubicBezTo>
                  <a:cubicBezTo>
                    <a:pt x="121" y="1183"/>
                    <a:pt x="137" y="1320"/>
                    <a:pt x="150" y="1440"/>
                  </a:cubicBezTo>
                  <a:cubicBezTo>
                    <a:pt x="163" y="1522"/>
                    <a:pt x="163" y="1590"/>
                    <a:pt x="137" y="1659"/>
                  </a:cubicBezTo>
                  <a:cubicBezTo>
                    <a:pt x="108" y="1779"/>
                    <a:pt x="95" y="1903"/>
                    <a:pt x="176" y="2010"/>
                  </a:cubicBezTo>
                  <a:cubicBezTo>
                    <a:pt x="208" y="2056"/>
                    <a:pt x="260" y="2080"/>
                    <a:pt x="309" y="2080"/>
                  </a:cubicBezTo>
                  <a:cubicBezTo>
                    <a:pt x="347" y="2080"/>
                    <a:pt x="384" y="2066"/>
                    <a:pt x="408" y="2036"/>
                  </a:cubicBezTo>
                  <a:cubicBezTo>
                    <a:pt x="447" y="1997"/>
                    <a:pt x="463" y="1955"/>
                    <a:pt x="476" y="1903"/>
                  </a:cubicBezTo>
                  <a:cubicBezTo>
                    <a:pt x="515" y="1646"/>
                    <a:pt x="489" y="1385"/>
                    <a:pt x="447" y="1128"/>
                  </a:cubicBezTo>
                  <a:cubicBezTo>
                    <a:pt x="421" y="965"/>
                    <a:pt x="434" y="789"/>
                    <a:pt x="544" y="652"/>
                  </a:cubicBezTo>
                  <a:cubicBezTo>
                    <a:pt x="597" y="571"/>
                    <a:pt x="652" y="489"/>
                    <a:pt x="707" y="408"/>
                  </a:cubicBezTo>
                  <a:cubicBezTo>
                    <a:pt x="746" y="356"/>
                    <a:pt x="802" y="314"/>
                    <a:pt x="815" y="232"/>
                  </a:cubicBezTo>
                  <a:lnTo>
                    <a:pt x="815" y="219"/>
                  </a:lnTo>
                  <a:cubicBezTo>
                    <a:pt x="841" y="193"/>
                    <a:pt x="854" y="180"/>
                    <a:pt x="828" y="138"/>
                  </a:cubicBezTo>
                  <a:cubicBezTo>
                    <a:pt x="789" y="82"/>
                    <a:pt x="759" y="30"/>
                    <a:pt x="678" y="30"/>
                  </a:cubicBezTo>
                  <a:cubicBezTo>
                    <a:pt x="665" y="30"/>
                    <a:pt x="652" y="17"/>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3597627" y="2670432"/>
              <a:ext cx="331043" cy="381949"/>
            </a:xfrm>
            <a:custGeom>
              <a:avLst/>
              <a:gdLst/>
              <a:ahLst/>
              <a:cxnLst/>
              <a:rect l="l" t="t" r="r" b="b"/>
              <a:pathLst>
                <a:path w="1060" h="1223" extrusionOk="0">
                  <a:moveTo>
                    <a:pt x="822" y="0"/>
                  </a:moveTo>
                  <a:cubicBezTo>
                    <a:pt x="819" y="0"/>
                    <a:pt x="817" y="0"/>
                    <a:pt x="815" y="1"/>
                  </a:cubicBezTo>
                  <a:cubicBezTo>
                    <a:pt x="776" y="14"/>
                    <a:pt x="746" y="40"/>
                    <a:pt x="720" y="70"/>
                  </a:cubicBezTo>
                  <a:cubicBezTo>
                    <a:pt x="746" y="54"/>
                    <a:pt x="776" y="54"/>
                    <a:pt x="802" y="27"/>
                  </a:cubicBezTo>
                  <a:lnTo>
                    <a:pt x="802" y="54"/>
                  </a:lnTo>
                  <a:cubicBezTo>
                    <a:pt x="789" y="54"/>
                    <a:pt x="789" y="54"/>
                    <a:pt x="776" y="70"/>
                  </a:cubicBezTo>
                  <a:cubicBezTo>
                    <a:pt x="678" y="96"/>
                    <a:pt x="626" y="190"/>
                    <a:pt x="558" y="272"/>
                  </a:cubicBezTo>
                  <a:cubicBezTo>
                    <a:pt x="531" y="314"/>
                    <a:pt x="489" y="366"/>
                    <a:pt x="450" y="395"/>
                  </a:cubicBezTo>
                  <a:cubicBezTo>
                    <a:pt x="382" y="461"/>
                    <a:pt x="300" y="503"/>
                    <a:pt x="232" y="571"/>
                  </a:cubicBezTo>
                  <a:cubicBezTo>
                    <a:pt x="177" y="623"/>
                    <a:pt x="124" y="692"/>
                    <a:pt x="69" y="760"/>
                  </a:cubicBezTo>
                  <a:cubicBezTo>
                    <a:pt x="14" y="829"/>
                    <a:pt x="1" y="910"/>
                    <a:pt x="1" y="991"/>
                  </a:cubicBezTo>
                  <a:cubicBezTo>
                    <a:pt x="1" y="1031"/>
                    <a:pt x="27" y="1073"/>
                    <a:pt x="43" y="1099"/>
                  </a:cubicBezTo>
                  <a:cubicBezTo>
                    <a:pt x="82" y="1141"/>
                    <a:pt x="82" y="1141"/>
                    <a:pt x="56" y="1193"/>
                  </a:cubicBezTo>
                  <a:lnTo>
                    <a:pt x="56" y="1223"/>
                  </a:lnTo>
                  <a:cubicBezTo>
                    <a:pt x="69" y="1210"/>
                    <a:pt x="82" y="1193"/>
                    <a:pt x="82" y="1180"/>
                  </a:cubicBezTo>
                  <a:cubicBezTo>
                    <a:pt x="90" y="1156"/>
                    <a:pt x="99" y="1146"/>
                    <a:pt x="111" y="1146"/>
                  </a:cubicBezTo>
                  <a:cubicBezTo>
                    <a:pt x="118" y="1146"/>
                    <a:pt x="127" y="1149"/>
                    <a:pt x="137" y="1154"/>
                  </a:cubicBezTo>
                  <a:cubicBezTo>
                    <a:pt x="169" y="1164"/>
                    <a:pt x="198" y="1168"/>
                    <a:pt x="226" y="1168"/>
                  </a:cubicBezTo>
                  <a:cubicBezTo>
                    <a:pt x="273" y="1168"/>
                    <a:pt x="318" y="1157"/>
                    <a:pt x="369" y="1141"/>
                  </a:cubicBezTo>
                  <a:cubicBezTo>
                    <a:pt x="395" y="1128"/>
                    <a:pt x="434" y="1099"/>
                    <a:pt x="463" y="1086"/>
                  </a:cubicBezTo>
                  <a:cubicBezTo>
                    <a:pt x="531" y="1017"/>
                    <a:pt x="597" y="949"/>
                    <a:pt x="665" y="884"/>
                  </a:cubicBezTo>
                  <a:cubicBezTo>
                    <a:pt x="733" y="829"/>
                    <a:pt x="802" y="773"/>
                    <a:pt x="896" y="760"/>
                  </a:cubicBezTo>
                  <a:cubicBezTo>
                    <a:pt x="939" y="760"/>
                    <a:pt x="978" y="721"/>
                    <a:pt x="1004" y="692"/>
                  </a:cubicBezTo>
                  <a:cubicBezTo>
                    <a:pt x="1020" y="679"/>
                    <a:pt x="1020" y="653"/>
                    <a:pt x="1020" y="623"/>
                  </a:cubicBezTo>
                  <a:cubicBezTo>
                    <a:pt x="1033" y="597"/>
                    <a:pt x="1033" y="558"/>
                    <a:pt x="1033" y="529"/>
                  </a:cubicBezTo>
                  <a:lnTo>
                    <a:pt x="1033" y="461"/>
                  </a:lnTo>
                  <a:cubicBezTo>
                    <a:pt x="1059" y="366"/>
                    <a:pt x="1020" y="285"/>
                    <a:pt x="991" y="203"/>
                  </a:cubicBezTo>
                  <a:cubicBezTo>
                    <a:pt x="978" y="164"/>
                    <a:pt x="939" y="135"/>
                    <a:pt x="939" y="83"/>
                  </a:cubicBezTo>
                  <a:cubicBezTo>
                    <a:pt x="939" y="71"/>
                    <a:pt x="855" y="0"/>
                    <a:pt x="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2707896" y="1961522"/>
              <a:ext cx="330731" cy="582449"/>
            </a:xfrm>
            <a:custGeom>
              <a:avLst/>
              <a:gdLst/>
              <a:ahLst/>
              <a:cxnLst/>
              <a:rect l="l" t="t" r="r" b="b"/>
              <a:pathLst>
                <a:path w="1059" h="1865" extrusionOk="0">
                  <a:moveTo>
                    <a:pt x="760" y="71"/>
                  </a:moveTo>
                  <a:cubicBezTo>
                    <a:pt x="779" y="71"/>
                    <a:pt x="798" y="76"/>
                    <a:pt x="814" y="86"/>
                  </a:cubicBezTo>
                  <a:cubicBezTo>
                    <a:pt x="814" y="86"/>
                    <a:pt x="827" y="86"/>
                    <a:pt x="827" y="99"/>
                  </a:cubicBezTo>
                  <a:cubicBezTo>
                    <a:pt x="896" y="112"/>
                    <a:pt x="896" y="142"/>
                    <a:pt x="883" y="207"/>
                  </a:cubicBezTo>
                  <a:cubicBezTo>
                    <a:pt x="870" y="236"/>
                    <a:pt x="857" y="288"/>
                    <a:pt x="857" y="330"/>
                  </a:cubicBezTo>
                  <a:lnTo>
                    <a:pt x="870" y="330"/>
                  </a:lnTo>
                  <a:cubicBezTo>
                    <a:pt x="883" y="275"/>
                    <a:pt x="896" y="223"/>
                    <a:pt x="909" y="155"/>
                  </a:cubicBezTo>
                  <a:cubicBezTo>
                    <a:pt x="951" y="181"/>
                    <a:pt x="964" y="223"/>
                    <a:pt x="951" y="262"/>
                  </a:cubicBezTo>
                  <a:cubicBezTo>
                    <a:pt x="951" y="356"/>
                    <a:pt x="896" y="425"/>
                    <a:pt x="801" y="438"/>
                  </a:cubicBezTo>
                  <a:cubicBezTo>
                    <a:pt x="759" y="438"/>
                    <a:pt x="733" y="493"/>
                    <a:pt x="720" y="532"/>
                  </a:cubicBezTo>
                  <a:cubicBezTo>
                    <a:pt x="707" y="588"/>
                    <a:pt x="694" y="643"/>
                    <a:pt x="677" y="695"/>
                  </a:cubicBezTo>
                  <a:cubicBezTo>
                    <a:pt x="664" y="724"/>
                    <a:pt x="651" y="738"/>
                    <a:pt x="638" y="751"/>
                  </a:cubicBezTo>
                  <a:cubicBezTo>
                    <a:pt x="638" y="738"/>
                    <a:pt x="612" y="724"/>
                    <a:pt x="612" y="695"/>
                  </a:cubicBezTo>
                  <a:cubicBezTo>
                    <a:pt x="596" y="614"/>
                    <a:pt x="625" y="549"/>
                    <a:pt x="651" y="467"/>
                  </a:cubicBezTo>
                  <a:cubicBezTo>
                    <a:pt x="664" y="438"/>
                    <a:pt x="664" y="386"/>
                    <a:pt x="651" y="356"/>
                  </a:cubicBezTo>
                  <a:cubicBezTo>
                    <a:pt x="612" y="288"/>
                    <a:pt x="612" y="236"/>
                    <a:pt x="625" y="168"/>
                  </a:cubicBezTo>
                  <a:cubicBezTo>
                    <a:pt x="635" y="116"/>
                    <a:pt x="699" y="71"/>
                    <a:pt x="760" y="71"/>
                  </a:cubicBezTo>
                  <a:close/>
                  <a:moveTo>
                    <a:pt x="758" y="1"/>
                  </a:moveTo>
                  <a:cubicBezTo>
                    <a:pt x="745" y="1"/>
                    <a:pt x="732" y="2"/>
                    <a:pt x="720" y="5"/>
                  </a:cubicBezTo>
                  <a:cubicBezTo>
                    <a:pt x="612" y="18"/>
                    <a:pt x="570" y="73"/>
                    <a:pt x="544" y="181"/>
                  </a:cubicBezTo>
                  <a:cubicBezTo>
                    <a:pt x="531" y="262"/>
                    <a:pt x="570" y="317"/>
                    <a:pt x="583" y="386"/>
                  </a:cubicBezTo>
                  <a:cubicBezTo>
                    <a:pt x="596" y="399"/>
                    <a:pt x="596" y="412"/>
                    <a:pt x="596" y="425"/>
                  </a:cubicBezTo>
                  <a:cubicBezTo>
                    <a:pt x="583" y="506"/>
                    <a:pt x="557" y="575"/>
                    <a:pt x="531" y="656"/>
                  </a:cubicBezTo>
                  <a:cubicBezTo>
                    <a:pt x="531" y="669"/>
                    <a:pt x="531" y="695"/>
                    <a:pt x="515" y="711"/>
                  </a:cubicBezTo>
                  <a:cubicBezTo>
                    <a:pt x="476" y="832"/>
                    <a:pt x="433" y="969"/>
                    <a:pt x="381" y="1089"/>
                  </a:cubicBezTo>
                  <a:cubicBezTo>
                    <a:pt x="352" y="1184"/>
                    <a:pt x="313" y="1281"/>
                    <a:pt x="287" y="1376"/>
                  </a:cubicBezTo>
                  <a:cubicBezTo>
                    <a:pt x="287" y="1376"/>
                    <a:pt x="287" y="1389"/>
                    <a:pt x="270" y="1389"/>
                  </a:cubicBezTo>
                  <a:cubicBezTo>
                    <a:pt x="244" y="1470"/>
                    <a:pt x="205" y="1552"/>
                    <a:pt x="163" y="1633"/>
                  </a:cubicBezTo>
                  <a:cubicBezTo>
                    <a:pt x="137" y="1672"/>
                    <a:pt x="108" y="1701"/>
                    <a:pt x="82" y="1741"/>
                  </a:cubicBezTo>
                  <a:cubicBezTo>
                    <a:pt x="68" y="1783"/>
                    <a:pt x="0" y="1796"/>
                    <a:pt x="26" y="1864"/>
                  </a:cubicBezTo>
                  <a:lnTo>
                    <a:pt x="55" y="1864"/>
                  </a:lnTo>
                  <a:cubicBezTo>
                    <a:pt x="82" y="1822"/>
                    <a:pt x="124" y="1796"/>
                    <a:pt x="150" y="1754"/>
                  </a:cubicBezTo>
                  <a:cubicBezTo>
                    <a:pt x="205" y="1659"/>
                    <a:pt x="257" y="1552"/>
                    <a:pt x="313" y="1444"/>
                  </a:cubicBezTo>
                  <a:cubicBezTo>
                    <a:pt x="313" y="1428"/>
                    <a:pt x="326" y="1415"/>
                    <a:pt x="339" y="1415"/>
                  </a:cubicBezTo>
                  <a:cubicBezTo>
                    <a:pt x="368" y="1389"/>
                    <a:pt x="407" y="1389"/>
                    <a:pt x="433" y="1363"/>
                  </a:cubicBezTo>
                  <a:cubicBezTo>
                    <a:pt x="440" y="1359"/>
                    <a:pt x="446" y="1358"/>
                    <a:pt x="452" y="1358"/>
                  </a:cubicBezTo>
                  <a:cubicBezTo>
                    <a:pt x="474" y="1358"/>
                    <a:pt x="494" y="1376"/>
                    <a:pt x="515" y="1376"/>
                  </a:cubicBezTo>
                  <a:lnTo>
                    <a:pt x="515" y="1483"/>
                  </a:lnTo>
                  <a:cubicBezTo>
                    <a:pt x="531" y="1526"/>
                    <a:pt x="544" y="1565"/>
                    <a:pt x="544" y="1607"/>
                  </a:cubicBezTo>
                  <a:cubicBezTo>
                    <a:pt x="553" y="1642"/>
                    <a:pt x="573" y="1659"/>
                    <a:pt x="598" y="1659"/>
                  </a:cubicBezTo>
                  <a:cubicBezTo>
                    <a:pt x="611" y="1659"/>
                    <a:pt x="624" y="1655"/>
                    <a:pt x="638" y="1646"/>
                  </a:cubicBezTo>
                  <a:cubicBezTo>
                    <a:pt x="625" y="1607"/>
                    <a:pt x="625" y="1565"/>
                    <a:pt x="612" y="1539"/>
                  </a:cubicBezTo>
                  <a:cubicBezTo>
                    <a:pt x="583" y="1470"/>
                    <a:pt x="570" y="1415"/>
                    <a:pt x="596" y="1333"/>
                  </a:cubicBezTo>
                  <a:cubicBezTo>
                    <a:pt x="638" y="1226"/>
                    <a:pt x="664" y="1089"/>
                    <a:pt x="694" y="969"/>
                  </a:cubicBezTo>
                  <a:cubicBezTo>
                    <a:pt x="720" y="858"/>
                    <a:pt x="733" y="751"/>
                    <a:pt x="759" y="630"/>
                  </a:cubicBezTo>
                  <a:cubicBezTo>
                    <a:pt x="759" y="562"/>
                    <a:pt x="788" y="506"/>
                    <a:pt x="870" y="480"/>
                  </a:cubicBezTo>
                  <a:cubicBezTo>
                    <a:pt x="1003" y="425"/>
                    <a:pt x="1059" y="304"/>
                    <a:pt x="1003" y="168"/>
                  </a:cubicBezTo>
                  <a:cubicBezTo>
                    <a:pt x="980" y="95"/>
                    <a:pt x="868"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3822480" y="1988379"/>
              <a:ext cx="55278" cy="246409"/>
            </a:xfrm>
            <a:custGeom>
              <a:avLst/>
              <a:gdLst/>
              <a:ahLst/>
              <a:cxnLst/>
              <a:rect l="l" t="t" r="r" b="b"/>
              <a:pathLst>
                <a:path w="177" h="789" extrusionOk="0">
                  <a:moveTo>
                    <a:pt x="121" y="0"/>
                  </a:moveTo>
                  <a:cubicBezTo>
                    <a:pt x="13" y="257"/>
                    <a:pt x="0" y="502"/>
                    <a:pt x="137" y="746"/>
                  </a:cubicBezTo>
                  <a:cubicBezTo>
                    <a:pt x="137" y="759"/>
                    <a:pt x="150" y="772"/>
                    <a:pt x="163" y="788"/>
                  </a:cubicBezTo>
                  <a:cubicBezTo>
                    <a:pt x="163" y="788"/>
                    <a:pt x="163" y="772"/>
                    <a:pt x="176" y="772"/>
                  </a:cubicBezTo>
                  <a:cubicBezTo>
                    <a:pt x="163" y="759"/>
                    <a:pt x="150" y="746"/>
                    <a:pt x="150" y="733"/>
                  </a:cubicBezTo>
                  <a:cubicBezTo>
                    <a:pt x="69" y="625"/>
                    <a:pt x="56" y="502"/>
                    <a:pt x="56" y="365"/>
                  </a:cubicBezTo>
                  <a:cubicBezTo>
                    <a:pt x="69" y="244"/>
                    <a:pt x="95" y="137"/>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360595" y="4237841"/>
              <a:ext cx="139913" cy="158026"/>
            </a:xfrm>
            <a:custGeom>
              <a:avLst/>
              <a:gdLst/>
              <a:ahLst/>
              <a:cxnLst/>
              <a:rect l="l" t="t" r="r" b="b"/>
              <a:pathLst>
                <a:path w="448" h="506" extrusionOk="0">
                  <a:moveTo>
                    <a:pt x="447" y="1"/>
                  </a:moveTo>
                  <a:cubicBezTo>
                    <a:pt x="258" y="125"/>
                    <a:pt x="121" y="301"/>
                    <a:pt x="1" y="506"/>
                  </a:cubicBezTo>
                  <a:cubicBezTo>
                    <a:pt x="134" y="314"/>
                    <a:pt x="271" y="138"/>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4563870" y="3365289"/>
              <a:ext cx="135540" cy="166146"/>
            </a:xfrm>
            <a:custGeom>
              <a:avLst/>
              <a:gdLst/>
              <a:ahLst/>
              <a:cxnLst/>
              <a:rect l="l" t="t" r="r" b="b"/>
              <a:pathLst>
                <a:path w="434" h="532" extrusionOk="0">
                  <a:moveTo>
                    <a:pt x="0" y="1"/>
                  </a:moveTo>
                  <a:cubicBezTo>
                    <a:pt x="82" y="95"/>
                    <a:pt x="163" y="177"/>
                    <a:pt x="232" y="258"/>
                  </a:cubicBezTo>
                  <a:cubicBezTo>
                    <a:pt x="313" y="352"/>
                    <a:pt x="368" y="450"/>
                    <a:pt x="434" y="532"/>
                  </a:cubicBezTo>
                  <a:cubicBezTo>
                    <a:pt x="339" y="326"/>
                    <a:pt x="189" y="15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3347478" y="4780923"/>
              <a:ext cx="162086" cy="28420"/>
            </a:xfrm>
            <a:custGeom>
              <a:avLst/>
              <a:gdLst/>
              <a:ahLst/>
              <a:cxnLst/>
              <a:rect l="l" t="t" r="r" b="b"/>
              <a:pathLst>
                <a:path w="519" h="91" extrusionOk="0">
                  <a:moveTo>
                    <a:pt x="1" y="1"/>
                  </a:moveTo>
                  <a:lnTo>
                    <a:pt x="1" y="1"/>
                  </a:lnTo>
                  <a:cubicBezTo>
                    <a:pt x="31" y="50"/>
                    <a:pt x="255" y="91"/>
                    <a:pt x="400" y="91"/>
                  </a:cubicBezTo>
                  <a:cubicBezTo>
                    <a:pt x="457" y="91"/>
                    <a:pt x="503" y="84"/>
                    <a:pt x="518" y="69"/>
                  </a:cubicBezTo>
                  <a:cubicBezTo>
                    <a:pt x="475" y="69"/>
                    <a:pt x="432" y="70"/>
                    <a:pt x="391" y="70"/>
                  </a:cubicBezTo>
                  <a:cubicBezTo>
                    <a:pt x="260" y="70"/>
                    <a:pt x="134" y="6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3470523" y="4691606"/>
              <a:ext cx="153029" cy="21549"/>
            </a:xfrm>
            <a:custGeom>
              <a:avLst/>
              <a:gdLst/>
              <a:ahLst/>
              <a:cxnLst/>
              <a:rect l="l" t="t" r="r" b="b"/>
              <a:pathLst>
                <a:path w="490" h="69" extrusionOk="0">
                  <a:moveTo>
                    <a:pt x="1" y="0"/>
                  </a:moveTo>
                  <a:lnTo>
                    <a:pt x="1" y="30"/>
                  </a:lnTo>
                  <a:cubicBezTo>
                    <a:pt x="163" y="43"/>
                    <a:pt x="326" y="56"/>
                    <a:pt x="489" y="69"/>
                  </a:cubicBezTo>
                  <a:lnTo>
                    <a:pt x="489" y="56"/>
                  </a:lnTo>
                  <a:cubicBezTo>
                    <a:pt x="450" y="43"/>
                    <a:pt x="408" y="43"/>
                    <a:pt x="369" y="30"/>
                  </a:cubicBezTo>
                  <a:lnTo>
                    <a:pt x="232" y="30"/>
                  </a:lnTo>
                  <a:cubicBezTo>
                    <a:pt x="189" y="13"/>
                    <a:pt x="150" y="13"/>
                    <a:pt x="108" y="13"/>
                  </a:cubicBezTo>
                  <a:cubicBezTo>
                    <a:pt x="69" y="13"/>
                    <a:pt x="2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4195674" y="1675147"/>
              <a:ext cx="106184" cy="173017"/>
            </a:xfrm>
            <a:custGeom>
              <a:avLst/>
              <a:gdLst/>
              <a:ahLst/>
              <a:cxnLst/>
              <a:rect l="l" t="t" r="r" b="b"/>
              <a:pathLst>
                <a:path w="340" h="554" extrusionOk="0">
                  <a:moveTo>
                    <a:pt x="310" y="0"/>
                  </a:moveTo>
                  <a:cubicBezTo>
                    <a:pt x="202" y="176"/>
                    <a:pt x="95" y="365"/>
                    <a:pt x="1" y="541"/>
                  </a:cubicBezTo>
                  <a:cubicBezTo>
                    <a:pt x="1" y="541"/>
                    <a:pt x="1" y="554"/>
                    <a:pt x="14" y="554"/>
                  </a:cubicBezTo>
                  <a:cubicBezTo>
                    <a:pt x="121" y="365"/>
                    <a:pt x="229" y="189"/>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2766608" y="2471500"/>
              <a:ext cx="30918" cy="160837"/>
            </a:xfrm>
            <a:custGeom>
              <a:avLst/>
              <a:gdLst/>
              <a:ahLst/>
              <a:cxnLst/>
              <a:rect l="l" t="t" r="r" b="b"/>
              <a:pathLst>
                <a:path w="99" h="515" extrusionOk="0">
                  <a:moveTo>
                    <a:pt x="99" y="0"/>
                  </a:moveTo>
                  <a:cubicBezTo>
                    <a:pt x="82" y="26"/>
                    <a:pt x="69" y="39"/>
                    <a:pt x="69" y="68"/>
                  </a:cubicBezTo>
                  <a:cubicBezTo>
                    <a:pt x="56" y="150"/>
                    <a:pt x="56" y="231"/>
                    <a:pt x="43" y="300"/>
                  </a:cubicBezTo>
                  <a:cubicBezTo>
                    <a:pt x="30" y="365"/>
                    <a:pt x="17" y="446"/>
                    <a:pt x="1" y="515"/>
                  </a:cubicBezTo>
                  <a:lnTo>
                    <a:pt x="30" y="515"/>
                  </a:lnTo>
                  <a:cubicBezTo>
                    <a:pt x="56" y="352"/>
                    <a:pt x="69" y="176"/>
                    <a:pt x="99" y="13"/>
                  </a:cubicBez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3229430" y="4712842"/>
              <a:ext cx="110244" cy="71206"/>
            </a:xfrm>
            <a:custGeom>
              <a:avLst/>
              <a:gdLst/>
              <a:ahLst/>
              <a:cxnLst/>
              <a:rect l="l" t="t" r="r" b="b"/>
              <a:pathLst>
                <a:path w="353" h="228" extrusionOk="0">
                  <a:moveTo>
                    <a:pt x="1" y="1"/>
                  </a:moveTo>
                  <a:cubicBezTo>
                    <a:pt x="1" y="95"/>
                    <a:pt x="27" y="164"/>
                    <a:pt x="95" y="206"/>
                  </a:cubicBezTo>
                  <a:cubicBezTo>
                    <a:pt x="119" y="220"/>
                    <a:pt x="154" y="227"/>
                    <a:pt x="190" y="227"/>
                  </a:cubicBezTo>
                  <a:cubicBezTo>
                    <a:pt x="255" y="227"/>
                    <a:pt x="325" y="203"/>
                    <a:pt x="352" y="151"/>
                  </a:cubicBezTo>
                  <a:lnTo>
                    <a:pt x="352" y="151"/>
                  </a:lnTo>
                  <a:cubicBezTo>
                    <a:pt x="310" y="177"/>
                    <a:pt x="271" y="190"/>
                    <a:pt x="229" y="206"/>
                  </a:cubicBezTo>
                  <a:cubicBezTo>
                    <a:pt x="213" y="211"/>
                    <a:pt x="200" y="214"/>
                    <a:pt x="186" y="214"/>
                  </a:cubicBezTo>
                  <a:cubicBezTo>
                    <a:pt x="166" y="214"/>
                    <a:pt x="147" y="207"/>
                    <a:pt x="121" y="190"/>
                  </a:cubicBezTo>
                  <a:cubicBezTo>
                    <a:pt x="66" y="151"/>
                    <a:pt x="14" y="108"/>
                    <a:pt x="14" y="27"/>
                  </a:cubicBezTo>
                  <a:cubicBezTo>
                    <a:pt x="14" y="27"/>
                    <a:pt x="1"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4186617" y="4679427"/>
              <a:ext cx="140537" cy="33729"/>
            </a:xfrm>
            <a:custGeom>
              <a:avLst/>
              <a:gdLst/>
              <a:ahLst/>
              <a:cxnLst/>
              <a:rect l="l" t="t" r="r" b="b"/>
              <a:pathLst>
                <a:path w="450" h="108" extrusionOk="0">
                  <a:moveTo>
                    <a:pt x="0" y="0"/>
                  </a:moveTo>
                  <a:lnTo>
                    <a:pt x="0" y="13"/>
                  </a:lnTo>
                  <a:cubicBezTo>
                    <a:pt x="150" y="52"/>
                    <a:pt x="300" y="82"/>
                    <a:pt x="437" y="108"/>
                  </a:cubicBezTo>
                  <a:cubicBezTo>
                    <a:pt x="450" y="108"/>
                    <a:pt x="450" y="95"/>
                    <a:pt x="450" y="82"/>
                  </a:cubicBezTo>
                  <a:cubicBezTo>
                    <a:pt x="300" y="52"/>
                    <a:pt x="150"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3449287" y="2852812"/>
              <a:ext cx="51218" cy="170206"/>
            </a:xfrm>
            <a:custGeom>
              <a:avLst/>
              <a:gdLst/>
              <a:ahLst/>
              <a:cxnLst/>
              <a:rect l="l" t="t" r="r" b="b"/>
              <a:pathLst>
                <a:path w="164" h="545" extrusionOk="0">
                  <a:moveTo>
                    <a:pt x="150" y="0"/>
                  </a:moveTo>
                  <a:cubicBezTo>
                    <a:pt x="95" y="176"/>
                    <a:pt x="56" y="365"/>
                    <a:pt x="0" y="544"/>
                  </a:cubicBezTo>
                  <a:lnTo>
                    <a:pt x="13" y="544"/>
                  </a:lnTo>
                  <a:cubicBezTo>
                    <a:pt x="69" y="365"/>
                    <a:pt x="111" y="189"/>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4491730" y="4403670"/>
              <a:ext cx="152717" cy="94004"/>
            </a:xfrm>
            <a:custGeom>
              <a:avLst/>
              <a:gdLst/>
              <a:ahLst/>
              <a:cxnLst/>
              <a:rect l="l" t="t" r="r" b="b"/>
              <a:pathLst>
                <a:path w="489" h="301" extrusionOk="0">
                  <a:moveTo>
                    <a:pt x="476" y="1"/>
                  </a:moveTo>
                  <a:cubicBezTo>
                    <a:pt x="326" y="95"/>
                    <a:pt x="163" y="190"/>
                    <a:pt x="0" y="284"/>
                  </a:cubicBezTo>
                  <a:cubicBezTo>
                    <a:pt x="0" y="300"/>
                    <a:pt x="13" y="300"/>
                    <a:pt x="13" y="300"/>
                  </a:cubicBezTo>
                  <a:cubicBezTo>
                    <a:pt x="176" y="203"/>
                    <a:pt x="326" y="108"/>
                    <a:pt x="489" y="14"/>
                  </a:cubicBezTo>
                  <a:cubicBezTo>
                    <a:pt x="489" y="14"/>
                    <a:pt x="489"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3441167" y="4670370"/>
              <a:ext cx="152717" cy="25609"/>
            </a:xfrm>
            <a:custGeom>
              <a:avLst/>
              <a:gdLst/>
              <a:ahLst/>
              <a:cxnLst/>
              <a:rect l="l" t="t" r="r" b="b"/>
              <a:pathLst>
                <a:path w="489" h="82" extrusionOk="0">
                  <a:moveTo>
                    <a:pt x="0" y="0"/>
                  </a:moveTo>
                  <a:lnTo>
                    <a:pt x="0" y="16"/>
                  </a:lnTo>
                  <a:cubicBezTo>
                    <a:pt x="163" y="42"/>
                    <a:pt x="326" y="55"/>
                    <a:pt x="489" y="81"/>
                  </a:cubicBezTo>
                  <a:lnTo>
                    <a:pt x="489" y="68"/>
                  </a:lnTo>
                  <a:cubicBezTo>
                    <a:pt x="326" y="42"/>
                    <a:pt x="163" y="1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3640412" y="4802471"/>
              <a:ext cx="148657" cy="9369"/>
            </a:xfrm>
            <a:custGeom>
              <a:avLst/>
              <a:gdLst/>
              <a:ahLst/>
              <a:cxnLst/>
              <a:rect l="l" t="t" r="r" b="b"/>
              <a:pathLst>
                <a:path w="476" h="30" extrusionOk="0">
                  <a:moveTo>
                    <a:pt x="0" y="0"/>
                  </a:moveTo>
                  <a:cubicBezTo>
                    <a:pt x="55" y="22"/>
                    <a:pt x="108" y="29"/>
                    <a:pt x="160" y="29"/>
                  </a:cubicBezTo>
                  <a:cubicBezTo>
                    <a:pt x="265" y="29"/>
                    <a:pt x="367"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4237521" y="4558568"/>
              <a:ext cx="115241" cy="49032"/>
            </a:xfrm>
            <a:custGeom>
              <a:avLst/>
              <a:gdLst/>
              <a:ahLst/>
              <a:cxnLst/>
              <a:rect l="l" t="t" r="r" b="b"/>
              <a:pathLst>
                <a:path w="369" h="157" extrusionOk="0">
                  <a:moveTo>
                    <a:pt x="354" y="0"/>
                  </a:moveTo>
                  <a:cubicBezTo>
                    <a:pt x="349" y="0"/>
                    <a:pt x="344" y="2"/>
                    <a:pt x="339" y="6"/>
                  </a:cubicBezTo>
                  <a:cubicBezTo>
                    <a:pt x="274" y="19"/>
                    <a:pt x="205" y="49"/>
                    <a:pt x="137" y="75"/>
                  </a:cubicBezTo>
                  <a:cubicBezTo>
                    <a:pt x="95" y="101"/>
                    <a:pt x="55" y="114"/>
                    <a:pt x="13" y="130"/>
                  </a:cubicBezTo>
                  <a:cubicBezTo>
                    <a:pt x="0" y="130"/>
                    <a:pt x="0" y="143"/>
                    <a:pt x="0" y="156"/>
                  </a:cubicBezTo>
                  <a:cubicBezTo>
                    <a:pt x="29" y="143"/>
                    <a:pt x="55" y="130"/>
                    <a:pt x="82" y="130"/>
                  </a:cubicBezTo>
                  <a:cubicBezTo>
                    <a:pt x="176" y="88"/>
                    <a:pt x="274" y="62"/>
                    <a:pt x="355" y="19"/>
                  </a:cubicBezTo>
                  <a:cubicBezTo>
                    <a:pt x="368" y="19"/>
                    <a:pt x="368" y="6"/>
                    <a:pt x="368" y="6"/>
                  </a:cubicBezTo>
                  <a:cubicBezTo>
                    <a:pt x="368" y="6"/>
                    <a:pt x="362"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3233490" y="4484242"/>
              <a:ext cx="51218" cy="135540"/>
            </a:xfrm>
            <a:custGeom>
              <a:avLst/>
              <a:gdLst/>
              <a:ahLst/>
              <a:cxnLst/>
              <a:rect l="l" t="t" r="r" b="b"/>
              <a:pathLst>
                <a:path w="164" h="434" extrusionOk="0">
                  <a:moveTo>
                    <a:pt x="151" y="0"/>
                  </a:moveTo>
                  <a:cubicBezTo>
                    <a:pt x="82" y="137"/>
                    <a:pt x="40" y="287"/>
                    <a:pt x="1" y="433"/>
                  </a:cubicBezTo>
                  <a:lnTo>
                    <a:pt x="14" y="433"/>
                  </a:lnTo>
                  <a:cubicBezTo>
                    <a:pt x="53" y="300"/>
                    <a:pt x="108" y="15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3364654" y="4771866"/>
              <a:ext cx="131480" cy="19363"/>
            </a:xfrm>
            <a:custGeom>
              <a:avLst/>
              <a:gdLst/>
              <a:ahLst/>
              <a:cxnLst/>
              <a:rect l="l" t="t" r="r" b="b"/>
              <a:pathLst>
                <a:path w="421" h="62" extrusionOk="0">
                  <a:moveTo>
                    <a:pt x="1" y="1"/>
                  </a:moveTo>
                  <a:cubicBezTo>
                    <a:pt x="18" y="38"/>
                    <a:pt x="159" y="62"/>
                    <a:pt x="278" y="62"/>
                  </a:cubicBezTo>
                  <a:cubicBezTo>
                    <a:pt x="336" y="62"/>
                    <a:pt x="390" y="56"/>
                    <a:pt x="421" y="43"/>
                  </a:cubicBezTo>
                  <a:lnTo>
                    <a:pt x="271" y="43"/>
                  </a:lnTo>
                  <a:cubicBezTo>
                    <a:pt x="190" y="30"/>
                    <a:pt x="95"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4004549" y="1619246"/>
              <a:ext cx="59338" cy="60275"/>
            </a:xfrm>
            <a:custGeom>
              <a:avLst/>
              <a:gdLst/>
              <a:ahLst/>
              <a:cxnLst/>
              <a:rect l="l" t="t" r="r" b="b"/>
              <a:pathLst>
                <a:path w="190" h="193" extrusionOk="0">
                  <a:moveTo>
                    <a:pt x="176" y="0"/>
                  </a:moveTo>
                  <a:cubicBezTo>
                    <a:pt x="163" y="16"/>
                    <a:pt x="150" y="16"/>
                    <a:pt x="137" y="16"/>
                  </a:cubicBezTo>
                  <a:lnTo>
                    <a:pt x="13" y="137"/>
                  </a:lnTo>
                  <a:cubicBezTo>
                    <a:pt x="13" y="150"/>
                    <a:pt x="0" y="163"/>
                    <a:pt x="0" y="179"/>
                  </a:cubicBezTo>
                  <a:lnTo>
                    <a:pt x="0" y="192"/>
                  </a:lnTo>
                  <a:cubicBezTo>
                    <a:pt x="13" y="179"/>
                    <a:pt x="26" y="179"/>
                    <a:pt x="43" y="163"/>
                  </a:cubicBezTo>
                  <a:cubicBezTo>
                    <a:pt x="82" y="124"/>
                    <a:pt x="124" y="98"/>
                    <a:pt x="163" y="55"/>
                  </a:cubicBezTo>
                  <a:cubicBezTo>
                    <a:pt x="176" y="42"/>
                    <a:pt x="176" y="42"/>
                    <a:pt x="189" y="29"/>
                  </a:cubicBezTo>
                  <a:cubicBezTo>
                    <a:pt x="189" y="16"/>
                    <a:pt x="17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2817512" y="2441832"/>
              <a:ext cx="51218" cy="98064"/>
            </a:xfrm>
            <a:custGeom>
              <a:avLst/>
              <a:gdLst/>
              <a:ahLst/>
              <a:cxnLst/>
              <a:rect l="l" t="t" r="r" b="b"/>
              <a:pathLst>
                <a:path w="164" h="314" extrusionOk="0">
                  <a:moveTo>
                    <a:pt x="69" y="1"/>
                  </a:moveTo>
                  <a:lnTo>
                    <a:pt x="69" y="1"/>
                  </a:lnTo>
                  <a:cubicBezTo>
                    <a:pt x="1" y="82"/>
                    <a:pt x="99" y="232"/>
                    <a:pt x="164" y="313"/>
                  </a:cubicBezTo>
                  <a:cubicBezTo>
                    <a:pt x="138" y="258"/>
                    <a:pt x="112" y="216"/>
                    <a:pt x="99" y="163"/>
                  </a:cubicBezTo>
                  <a:cubicBezTo>
                    <a:pt x="82" y="108"/>
                    <a:pt x="82" y="53"/>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3834660" y="2432775"/>
              <a:ext cx="76515" cy="132417"/>
            </a:xfrm>
            <a:custGeom>
              <a:avLst/>
              <a:gdLst/>
              <a:ahLst/>
              <a:cxnLst/>
              <a:rect l="l" t="t" r="r" b="b"/>
              <a:pathLst>
                <a:path w="245" h="424" extrusionOk="0">
                  <a:moveTo>
                    <a:pt x="232" y="0"/>
                  </a:moveTo>
                  <a:cubicBezTo>
                    <a:pt x="150" y="137"/>
                    <a:pt x="69" y="274"/>
                    <a:pt x="0" y="407"/>
                  </a:cubicBezTo>
                  <a:cubicBezTo>
                    <a:pt x="0" y="424"/>
                    <a:pt x="0" y="424"/>
                    <a:pt x="17" y="424"/>
                  </a:cubicBezTo>
                  <a:cubicBezTo>
                    <a:pt x="82" y="287"/>
                    <a:pt x="163" y="150"/>
                    <a:pt x="245" y="17"/>
                  </a:cubicBezTo>
                  <a:lnTo>
                    <a:pt x="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4250638" y="1675147"/>
              <a:ext cx="76515" cy="118051"/>
            </a:xfrm>
            <a:custGeom>
              <a:avLst/>
              <a:gdLst/>
              <a:ahLst/>
              <a:cxnLst/>
              <a:rect l="l" t="t" r="r" b="b"/>
              <a:pathLst>
                <a:path w="245" h="378" extrusionOk="0">
                  <a:moveTo>
                    <a:pt x="232" y="0"/>
                  </a:moveTo>
                  <a:cubicBezTo>
                    <a:pt x="150" y="121"/>
                    <a:pt x="82" y="257"/>
                    <a:pt x="0" y="378"/>
                  </a:cubicBezTo>
                  <a:lnTo>
                    <a:pt x="13" y="378"/>
                  </a:lnTo>
                  <a:cubicBezTo>
                    <a:pt x="95" y="257"/>
                    <a:pt x="176" y="134"/>
                    <a:pt x="245" y="13"/>
                  </a:cubicBezTo>
                  <a:cubicBezTo>
                    <a:pt x="245" y="0"/>
                    <a:pt x="245"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3758459" y="941878"/>
              <a:ext cx="119301" cy="47158"/>
            </a:xfrm>
            <a:custGeom>
              <a:avLst/>
              <a:gdLst/>
              <a:ahLst/>
              <a:cxnLst/>
              <a:rect l="l" t="t" r="r" b="b"/>
              <a:pathLst>
                <a:path w="382" h="151" extrusionOk="0">
                  <a:moveTo>
                    <a:pt x="381" y="0"/>
                  </a:moveTo>
                  <a:lnTo>
                    <a:pt x="381" y="0"/>
                  </a:lnTo>
                  <a:cubicBezTo>
                    <a:pt x="244" y="39"/>
                    <a:pt x="137" y="95"/>
                    <a:pt x="0" y="150"/>
                  </a:cubicBezTo>
                  <a:cubicBezTo>
                    <a:pt x="2" y="151"/>
                    <a:pt x="5" y="151"/>
                    <a:pt x="8" y="151"/>
                  </a:cubicBezTo>
                  <a:cubicBezTo>
                    <a:pt x="72" y="151"/>
                    <a:pt x="344" y="37"/>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3292514" y="1411570"/>
              <a:ext cx="43098" cy="102124"/>
            </a:xfrm>
            <a:custGeom>
              <a:avLst/>
              <a:gdLst/>
              <a:ahLst/>
              <a:cxnLst/>
              <a:rect l="l" t="t" r="r" b="b"/>
              <a:pathLst>
                <a:path w="138" h="327" extrusionOk="0">
                  <a:moveTo>
                    <a:pt x="124" y="1"/>
                  </a:moveTo>
                  <a:cubicBezTo>
                    <a:pt x="82" y="111"/>
                    <a:pt x="43" y="219"/>
                    <a:pt x="1" y="326"/>
                  </a:cubicBezTo>
                  <a:lnTo>
                    <a:pt x="14" y="326"/>
                  </a:lnTo>
                  <a:cubicBezTo>
                    <a:pt x="56" y="219"/>
                    <a:pt x="95" y="124"/>
                    <a:pt x="137"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4127593" y="1593638"/>
              <a:ext cx="72455" cy="60275"/>
            </a:xfrm>
            <a:custGeom>
              <a:avLst/>
              <a:gdLst/>
              <a:ahLst/>
              <a:cxnLst/>
              <a:rect l="l" t="t" r="r" b="b"/>
              <a:pathLst>
                <a:path w="232" h="193" extrusionOk="0">
                  <a:moveTo>
                    <a:pt x="232" y="1"/>
                  </a:moveTo>
                  <a:cubicBezTo>
                    <a:pt x="163" y="43"/>
                    <a:pt x="95" y="69"/>
                    <a:pt x="39" y="98"/>
                  </a:cubicBezTo>
                  <a:lnTo>
                    <a:pt x="39" y="111"/>
                  </a:lnTo>
                  <a:cubicBezTo>
                    <a:pt x="69" y="98"/>
                    <a:pt x="82" y="98"/>
                    <a:pt x="108" y="82"/>
                  </a:cubicBezTo>
                  <a:lnTo>
                    <a:pt x="108" y="82"/>
                  </a:lnTo>
                  <a:cubicBezTo>
                    <a:pt x="69" y="124"/>
                    <a:pt x="39" y="150"/>
                    <a:pt x="0" y="193"/>
                  </a:cubicBezTo>
                  <a:cubicBezTo>
                    <a:pt x="56" y="163"/>
                    <a:pt x="108" y="137"/>
                    <a:pt x="150" y="98"/>
                  </a:cubicBezTo>
                  <a:cubicBezTo>
                    <a:pt x="163" y="98"/>
                    <a:pt x="163" y="98"/>
                    <a:pt x="163" y="82"/>
                  </a:cubicBezTo>
                  <a:cubicBezTo>
                    <a:pt x="163" y="56"/>
                    <a:pt x="163" y="56"/>
                    <a:pt x="189" y="43"/>
                  </a:cubicBezTo>
                  <a:cubicBezTo>
                    <a:pt x="202" y="30"/>
                    <a:pt x="219" y="30"/>
                    <a:pt x="232" y="17"/>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3263158" y="4480182"/>
              <a:ext cx="47158" cy="109931"/>
            </a:xfrm>
            <a:custGeom>
              <a:avLst/>
              <a:gdLst/>
              <a:ahLst/>
              <a:cxnLst/>
              <a:rect l="l" t="t" r="r" b="b"/>
              <a:pathLst>
                <a:path w="151" h="352" extrusionOk="0">
                  <a:moveTo>
                    <a:pt x="150" y="0"/>
                  </a:moveTo>
                  <a:lnTo>
                    <a:pt x="150" y="0"/>
                  </a:lnTo>
                  <a:cubicBezTo>
                    <a:pt x="108" y="13"/>
                    <a:pt x="13" y="231"/>
                    <a:pt x="0" y="352"/>
                  </a:cubicBezTo>
                  <a:cubicBezTo>
                    <a:pt x="56" y="231"/>
                    <a:pt x="95" y="121"/>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716271" y="4294054"/>
              <a:ext cx="39038" cy="54966"/>
            </a:xfrm>
            <a:custGeom>
              <a:avLst/>
              <a:gdLst/>
              <a:ahLst/>
              <a:cxnLst/>
              <a:rect l="l" t="t" r="r" b="b"/>
              <a:pathLst>
                <a:path w="125" h="176" extrusionOk="0">
                  <a:moveTo>
                    <a:pt x="108" y="0"/>
                  </a:moveTo>
                  <a:cubicBezTo>
                    <a:pt x="69" y="26"/>
                    <a:pt x="1" y="39"/>
                    <a:pt x="14" y="94"/>
                  </a:cubicBezTo>
                  <a:cubicBezTo>
                    <a:pt x="14" y="147"/>
                    <a:pt x="56" y="163"/>
                    <a:pt x="108" y="176"/>
                  </a:cubicBezTo>
                  <a:cubicBezTo>
                    <a:pt x="108" y="163"/>
                    <a:pt x="95" y="147"/>
                    <a:pt x="95" y="147"/>
                  </a:cubicBezTo>
                  <a:cubicBezTo>
                    <a:pt x="14" y="94"/>
                    <a:pt x="14" y="94"/>
                    <a:pt x="95" y="39"/>
                  </a:cubicBezTo>
                  <a:cubicBezTo>
                    <a:pt x="108" y="26"/>
                    <a:pt x="108" y="13"/>
                    <a:pt x="125"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3411499" y="4284686"/>
              <a:ext cx="67458" cy="89944"/>
            </a:xfrm>
            <a:custGeom>
              <a:avLst/>
              <a:gdLst/>
              <a:ahLst/>
              <a:cxnLst/>
              <a:rect l="l" t="t" r="r" b="b"/>
              <a:pathLst>
                <a:path w="216" h="288" extrusionOk="0">
                  <a:moveTo>
                    <a:pt x="216" y="1"/>
                  </a:moveTo>
                  <a:lnTo>
                    <a:pt x="216" y="1"/>
                  </a:lnTo>
                  <a:cubicBezTo>
                    <a:pt x="108" y="69"/>
                    <a:pt x="53" y="177"/>
                    <a:pt x="1" y="287"/>
                  </a:cubicBezTo>
                  <a:cubicBezTo>
                    <a:pt x="69" y="193"/>
                    <a:pt x="151" y="95"/>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4051393" y="2314728"/>
              <a:ext cx="50906" cy="88695"/>
            </a:xfrm>
            <a:custGeom>
              <a:avLst/>
              <a:gdLst/>
              <a:ahLst/>
              <a:cxnLst/>
              <a:rect l="l" t="t" r="r" b="b"/>
              <a:pathLst>
                <a:path w="163" h="284" extrusionOk="0">
                  <a:moveTo>
                    <a:pt x="163" y="1"/>
                  </a:moveTo>
                  <a:lnTo>
                    <a:pt x="163" y="1"/>
                  </a:lnTo>
                  <a:cubicBezTo>
                    <a:pt x="82" y="82"/>
                    <a:pt x="39" y="176"/>
                    <a:pt x="0" y="271"/>
                  </a:cubicBezTo>
                  <a:cubicBezTo>
                    <a:pt x="0" y="271"/>
                    <a:pt x="0" y="284"/>
                    <a:pt x="13" y="284"/>
                  </a:cubicBezTo>
                  <a:cubicBezTo>
                    <a:pt x="55" y="189"/>
                    <a:pt x="108" y="95"/>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165069" y="4701600"/>
              <a:ext cx="127420" cy="15615"/>
            </a:xfrm>
            <a:custGeom>
              <a:avLst/>
              <a:gdLst/>
              <a:ahLst/>
              <a:cxnLst/>
              <a:rect l="l" t="t" r="r" b="b"/>
              <a:pathLst>
                <a:path w="408" h="50" extrusionOk="0">
                  <a:moveTo>
                    <a:pt x="33" y="0"/>
                  </a:moveTo>
                  <a:cubicBezTo>
                    <a:pt x="22" y="0"/>
                    <a:pt x="12" y="3"/>
                    <a:pt x="1" y="11"/>
                  </a:cubicBezTo>
                  <a:lnTo>
                    <a:pt x="1" y="24"/>
                  </a:lnTo>
                  <a:cubicBezTo>
                    <a:pt x="138" y="37"/>
                    <a:pt x="274" y="37"/>
                    <a:pt x="408" y="50"/>
                  </a:cubicBezTo>
                  <a:cubicBezTo>
                    <a:pt x="356" y="37"/>
                    <a:pt x="314" y="37"/>
                    <a:pt x="261" y="24"/>
                  </a:cubicBezTo>
                  <a:cubicBezTo>
                    <a:pt x="233" y="24"/>
                    <a:pt x="199" y="18"/>
                    <a:pt x="168" y="18"/>
                  </a:cubicBezTo>
                  <a:cubicBezTo>
                    <a:pt x="152" y="18"/>
                    <a:pt x="138" y="19"/>
                    <a:pt x="125" y="24"/>
                  </a:cubicBezTo>
                  <a:cubicBezTo>
                    <a:pt x="93" y="24"/>
                    <a:pt x="6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3865265" y="2458071"/>
              <a:ext cx="59338" cy="102124"/>
            </a:xfrm>
            <a:custGeom>
              <a:avLst/>
              <a:gdLst/>
              <a:ahLst/>
              <a:cxnLst/>
              <a:rect l="l" t="t" r="r" b="b"/>
              <a:pathLst>
                <a:path w="190" h="327" extrusionOk="0">
                  <a:moveTo>
                    <a:pt x="163" y="1"/>
                  </a:moveTo>
                  <a:cubicBezTo>
                    <a:pt x="134" y="56"/>
                    <a:pt x="108" y="111"/>
                    <a:pt x="82" y="164"/>
                  </a:cubicBezTo>
                  <a:cubicBezTo>
                    <a:pt x="52" y="219"/>
                    <a:pt x="26" y="274"/>
                    <a:pt x="0" y="326"/>
                  </a:cubicBezTo>
                  <a:lnTo>
                    <a:pt x="13" y="326"/>
                  </a:lnTo>
                  <a:cubicBezTo>
                    <a:pt x="82" y="232"/>
                    <a:pt x="134" y="125"/>
                    <a:pt x="189" y="17"/>
                  </a:cubicBezTo>
                  <a:cubicBezTo>
                    <a:pt x="176" y="17"/>
                    <a:pt x="176" y="1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4305602" y="3013332"/>
              <a:ext cx="43098" cy="115241"/>
            </a:xfrm>
            <a:custGeom>
              <a:avLst/>
              <a:gdLst/>
              <a:ahLst/>
              <a:cxnLst/>
              <a:rect l="l" t="t" r="r" b="b"/>
              <a:pathLst>
                <a:path w="138" h="369" extrusionOk="0">
                  <a:moveTo>
                    <a:pt x="13" y="1"/>
                  </a:moveTo>
                  <a:lnTo>
                    <a:pt x="0" y="14"/>
                  </a:lnTo>
                  <a:cubicBezTo>
                    <a:pt x="13" y="30"/>
                    <a:pt x="13" y="43"/>
                    <a:pt x="13" y="43"/>
                  </a:cubicBezTo>
                  <a:cubicBezTo>
                    <a:pt x="56" y="151"/>
                    <a:pt x="95" y="245"/>
                    <a:pt x="121" y="356"/>
                  </a:cubicBezTo>
                  <a:cubicBezTo>
                    <a:pt x="130" y="356"/>
                    <a:pt x="134" y="360"/>
                    <a:pt x="136" y="364"/>
                  </a:cubicBezTo>
                  <a:lnTo>
                    <a:pt x="136" y="364"/>
                  </a:lnTo>
                  <a:cubicBezTo>
                    <a:pt x="107" y="242"/>
                    <a:pt x="68" y="123"/>
                    <a:pt x="13" y="1"/>
                  </a:cubicBezTo>
                  <a:close/>
                  <a:moveTo>
                    <a:pt x="136" y="364"/>
                  </a:moveTo>
                  <a:cubicBezTo>
                    <a:pt x="136" y="366"/>
                    <a:pt x="137" y="367"/>
                    <a:pt x="137" y="369"/>
                  </a:cubicBezTo>
                  <a:cubicBezTo>
                    <a:pt x="137" y="369"/>
                    <a:pt x="137" y="367"/>
                    <a:pt x="136" y="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3216314" y="1581459"/>
              <a:ext cx="47158" cy="49032"/>
            </a:xfrm>
            <a:custGeom>
              <a:avLst/>
              <a:gdLst/>
              <a:ahLst/>
              <a:cxnLst/>
              <a:rect l="l" t="t" r="r" b="b"/>
              <a:pathLst>
                <a:path w="151" h="157" extrusionOk="0">
                  <a:moveTo>
                    <a:pt x="43" y="1"/>
                  </a:moveTo>
                  <a:cubicBezTo>
                    <a:pt x="0" y="40"/>
                    <a:pt x="0" y="108"/>
                    <a:pt x="26" y="137"/>
                  </a:cubicBezTo>
                  <a:cubicBezTo>
                    <a:pt x="41" y="150"/>
                    <a:pt x="69" y="157"/>
                    <a:pt x="94" y="157"/>
                  </a:cubicBezTo>
                  <a:cubicBezTo>
                    <a:pt x="120" y="157"/>
                    <a:pt x="144" y="150"/>
                    <a:pt x="150" y="137"/>
                  </a:cubicBezTo>
                  <a:cubicBezTo>
                    <a:pt x="124" y="137"/>
                    <a:pt x="69" y="137"/>
                    <a:pt x="43" y="108"/>
                  </a:cubicBezTo>
                  <a:cubicBezTo>
                    <a:pt x="26" y="82"/>
                    <a:pt x="43" y="40"/>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3427738" y="4454574"/>
              <a:ext cx="76827" cy="84635"/>
            </a:xfrm>
            <a:custGeom>
              <a:avLst/>
              <a:gdLst/>
              <a:ahLst/>
              <a:cxnLst/>
              <a:rect l="l" t="t" r="r" b="b"/>
              <a:pathLst>
                <a:path w="246" h="271" extrusionOk="0">
                  <a:moveTo>
                    <a:pt x="232" y="1"/>
                  </a:moveTo>
                  <a:cubicBezTo>
                    <a:pt x="151" y="95"/>
                    <a:pt x="82" y="176"/>
                    <a:pt x="1" y="258"/>
                  </a:cubicBezTo>
                  <a:cubicBezTo>
                    <a:pt x="1" y="271"/>
                    <a:pt x="1" y="271"/>
                    <a:pt x="17" y="271"/>
                  </a:cubicBezTo>
                  <a:cubicBezTo>
                    <a:pt x="99" y="189"/>
                    <a:pt x="164" y="95"/>
                    <a:pt x="245" y="14"/>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3322182" y="1669838"/>
              <a:ext cx="50906" cy="102124"/>
            </a:xfrm>
            <a:custGeom>
              <a:avLst/>
              <a:gdLst/>
              <a:ahLst/>
              <a:cxnLst/>
              <a:rect l="l" t="t" r="r" b="b"/>
              <a:pathLst>
                <a:path w="163" h="327" extrusionOk="0">
                  <a:moveTo>
                    <a:pt x="13" y="1"/>
                  </a:moveTo>
                  <a:cubicBezTo>
                    <a:pt x="13" y="17"/>
                    <a:pt x="13" y="17"/>
                    <a:pt x="0" y="17"/>
                  </a:cubicBezTo>
                  <a:cubicBezTo>
                    <a:pt x="29" y="125"/>
                    <a:pt x="68" y="232"/>
                    <a:pt x="163" y="327"/>
                  </a:cubicBezTo>
                  <a:cubicBezTo>
                    <a:pt x="124" y="274"/>
                    <a:pt x="95" y="219"/>
                    <a:pt x="68" y="164"/>
                  </a:cubicBezTo>
                  <a:cubicBezTo>
                    <a:pt x="55" y="125"/>
                    <a:pt x="42"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4262817" y="1530555"/>
              <a:ext cx="111181" cy="38101"/>
            </a:xfrm>
            <a:custGeom>
              <a:avLst/>
              <a:gdLst/>
              <a:ahLst/>
              <a:cxnLst/>
              <a:rect l="l" t="t" r="r" b="b"/>
              <a:pathLst>
                <a:path w="356" h="122" extrusionOk="0">
                  <a:moveTo>
                    <a:pt x="355" y="1"/>
                  </a:moveTo>
                  <a:cubicBezTo>
                    <a:pt x="219" y="1"/>
                    <a:pt x="124" y="82"/>
                    <a:pt x="1" y="95"/>
                  </a:cubicBezTo>
                  <a:lnTo>
                    <a:pt x="1" y="121"/>
                  </a:lnTo>
                  <a:cubicBezTo>
                    <a:pt x="124" y="82"/>
                    <a:pt x="232" y="40"/>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3750340" y="1889694"/>
              <a:ext cx="64335" cy="69332"/>
            </a:xfrm>
            <a:custGeom>
              <a:avLst/>
              <a:gdLst/>
              <a:ahLst/>
              <a:cxnLst/>
              <a:rect l="l" t="t" r="r" b="b"/>
              <a:pathLst>
                <a:path w="206" h="222" extrusionOk="0">
                  <a:moveTo>
                    <a:pt x="189" y="1"/>
                  </a:moveTo>
                  <a:cubicBezTo>
                    <a:pt x="157" y="1"/>
                    <a:pt x="130" y="44"/>
                    <a:pt x="0" y="222"/>
                  </a:cubicBezTo>
                  <a:cubicBezTo>
                    <a:pt x="69" y="140"/>
                    <a:pt x="137" y="72"/>
                    <a:pt x="205" y="4"/>
                  </a:cubicBezTo>
                  <a:cubicBezTo>
                    <a:pt x="200" y="2"/>
                    <a:pt x="194"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275338" y="1429059"/>
              <a:ext cx="39038" cy="97751"/>
            </a:xfrm>
            <a:custGeom>
              <a:avLst/>
              <a:gdLst/>
              <a:ahLst/>
              <a:cxnLst/>
              <a:rect l="l" t="t" r="r" b="b"/>
              <a:pathLst>
                <a:path w="125" h="313" extrusionOk="0">
                  <a:moveTo>
                    <a:pt x="124" y="0"/>
                  </a:moveTo>
                  <a:lnTo>
                    <a:pt x="124" y="0"/>
                  </a:lnTo>
                  <a:cubicBezTo>
                    <a:pt x="56" y="94"/>
                    <a:pt x="0" y="189"/>
                    <a:pt x="0" y="313"/>
                  </a:cubicBezTo>
                  <a:cubicBezTo>
                    <a:pt x="43" y="202"/>
                    <a:pt x="82" y="107"/>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4148829" y="4425218"/>
              <a:ext cx="63398" cy="59338"/>
            </a:xfrm>
            <a:custGeom>
              <a:avLst/>
              <a:gdLst/>
              <a:ahLst/>
              <a:cxnLst/>
              <a:rect l="l" t="t" r="r" b="b"/>
              <a:pathLst>
                <a:path w="203" h="190" extrusionOk="0">
                  <a:moveTo>
                    <a:pt x="190" y="0"/>
                  </a:moveTo>
                  <a:cubicBezTo>
                    <a:pt x="121" y="52"/>
                    <a:pt x="69" y="121"/>
                    <a:pt x="1" y="176"/>
                  </a:cubicBezTo>
                  <a:cubicBezTo>
                    <a:pt x="1" y="176"/>
                    <a:pt x="1" y="189"/>
                    <a:pt x="14" y="189"/>
                  </a:cubicBezTo>
                  <a:cubicBezTo>
                    <a:pt x="69" y="134"/>
                    <a:pt x="134" y="69"/>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2797213" y="2488676"/>
              <a:ext cx="16552" cy="96815"/>
            </a:xfrm>
            <a:custGeom>
              <a:avLst/>
              <a:gdLst/>
              <a:ahLst/>
              <a:cxnLst/>
              <a:rect l="l" t="t" r="r" b="b"/>
              <a:pathLst>
                <a:path w="53" h="310" extrusionOk="0">
                  <a:moveTo>
                    <a:pt x="40" y="0"/>
                  </a:moveTo>
                  <a:cubicBezTo>
                    <a:pt x="1" y="95"/>
                    <a:pt x="14" y="202"/>
                    <a:pt x="14" y="310"/>
                  </a:cubicBezTo>
                  <a:cubicBezTo>
                    <a:pt x="27" y="215"/>
                    <a:pt x="40" y="108"/>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4606655" y="3449921"/>
              <a:ext cx="63398" cy="72455"/>
            </a:xfrm>
            <a:custGeom>
              <a:avLst/>
              <a:gdLst/>
              <a:ahLst/>
              <a:cxnLst/>
              <a:rect l="l" t="t" r="r" b="b"/>
              <a:pathLst>
                <a:path w="203" h="232" extrusionOk="0">
                  <a:moveTo>
                    <a:pt x="13" y="0"/>
                  </a:moveTo>
                  <a:cubicBezTo>
                    <a:pt x="13" y="0"/>
                    <a:pt x="0" y="0"/>
                    <a:pt x="0" y="16"/>
                  </a:cubicBezTo>
                  <a:cubicBezTo>
                    <a:pt x="26" y="42"/>
                    <a:pt x="52" y="81"/>
                    <a:pt x="82" y="124"/>
                  </a:cubicBezTo>
                  <a:cubicBezTo>
                    <a:pt x="121" y="163"/>
                    <a:pt x="163" y="205"/>
                    <a:pt x="189" y="231"/>
                  </a:cubicBezTo>
                  <a:lnTo>
                    <a:pt x="202" y="231"/>
                  </a:lnTo>
                  <a:cubicBezTo>
                    <a:pt x="134" y="150"/>
                    <a:pt x="82" y="68"/>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564212" y="1110518"/>
              <a:ext cx="51218" cy="89944"/>
            </a:xfrm>
            <a:custGeom>
              <a:avLst/>
              <a:gdLst/>
              <a:ahLst/>
              <a:cxnLst/>
              <a:rect l="l" t="t" r="r" b="b"/>
              <a:pathLst>
                <a:path w="164" h="288" extrusionOk="0">
                  <a:moveTo>
                    <a:pt x="150" y="1"/>
                  </a:moveTo>
                  <a:cubicBezTo>
                    <a:pt x="95" y="98"/>
                    <a:pt x="52" y="193"/>
                    <a:pt x="0" y="287"/>
                  </a:cubicBezTo>
                  <a:lnTo>
                    <a:pt x="13" y="287"/>
                  </a:lnTo>
                  <a:cubicBezTo>
                    <a:pt x="39" y="232"/>
                    <a:pt x="82" y="180"/>
                    <a:pt x="108" y="124"/>
                  </a:cubicBezTo>
                  <a:cubicBezTo>
                    <a:pt x="121" y="98"/>
                    <a:pt x="150" y="56"/>
                    <a:pt x="163" y="17"/>
                  </a:cubicBezTo>
                  <a:cubicBezTo>
                    <a:pt x="150" y="17"/>
                    <a:pt x="150"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4237521" y="4548263"/>
              <a:ext cx="89632" cy="37789"/>
            </a:xfrm>
            <a:custGeom>
              <a:avLst/>
              <a:gdLst/>
              <a:ahLst/>
              <a:cxnLst/>
              <a:rect l="l" t="t" r="r" b="b"/>
              <a:pathLst>
                <a:path w="287" h="121" extrusionOk="0">
                  <a:moveTo>
                    <a:pt x="274" y="0"/>
                  </a:moveTo>
                  <a:cubicBezTo>
                    <a:pt x="192" y="39"/>
                    <a:pt x="95" y="65"/>
                    <a:pt x="0" y="108"/>
                  </a:cubicBezTo>
                  <a:lnTo>
                    <a:pt x="0" y="121"/>
                  </a:lnTo>
                  <a:cubicBezTo>
                    <a:pt x="95" y="95"/>
                    <a:pt x="192" y="52"/>
                    <a:pt x="287" y="13"/>
                  </a:cubicBezTo>
                  <a:cubicBezTo>
                    <a:pt x="287" y="13"/>
                    <a:pt x="274" y="13"/>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4059513" y="2356575"/>
              <a:ext cx="46846" cy="85572"/>
            </a:xfrm>
            <a:custGeom>
              <a:avLst/>
              <a:gdLst/>
              <a:ahLst/>
              <a:cxnLst/>
              <a:rect l="l" t="t" r="r" b="b"/>
              <a:pathLst>
                <a:path w="150" h="274" extrusionOk="0">
                  <a:moveTo>
                    <a:pt x="137" y="0"/>
                  </a:moveTo>
                  <a:cubicBezTo>
                    <a:pt x="82" y="98"/>
                    <a:pt x="43" y="179"/>
                    <a:pt x="0" y="274"/>
                  </a:cubicBezTo>
                  <a:lnTo>
                    <a:pt x="13" y="274"/>
                  </a:lnTo>
                  <a:cubicBezTo>
                    <a:pt x="56" y="192"/>
                    <a:pt x="95" y="98"/>
                    <a:pt x="150" y="16"/>
                  </a:cubicBezTo>
                  <a:cubicBezTo>
                    <a:pt x="137" y="16"/>
                    <a:pt x="137" y="16"/>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3305943" y="4653818"/>
              <a:ext cx="33729" cy="55278"/>
            </a:xfrm>
            <a:custGeom>
              <a:avLst/>
              <a:gdLst/>
              <a:ahLst/>
              <a:cxnLst/>
              <a:rect l="l" t="t" r="r" b="b"/>
              <a:pathLst>
                <a:path w="108" h="177" extrusionOk="0">
                  <a:moveTo>
                    <a:pt x="0" y="1"/>
                  </a:moveTo>
                  <a:cubicBezTo>
                    <a:pt x="26" y="69"/>
                    <a:pt x="65" y="121"/>
                    <a:pt x="94" y="177"/>
                  </a:cubicBezTo>
                  <a:cubicBezTo>
                    <a:pt x="107" y="121"/>
                    <a:pt x="65" y="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3928348" y="1648602"/>
              <a:ext cx="64335" cy="34978"/>
            </a:xfrm>
            <a:custGeom>
              <a:avLst/>
              <a:gdLst/>
              <a:ahLst/>
              <a:cxnLst/>
              <a:rect l="l" t="t" r="r" b="b"/>
              <a:pathLst>
                <a:path w="206" h="112" extrusionOk="0">
                  <a:moveTo>
                    <a:pt x="175" y="0"/>
                  </a:moveTo>
                  <a:cubicBezTo>
                    <a:pt x="114" y="0"/>
                    <a:pt x="48" y="41"/>
                    <a:pt x="0" y="111"/>
                  </a:cubicBezTo>
                  <a:cubicBezTo>
                    <a:pt x="42" y="85"/>
                    <a:pt x="68" y="56"/>
                    <a:pt x="95" y="43"/>
                  </a:cubicBezTo>
                  <a:cubicBezTo>
                    <a:pt x="137" y="30"/>
                    <a:pt x="163" y="30"/>
                    <a:pt x="205" y="17"/>
                  </a:cubicBezTo>
                  <a:lnTo>
                    <a:pt x="205" y="4"/>
                  </a:lnTo>
                  <a:cubicBezTo>
                    <a:pt x="196" y="1"/>
                    <a:pt x="186"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3648531" y="1051494"/>
              <a:ext cx="64335" cy="43098"/>
            </a:xfrm>
            <a:custGeom>
              <a:avLst/>
              <a:gdLst/>
              <a:ahLst/>
              <a:cxnLst/>
              <a:rect l="l" t="t" r="r" b="b"/>
              <a:pathLst>
                <a:path w="206" h="138" extrusionOk="0">
                  <a:moveTo>
                    <a:pt x="206" y="1"/>
                  </a:moveTo>
                  <a:cubicBezTo>
                    <a:pt x="124" y="27"/>
                    <a:pt x="56" y="69"/>
                    <a:pt x="0" y="138"/>
                  </a:cubicBezTo>
                  <a:cubicBezTo>
                    <a:pt x="69" y="95"/>
                    <a:pt x="137" y="56"/>
                    <a:pt x="206" y="14"/>
                  </a:cubicBez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3669767" y="877545"/>
              <a:ext cx="43098" cy="68707"/>
            </a:xfrm>
            <a:custGeom>
              <a:avLst/>
              <a:gdLst/>
              <a:ahLst/>
              <a:cxnLst/>
              <a:rect l="l" t="t" r="r" b="b"/>
              <a:pathLst>
                <a:path w="138" h="220" extrusionOk="0">
                  <a:moveTo>
                    <a:pt x="121" y="1"/>
                  </a:moveTo>
                  <a:cubicBezTo>
                    <a:pt x="108" y="14"/>
                    <a:pt x="95" y="30"/>
                    <a:pt x="95" y="43"/>
                  </a:cubicBezTo>
                  <a:cubicBezTo>
                    <a:pt x="82" y="56"/>
                    <a:pt x="82" y="69"/>
                    <a:pt x="69" y="82"/>
                  </a:cubicBezTo>
                  <a:cubicBezTo>
                    <a:pt x="40" y="125"/>
                    <a:pt x="14" y="164"/>
                    <a:pt x="1" y="206"/>
                  </a:cubicBezTo>
                  <a:cubicBezTo>
                    <a:pt x="1" y="219"/>
                    <a:pt x="1" y="219"/>
                    <a:pt x="14" y="219"/>
                  </a:cubicBezTo>
                  <a:cubicBezTo>
                    <a:pt x="56" y="151"/>
                    <a:pt x="95" y="82"/>
                    <a:pt x="138" y="14"/>
                  </a:cubicBezTo>
                  <a:cubicBezTo>
                    <a:pt x="138" y="1"/>
                    <a:pt x="12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4220970" y="2874048"/>
              <a:ext cx="46221" cy="80887"/>
            </a:xfrm>
            <a:custGeom>
              <a:avLst/>
              <a:gdLst/>
              <a:ahLst/>
              <a:cxnLst/>
              <a:rect l="l" t="t" r="r" b="b"/>
              <a:pathLst>
                <a:path w="148" h="259" extrusionOk="0">
                  <a:moveTo>
                    <a:pt x="121" y="1"/>
                  </a:moveTo>
                  <a:lnTo>
                    <a:pt x="1" y="245"/>
                  </a:lnTo>
                  <a:cubicBezTo>
                    <a:pt x="1" y="245"/>
                    <a:pt x="14" y="245"/>
                    <a:pt x="14" y="258"/>
                  </a:cubicBezTo>
                  <a:cubicBezTo>
                    <a:pt x="53" y="177"/>
                    <a:pt x="108" y="95"/>
                    <a:pt x="148" y="14"/>
                  </a:cubicBezTo>
                  <a:cubicBezTo>
                    <a:pt x="135" y="14"/>
                    <a:pt x="135" y="14"/>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4317781" y="4247210"/>
              <a:ext cx="64335" cy="59338"/>
            </a:xfrm>
            <a:custGeom>
              <a:avLst/>
              <a:gdLst/>
              <a:ahLst/>
              <a:cxnLst/>
              <a:rect l="l" t="t" r="r" b="b"/>
              <a:pathLst>
                <a:path w="206" h="190" extrusionOk="0">
                  <a:moveTo>
                    <a:pt x="193" y="0"/>
                  </a:moveTo>
                  <a:cubicBezTo>
                    <a:pt x="163" y="13"/>
                    <a:pt x="150" y="26"/>
                    <a:pt x="137" y="39"/>
                  </a:cubicBezTo>
                  <a:cubicBezTo>
                    <a:pt x="98" y="95"/>
                    <a:pt x="56" y="134"/>
                    <a:pt x="0" y="189"/>
                  </a:cubicBezTo>
                  <a:lnTo>
                    <a:pt x="17" y="189"/>
                  </a:lnTo>
                  <a:cubicBezTo>
                    <a:pt x="69" y="134"/>
                    <a:pt x="137"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4195674" y="2869989"/>
              <a:ext cx="46221" cy="80575"/>
            </a:xfrm>
            <a:custGeom>
              <a:avLst/>
              <a:gdLst/>
              <a:ahLst/>
              <a:cxnLst/>
              <a:rect l="l" t="t" r="r" b="b"/>
              <a:pathLst>
                <a:path w="148" h="258" extrusionOk="0">
                  <a:moveTo>
                    <a:pt x="121" y="1"/>
                  </a:moveTo>
                  <a:lnTo>
                    <a:pt x="1" y="245"/>
                  </a:lnTo>
                  <a:cubicBezTo>
                    <a:pt x="1" y="245"/>
                    <a:pt x="14" y="245"/>
                    <a:pt x="14" y="258"/>
                  </a:cubicBezTo>
                  <a:cubicBezTo>
                    <a:pt x="53" y="177"/>
                    <a:pt x="95" y="95"/>
                    <a:pt x="147" y="14"/>
                  </a:cubicBezTo>
                  <a:cubicBezTo>
                    <a:pt x="134" y="14"/>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3691316" y="877545"/>
              <a:ext cx="41849" cy="68707"/>
            </a:xfrm>
            <a:custGeom>
              <a:avLst/>
              <a:gdLst/>
              <a:ahLst/>
              <a:cxnLst/>
              <a:rect l="l" t="t" r="r" b="b"/>
              <a:pathLst>
                <a:path w="134" h="220" extrusionOk="0">
                  <a:moveTo>
                    <a:pt x="121" y="1"/>
                  </a:moveTo>
                  <a:cubicBezTo>
                    <a:pt x="82" y="69"/>
                    <a:pt x="39" y="138"/>
                    <a:pt x="0" y="206"/>
                  </a:cubicBezTo>
                  <a:lnTo>
                    <a:pt x="13" y="219"/>
                  </a:lnTo>
                  <a:cubicBezTo>
                    <a:pt x="52" y="151"/>
                    <a:pt x="95" y="82"/>
                    <a:pt x="134" y="14"/>
                  </a:cubicBezTo>
                  <a:cubicBezTo>
                    <a:pt x="134" y="1"/>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3758459" y="1924359"/>
              <a:ext cx="47158" cy="56215"/>
            </a:xfrm>
            <a:custGeom>
              <a:avLst/>
              <a:gdLst/>
              <a:ahLst/>
              <a:cxnLst/>
              <a:rect l="l" t="t" r="r" b="b"/>
              <a:pathLst>
                <a:path w="151" h="180" extrusionOk="0">
                  <a:moveTo>
                    <a:pt x="124" y="0"/>
                  </a:moveTo>
                  <a:cubicBezTo>
                    <a:pt x="82" y="55"/>
                    <a:pt x="43" y="111"/>
                    <a:pt x="0" y="163"/>
                  </a:cubicBezTo>
                  <a:lnTo>
                    <a:pt x="16" y="179"/>
                  </a:lnTo>
                  <a:cubicBezTo>
                    <a:pt x="56" y="124"/>
                    <a:pt x="98" y="68"/>
                    <a:pt x="150" y="16"/>
                  </a:cubicBezTo>
                  <a:cubicBezTo>
                    <a:pt x="137" y="0"/>
                    <a:pt x="137"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3441167" y="1149242"/>
              <a:ext cx="42786" cy="63398"/>
            </a:xfrm>
            <a:custGeom>
              <a:avLst/>
              <a:gdLst/>
              <a:ahLst/>
              <a:cxnLst/>
              <a:rect l="l" t="t" r="r" b="b"/>
              <a:pathLst>
                <a:path w="137" h="203" extrusionOk="0">
                  <a:moveTo>
                    <a:pt x="137" y="0"/>
                  </a:moveTo>
                  <a:cubicBezTo>
                    <a:pt x="95" y="69"/>
                    <a:pt x="39" y="137"/>
                    <a:pt x="0" y="189"/>
                  </a:cubicBezTo>
                  <a:lnTo>
                    <a:pt x="0" y="202"/>
                  </a:lnTo>
                  <a:cubicBezTo>
                    <a:pt x="39" y="137"/>
                    <a:pt x="95" y="69"/>
                    <a:pt x="137" y="13"/>
                  </a:cubicBezTo>
                  <a:lnTo>
                    <a:pt x="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4403038" y="4156020"/>
              <a:ext cx="25921" cy="44660"/>
            </a:xfrm>
            <a:custGeom>
              <a:avLst/>
              <a:gdLst/>
              <a:ahLst/>
              <a:cxnLst/>
              <a:rect l="l" t="t" r="r" b="b"/>
              <a:pathLst>
                <a:path w="83" h="143" extrusionOk="0">
                  <a:moveTo>
                    <a:pt x="57" y="1"/>
                  </a:moveTo>
                  <a:cubicBezTo>
                    <a:pt x="39" y="1"/>
                    <a:pt x="37" y="13"/>
                    <a:pt x="27" y="35"/>
                  </a:cubicBezTo>
                  <a:cubicBezTo>
                    <a:pt x="14" y="87"/>
                    <a:pt x="27" y="129"/>
                    <a:pt x="82" y="142"/>
                  </a:cubicBezTo>
                  <a:cubicBezTo>
                    <a:pt x="69" y="100"/>
                    <a:pt x="1" y="48"/>
                    <a:pt x="82" y="6"/>
                  </a:cubicBezTo>
                  <a:cubicBezTo>
                    <a:pt x="71" y="2"/>
                    <a:pt x="63"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4275934" y="1559598"/>
              <a:ext cx="63398" cy="22174"/>
            </a:xfrm>
            <a:custGeom>
              <a:avLst/>
              <a:gdLst/>
              <a:ahLst/>
              <a:cxnLst/>
              <a:rect l="l" t="t" r="r" b="b"/>
              <a:pathLst>
                <a:path w="203" h="71" extrusionOk="0">
                  <a:moveTo>
                    <a:pt x="179" y="0"/>
                  </a:moveTo>
                  <a:cubicBezTo>
                    <a:pt x="110" y="0"/>
                    <a:pt x="62" y="47"/>
                    <a:pt x="1" y="71"/>
                  </a:cubicBezTo>
                  <a:cubicBezTo>
                    <a:pt x="69" y="44"/>
                    <a:pt x="134" y="28"/>
                    <a:pt x="203" y="2"/>
                  </a:cubicBezTo>
                  <a:cubicBezTo>
                    <a:pt x="194" y="1"/>
                    <a:pt x="1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4080749" y="1653599"/>
              <a:ext cx="47158" cy="55278"/>
            </a:xfrm>
            <a:custGeom>
              <a:avLst/>
              <a:gdLst/>
              <a:ahLst/>
              <a:cxnLst/>
              <a:rect l="l" t="t" r="r" b="b"/>
              <a:pathLst>
                <a:path w="151" h="177" extrusionOk="0">
                  <a:moveTo>
                    <a:pt x="150" y="1"/>
                  </a:moveTo>
                  <a:cubicBezTo>
                    <a:pt x="95" y="40"/>
                    <a:pt x="56" y="95"/>
                    <a:pt x="1" y="151"/>
                  </a:cubicBezTo>
                  <a:cubicBezTo>
                    <a:pt x="14" y="164"/>
                    <a:pt x="14" y="164"/>
                    <a:pt x="27" y="177"/>
                  </a:cubicBezTo>
                  <a:cubicBezTo>
                    <a:pt x="43" y="151"/>
                    <a:pt x="43" y="134"/>
                    <a:pt x="56" y="108"/>
                  </a:cubicBezTo>
                  <a:cubicBezTo>
                    <a:pt x="95" y="82"/>
                    <a:pt x="124" y="40"/>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3869325" y="2043343"/>
              <a:ext cx="12492" cy="76515"/>
            </a:xfrm>
            <a:custGeom>
              <a:avLst/>
              <a:gdLst/>
              <a:ahLst/>
              <a:cxnLst/>
              <a:rect l="l" t="t" r="r" b="b"/>
              <a:pathLst>
                <a:path w="40" h="245" extrusionOk="0">
                  <a:moveTo>
                    <a:pt x="26" y="0"/>
                  </a:moveTo>
                  <a:cubicBezTo>
                    <a:pt x="13" y="81"/>
                    <a:pt x="13" y="163"/>
                    <a:pt x="0" y="244"/>
                  </a:cubicBezTo>
                  <a:lnTo>
                    <a:pt x="13" y="244"/>
                  </a:lnTo>
                  <a:cubicBezTo>
                    <a:pt x="26" y="163"/>
                    <a:pt x="26" y="81"/>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4737819" y="3780329"/>
              <a:ext cx="17489" cy="60275"/>
            </a:xfrm>
            <a:custGeom>
              <a:avLst/>
              <a:gdLst/>
              <a:ahLst/>
              <a:cxnLst/>
              <a:rect l="l" t="t" r="r" b="b"/>
              <a:pathLst>
                <a:path w="56" h="193" extrusionOk="0">
                  <a:moveTo>
                    <a:pt x="39" y="0"/>
                  </a:moveTo>
                  <a:cubicBezTo>
                    <a:pt x="26" y="69"/>
                    <a:pt x="13" y="124"/>
                    <a:pt x="0" y="193"/>
                  </a:cubicBezTo>
                  <a:cubicBezTo>
                    <a:pt x="39" y="137"/>
                    <a:pt x="56" y="69"/>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3877444" y="1751347"/>
              <a:ext cx="17489" cy="55278"/>
            </a:xfrm>
            <a:custGeom>
              <a:avLst/>
              <a:gdLst/>
              <a:ahLst/>
              <a:cxnLst/>
              <a:rect l="l" t="t" r="r" b="b"/>
              <a:pathLst>
                <a:path w="56" h="177" extrusionOk="0">
                  <a:moveTo>
                    <a:pt x="56" y="0"/>
                  </a:moveTo>
                  <a:cubicBezTo>
                    <a:pt x="13" y="39"/>
                    <a:pt x="0" y="147"/>
                    <a:pt x="26" y="176"/>
                  </a:cubicBezTo>
                  <a:cubicBezTo>
                    <a:pt x="43" y="108"/>
                    <a:pt x="43" y="52"/>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3585448" y="1149242"/>
              <a:ext cx="25609" cy="51218"/>
            </a:xfrm>
            <a:custGeom>
              <a:avLst/>
              <a:gdLst/>
              <a:ahLst/>
              <a:cxnLst/>
              <a:rect l="l" t="t" r="r" b="b"/>
              <a:pathLst>
                <a:path w="82" h="164" extrusionOk="0">
                  <a:moveTo>
                    <a:pt x="40" y="0"/>
                  </a:moveTo>
                  <a:cubicBezTo>
                    <a:pt x="27" y="26"/>
                    <a:pt x="27" y="56"/>
                    <a:pt x="14" y="69"/>
                  </a:cubicBezTo>
                  <a:cubicBezTo>
                    <a:pt x="1" y="95"/>
                    <a:pt x="1" y="137"/>
                    <a:pt x="1" y="163"/>
                  </a:cubicBezTo>
                  <a:cubicBezTo>
                    <a:pt x="1" y="137"/>
                    <a:pt x="14" y="121"/>
                    <a:pt x="27" y="108"/>
                  </a:cubicBezTo>
                  <a:cubicBezTo>
                    <a:pt x="40" y="69"/>
                    <a:pt x="53" y="4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3656651" y="1034318"/>
              <a:ext cx="47158" cy="30918"/>
            </a:xfrm>
            <a:custGeom>
              <a:avLst/>
              <a:gdLst/>
              <a:ahLst/>
              <a:cxnLst/>
              <a:rect l="l" t="t" r="r" b="b"/>
              <a:pathLst>
                <a:path w="151" h="99" extrusionOk="0">
                  <a:moveTo>
                    <a:pt x="137" y="0"/>
                  </a:moveTo>
                  <a:cubicBezTo>
                    <a:pt x="98" y="30"/>
                    <a:pt x="43" y="56"/>
                    <a:pt x="1" y="69"/>
                  </a:cubicBezTo>
                  <a:lnTo>
                    <a:pt x="1" y="98"/>
                  </a:lnTo>
                  <a:cubicBezTo>
                    <a:pt x="56" y="69"/>
                    <a:pt x="98" y="43"/>
                    <a:pt x="150" y="17"/>
                  </a:cubicBezTo>
                  <a:cubicBezTo>
                    <a:pt x="137" y="17"/>
                    <a:pt x="137"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3902740" y="1776643"/>
              <a:ext cx="39038" cy="46221"/>
            </a:xfrm>
            <a:custGeom>
              <a:avLst/>
              <a:gdLst/>
              <a:ahLst/>
              <a:cxnLst/>
              <a:rect l="l" t="t" r="r" b="b"/>
              <a:pathLst>
                <a:path w="125" h="148" extrusionOk="0">
                  <a:moveTo>
                    <a:pt x="108" y="1"/>
                  </a:moveTo>
                  <a:cubicBezTo>
                    <a:pt x="69" y="40"/>
                    <a:pt x="27" y="95"/>
                    <a:pt x="1" y="134"/>
                  </a:cubicBezTo>
                  <a:lnTo>
                    <a:pt x="14" y="147"/>
                  </a:lnTo>
                  <a:cubicBezTo>
                    <a:pt x="43" y="95"/>
                    <a:pt x="82" y="53"/>
                    <a:pt x="124"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4279993" y="4306234"/>
              <a:ext cx="43098" cy="42786"/>
            </a:xfrm>
            <a:custGeom>
              <a:avLst/>
              <a:gdLst/>
              <a:ahLst/>
              <a:cxnLst/>
              <a:rect l="l" t="t" r="r" b="b"/>
              <a:pathLst>
                <a:path w="138" h="137" extrusionOk="0">
                  <a:moveTo>
                    <a:pt x="121" y="0"/>
                  </a:moveTo>
                  <a:lnTo>
                    <a:pt x="1" y="124"/>
                  </a:lnTo>
                  <a:lnTo>
                    <a:pt x="1" y="137"/>
                  </a:lnTo>
                  <a:cubicBezTo>
                    <a:pt x="56" y="95"/>
                    <a:pt x="95" y="55"/>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4657559" y="3564845"/>
              <a:ext cx="46846" cy="42786"/>
            </a:xfrm>
            <a:custGeom>
              <a:avLst/>
              <a:gdLst/>
              <a:ahLst/>
              <a:cxnLst/>
              <a:rect l="l" t="t" r="r" b="b"/>
              <a:pathLst>
                <a:path w="150" h="137" extrusionOk="0">
                  <a:moveTo>
                    <a:pt x="13" y="0"/>
                  </a:moveTo>
                  <a:cubicBezTo>
                    <a:pt x="13" y="0"/>
                    <a:pt x="13" y="13"/>
                    <a:pt x="0" y="13"/>
                  </a:cubicBezTo>
                  <a:cubicBezTo>
                    <a:pt x="52" y="55"/>
                    <a:pt x="95" y="94"/>
                    <a:pt x="134" y="137"/>
                  </a:cubicBezTo>
                  <a:lnTo>
                    <a:pt x="150" y="137"/>
                  </a:lnTo>
                  <a:cubicBezTo>
                    <a:pt x="108" y="81"/>
                    <a:pt x="68" y="3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3847776" y="1284466"/>
              <a:ext cx="17801" cy="39038"/>
            </a:xfrm>
            <a:custGeom>
              <a:avLst/>
              <a:gdLst/>
              <a:ahLst/>
              <a:cxnLst/>
              <a:rect l="l" t="t" r="r" b="b"/>
              <a:pathLst>
                <a:path w="57" h="125" extrusionOk="0">
                  <a:moveTo>
                    <a:pt x="14" y="1"/>
                  </a:moveTo>
                  <a:cubicBezTo>
                    <a:pt x="14" y="43"/>
                    <a:pt x="1" y="82"/>
                    <a:pt x="1" y="124"/>
                  </a:cubicBezTo>
                  <a:cubicBezTo>
                    <a:pt x="40" y="95"/>
                    <a:pt x="56"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3580451" y="3052057"/>
              <a:ext cx="34978" cy="59338"/>
            </a:xfrm>
            <a:custGeom>
              <a:avLst/>
              <a:gdLst/>
              <a:ahLst/>
              <a:cxnLst/>
              <a:rect l="l" t="t" r="r" b="b"/>
              <a:pathLst>
                <a:path w="112" h="190" extrusionOk="0">
                  <a:moveTo>
                    <a:pt x="111" y="1"/>
                  </a:moveTo>
                  <a:cubicBezTo>
                    <a:pt x="69" y="69"/>
                    <a:pt x="43" y="121"/>
                    <a:pt x="0" y="190"/>
                  </a:cubicBezTo>
                  <a:lnTo>
                    <a:pt x="30" y="190"/>
                  </a:lnTo>
                  <a:cubicBezTo>
                    <a:pt x="56" y="134"/>
                    <a:pt x="82" y="69"/>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3407439" y="1208266"/>
              <a:ext cx="34041" cy="51218"/>
            </a:xfrm>
            <a:custGeom>
              <a:avLst/>
              <a:gdLst/>
              <a:ahLst/>
              <a:cxnLst/>
              <a:rect l="l" t="t" r="r" b="b"/>
              <a:pathLst>
                <a:path w="109" h="164" extrusionOk="0">
                  <a:moveTo>
                    <a:pt x="108" y="0"/>
                  </a:moveTo>
                  <a:cubicBezTo>
                    <a:pt x="66" y="56"/>
                    <a:pt x="27" y="95"/>
                    <a:pt x="1" y="150"/>
                  </a:cubicBezTo>
                  <a:lnTo>
                    <a:pt x="14" y="163"/>
                  </a:lnTo>
                  <a:cubicBezTo>
                    <a:pt x="40" y="111"/>
                    <a:pt x="82" y="56"/>
                    <a:pt x="108"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a:off x="4699094" y="3607317"/>
              <a:ext cx="43098" cy="34041"/>
            </a:xfrm>
            <a:custGeom>
              <a:avLst/>
              <a:gdLst/>
              <a:ahLst/>
              <a:cxnLst/>
              <a:rect l="l" t="t" r="r" b="b"/>
              <a:pathLst>
                <a:path w="138" h="109" extrusionOk="0">
                  <a:moveTo>
                    <a:pt x="1" y="1"/>
                  </a:moveTo>
                  <a:cubicBezTo>
                    <a:pt x="43" y="40"/>
                    <a:pt x="82" y="82"/>
                    <a:pt x="124" y="108"/>
                  </a:cubicBezTo>
                  <a:cubicBezTo>
                    <a:pt x="137" y="108"/>
                    <a:pt x="137" y="108"/>
                    <a:pt x="137" y="95"/>
                  </a:cubicBezTo>
                  <a:cubicBezTo>
                    <a:pt x="98" y="66"/>
                    <a:pt x="56" y="27"/>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4618834" y="4381185"/>
              <a:ext cx="39038" cy="14678"/>
            </a:xfrm>
            <a:custGeom>
              <a:avLst/>
              <a:gdLst/>
              <a:ahLst/>
              <a:cxnLst/>
              <a:rect l="l" t="t" r="r" b="b"/>
              <a:pathLst>
                <a:path w="125" h="47" extrusionOk="0">
                  <a:moveTo>
                    <a:pt x="97" y="1"/>
                  </a:moveTo>
                  <a:cubicBezTo>
                    <a:pt x="59" y="1"/>
                    <a:pt x="35" y="23"/>
                    <a:pt x="0" y="47"/>
                  </a:cubicBezTo>
                  <a:cubicBezTo>
                    <a:pt x="43" y="30"/>
                    <a:pt x="82" y="17"/>
                    <a:pt x="124" y="17"/>
                  </a:cubicBezTo>
                  <a:lnTo>
                    <a:pt x="124" y="4"/>
                  </a:lnTo>
                  <a:cubicBezTo>
                    <a:pt x="114" y="2"/>
                    <a:pt x="10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a:off x="3945525" y="1673898"/>
              <a:ext cx="33729" cy="21861"/>
            </a:xfrm>
            <a:custGeom>
              <a:avLst/>
              <a:gdLst/>
              <a:ahLst/>
              <a:cxnLst/>
              <a:rect l="l" t="t" r="r" b="b"/>
              <a:pathLst>
                <a:path w="108" h="70" extrusionOk="0">
                  <a:moveTo>
                    <a:pt x="85" y="1"/>
                  </a:moveTo>
                  <a:cubicBezTo>
                    <a:pt x="45" y="1"/>
                    <a:pt x="23" y="36"/>
                    <a:pt x="0" y="69"/>
                  </a:cubicBezTo>
                  <a:cubicBezTo>
                    <a:pt x="40" y="43"/>
                    <a:pt x="69" y="17"/>
                    <a:pt x="108" y="4"/>
                  </a:cubicBezTo>
                  <a:cubicBezTo>
                    <a:pt x="100" y="2"/>
                    <a:pt x="92"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4581047" y="4395550"/>
              <a:ext cx="38101" cy="29981"/>
            </a:xfrm>
            <a:custGeom>
              <a:avLst/>
              <a:gdLst/>
              <a:ahLst/>
              <a:cxnLst/>
              <a:rect l="l" t="t" r="r" b="b"/>
              <a:pathLst>
                <a:path w="122" h="96" extrusionOk="0">
                  <a:moveTo>
                    <a:pt x="121" y="1"/>
                  </a:moveTo>
                  <a:cubicBezTo>
                    <a:pt x="82" y="27"/>
                    <a:pt x="40" y="53"/>
                    <a:pt x="1" y="66"/>
                  </a:cubicBezTo>
                  <a:cubicBezTo>
                    <a:pt x="1" y="82"/>
                    <a:pt x="14" y="82"/>
                    <a:pt x="14" y="95"/>
                  </a:cubicBezTo>
                  <a:cubicBezTo>
                    <a:pt x="53" y="66"/>
                    <a:pt x="82" y="27"/>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a:off x="3173529" y="3344053"/>
              <a:ext cx="21861" cy="162086"/>
            </a:xfrm>
            <a:custGeom>
              <a:avLst/>
              <a:gdLst/>
              <a:ahLst/>
              <a:cxnLst/>
              <a:rect l="l" t="t" r="r" b="b"/>
              <a:pathLst>
                <a:path w="70" h="519" extrusionOk="0">
                  <a:moveTo>
                    <a:pt x="43" y="0"/>
                  </a:moveTo>
                  <a:cubicBezTo>
                    <a:pt x="30" y="176"/>
                    <a:pt x="17" y="355"/>
                    <a:pt x="1" y="518"/>
                  </a:cubicBezTo>
                  <a:lnTo>
                    <a:pt x="30" y="518"/>
                  </a:lnTo>
                  <a:cubicBezTo>
                    <a:pt x="43" y="355"/>
                    <a:pt x="56" y="17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a:off x="3195078" y="3361229"/>
              <a:ext cx="9369" cy="131480"/>
            </a:xfrm>
            <a:custGeom>
              <a:avLst/>
              <a:gdLst/>
              <a:ahLst/>
              <a:cxnLst/>
              <a:rect l="l" t="t" r="r" b="b"/>
              <a:pathLst>
                <a:path w="30" h="421" extrusionOk="0">
                  <a:moveTo>
                    <a:pt x="29" y="1"/>
                  </a:moveTo>
                  <a:cubicBezTo>
                    <a:pt x="13" y="137"/>
                    <a:pt x="13" y="284"/>
                    <a:pt x="0" y="421"/>
                  </a:cubicBezTo>
                  <a:lnTo>
                    <a:pt x="29" y="421"/>
                  </a:lnTo>
                  <a:lnTo>
                    <a:pt x="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6"/>
            <p:cNvSpPr/>
            <p:nvPr/>
          </p:nvSpPr>
          <p:spPr>
            <a:xfrm>
              <a:off x="3568271" y="2361572"/>
              <a:ext cx="59338" cy="114304"/>
            </a:xfrm>
            <a:custGeom>
              <a:avLst/>
              <a:gdLst/>
              <a:ahLst/>
              <a:cxnLst/>
              <a:rect l="l" t="t" r="r" b="b"/>
              <a:pathLst>
                <a:path w="190" h="366" extrusionOk="0">
                  <a:moveTo>
                    <a:pt x="189" y="0"/>
                  </a:moveTo>
                  <a:cubicBezTo>
                    <a:pt x="137" y="13"/>
                    <a:pt x="26" y="228"/>
                    <a:pt x="0" y="365"/>
                  </a:cubicBezTo>
                  <a:cubicBezTo>
                    <a:pt x="69" y="245"/>
                    <a:pt x="121" y="121"/>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6"/>
            <p:cNvSpPr/>
            <p:nvPr/>
          </p:nvSpPr>
          <p:spPr>
            <a:xfrm>
              <a:off x="3318122" y="3467097"/>
              <a:ext cx="64335" cy="110244"/>
            </a:xfrm>
            <a:custGeom>
              <a:avLst/>
              <a:gdLst/>
              <a:ahLst/>
              <a:cxnLst/>
              <a:rect l="l" t="t" r="r" b="b"/>
              <a:pathLst>
                <a:path w="206" h="353" extrusionOk="0">
                  <a:moveTo>
                    <a:pt x="189" y="0"/>
                  </a:moveTo>
                  <a:cubicBezTo>
                    <a:pt x="124" y="124"/>
                    <a:pt x="68" y="232"/>
                    <a:pt x="0" y="339"/>
                  </a:cubicBezTo>
                  <a:lnTo>
                    <a:pt x="13" y="352"/>
                  </a:lnTo>
                  <a:cubicBezTo>
                    <a:pt x="81" y="232"/>
                    <a:pt x="137" y="124"/>
                    <a:pt x="205" y="13"/>
                  </a:cubicBezTo>
                  <a:cubicBezTo>
                    <a:pt x="189" y="13"/>
                    <a:pt x="18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a:off x="3305943" y="3531117"/>
              <a:ext cx="63086" cy="102124"/>
            </a:xfrm>
            <a:custGeom>
              <a:avLst/>
              <a:gdLst/>
              <a:ahLst/>
              <a:cxnLst/>
              <a:rect l="l" t="t" r="r" b="b"/>
              <a:pathLst>
                <a:path w="202" h="327" extrusionOk="0">
                  <a:moveTo>
                    <a:pt x="189" y="1"/>
                  </a:moveTo>
                  <a:cubicBezTo>
                    <a:pt x="120" y="108"/>
                    <a:pt x="65" y="215"/>
                    <a:pt x="0" y="326"/>
                  </a:cubicBezTo>
                  <a:lnTo>
                    <a:pt x="13" y="326"/>
                  </a:lnTo>
                  <a:cubicBezTo>
                    <a:pt x="81" y="215"/>
                    <a:pt x="134" y="108"/>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a:off x="3360595" y="3607317"/>
              <a:ext cx="89007" cy="63398"/>
            </a:xfrm>
            <a:custGeom>
              <a:avLst/>
              <a:gdLst/>
              <a:ahLst/>
              <a:cxnLst/>
              <a:rect l="l" t="t" r="r" b="b"/>
              <a:pathLst>
                <a:path w="285" h="203" extrusionOk="0">
                  <a:moveTo>
                    <a:pt x="284" y="1"/>
                  </a:moveTo>
                  <a:lnTo>
                    <a:pt x="284" y="1"/>
                  </a:lnTo>
                  <a:cubicBezTo>
                    <a:pt x="190" y="66"/>
                    <a:pt x="95" y="134"/>
                    <a:pt x="1" y="203"/>
                  </a:cubicBezTo>
                  <a:cubicBezTo>
                    <a:pt x="69" y="203"/>
                    <a:pt x="190" y="12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a:off x="3458343" y="2293492"/>
              <a:ext cx="63398" cy="42786"/>
            </a:xfrm>
            <a:custGeom>
              <a:avLst/>
              <a:gdLst/>
              <a:ahLst/>
              <a:cxnLst/>
              <a:rect l="l" t="t" r="r" b="b"/>
              <a:pathLst>
                <a:path w="203" h="137" extrusionOk="0">
                  <a:moveTo>
                    <a:pt x="202" y="0"/>
                  </a:moveTo>
                  <a:cubicBezTo>
                    <a:pt x="108" y="0"/>
                    <a:pt x="66" y="82"/>
                    <a:pt x="1" y="121"/>
                  </a:cubicBezTo>
                  <a:lnTo>
                    <a:pt x="1" y="137"/>
                  </a:lnTo>
                  <a:cubicBezTo>
                    <a:pt x="66" y="95"/>
                    <a:pt x="134" y="39"/>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a:off x="3470523" y="2259764"/>
              <a:ext cx="72455" cy="42161"/>
            </a:xfrm>
            <a:custGeom>
              <a:avLst/>
              <a:gdLst/>
              <a:ahLst/>
              <a:cxnLst/>
              <a:rect l="l" t="t" r="r" b="b"/>
              <a:pathLst>
                <a:path w="232" h="135" extrusionOk="0">
                  <a:moveTo>
                    <a:pt x="219" y="1"/>
                  </a:moveTo>
                  <a:cubicBezTo>
                    <a:pt x="137" y="27"/>
                    <a:pt x="69" y="53"/>
                    <a:pt x="1" y="134"/>
                  </a:cubicBezTo>
                  <a:cubicBezTo>
                    <a:pt x="82" y="95"/>
                    <a:pt x="150" y="53"/>
                    <a:pt x="232" y="14"/>
                  </a:cubicBezTo>
                  <a:cubicBezTo>
                    <a:pt x="219" y="14"/>
                    <a:pt x="219"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a:off x="3652591" y="3458977"/>
              <a:ext cx="64335" cy="47158"/>
            </a:xfrm>
            <a:custGeom>
              <a:avLst/>
              <a:gdLst/>
              <a:ahLst/>
              <a:cxnLst/>
              <a:rect l="l" t="t" r="r" b="b"/>
              <a:pathLst>
                <a:path w="206" h="151" extrusionOk="0">
                  <a:moveTo>
                    <a:pt x="206" y="0"/>
                  </a:moveTo>
                  <a:cubicBezTo>
                    <a:pt x="137" y="52"/>
                    <a:pt x="69" y="95"/>
                    <a:pt x="1" y="134"/>
                  </a:cubicBezTo>
                  <a:lnTo>
                    <a:pt x="14" y="150"/>
                  </a:lnTo>
                  <a:cubicBezTo>
                    <a:pt x="82" y="108"/>
                    <a:pt x="150" y="52"/>
                    <a:pt x="206" y="13"/>
                  </a:cubicBez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6"/>
            <p:cNvSpPr/>
            <p:nvPr/>
          </p:nvSpPr>
          <p:spPr>
            <a:xfrm>
              <a:off x="3763456" y="3382777"/>
              <a:ext cx="37789" cy="41849"/>
            </a:xfrm>
            <a:custGeom>
              <a:avLst/>
              <a:gdLst/>
              <a:ahLst/>
              <a:cxnLst/>
              <a:rect l="l" t="t" r="r" b="b"/>
              <a:pathLst>
                <a:path w="121" h="134" extrusionOk="0">
                  <a:moveTo>
                    <a:pt x="121" y="0"/>
                  </a:moveTo>
                  <a:lnTo>
                    <a:pt x="0" y="121"/>
                  </a:lnTo>
                  <a:cubicBezTo>
                    <a:pt x="0" y="121"/>
                    <a:pt x="0" y="134"/>
                    <a:pt x="14" y="134"/>
                  </a:cubicBezTo>
                  <a:cubicBezTo>
                    <a:pt x="40" y="95"/>
                    <a:pt x="82" y="39"/>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6"/>
            <p:cNvSpPr/>
            <p:nvPr/>
          </p:nvSpPr>
          <p:spPr>
            <a:xfrm>
              <a:off x="3280335" y="3594201"/>
              <a:ext cx="29981" cy="47158"/>
            </a:xfrm>
            <a:custGeom>
              <a:avLst/>
              <a:gdLst/>
              <a:ahLst/>
              <a:cxnLst/>
              <a:rect l="l" t="t" r="r" b="b"/>
              <a:pathLst>
                <a:path w="96" h="151" extrusionOk="0">
                  <a:moveTo>
                    <a:pt x="82" y="0"/>
                  </a:moveTo>
                  <a:cubicBezTo>
                    <a:pt x="53" y="56"/>
                    <a:pt x="27" y="95"/>
                    <a:pt x="1" y="137"/>
                  </a:cubicBezTo>
                  <a:cubicBezTo>
                    <a:pt x="1" y="150"/>
                    <a:pt x="14" y="150"/>
                    <a:pt x="14" y="150"/>
                  </a:cubicBezTo>
                  <a:cubicBezTo>
                    <a:pt x="40" y="108"/>
                    <a:pt x="66" y="56"/>
                    <a:pt x="95" y="13"/>
                  </a:cubicBezTo>
                  <a:cubicBezTo>
                    <a:pt x="82" y="13"/>
                    <a:pt x="82" y="13"/>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3538603" y="3560473"/>
              <a:ext cx="42161" cy="29981"/>
            </a:xfrm>
            <a:custGeom>
              <a:avLst/>
              <a:gdLst/>
              <a:ahLst/>
              <a:cxnLst/>
              <a:rect l="l" t="t" r="r" b="b"/>
              <a:pathLst>
                <a:path w="135" h="96" extrusionOk="0">
                  <a:moveTo>
                    <a:pt x="121" y="1"/>
                  </a:moveTo>
                  <a:cubicBezTo>
                    <a:pt x="82" y="27"/>
                    <a:pt x="40" y="53"/>
                    <a:pt x="1" y="82"/>
                  </a:cubicBezTo>
                  <a:cubicBezTo>
                    <a:pt x="14" y="82"/>
                    <a:pt x="14" y="95"/>
                    <a:pt x="14" y="95"/>
                  </a:cubicBezTo>
                  <a:cubicBezTo>
                    <a:pt x="53" y="69"/>
                    <a:pt x="95" y="40"/>
                    <a:pt x="134" y="14"/>
                  </a:cubicBez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3716612" y="3424312"/>
              <a:ext cx="42161" cy="39038"/>
            </a:xfrm>
            <a:custGeom>
              <a:avLst/>
              <a:gdLst/>
              <a:ahLst/>
              <a:cxnLst/>
              <a:rect l="l" t="t" r="r" b="b"/>
              <a:pathLst>
                <a:path w="135" h="125" extrusionOk="0">
                  <a:moveTo>
                    <a:pt x="121" y="1"/>
                  </a:moveTo>
                  <a:cubicBezTo>
                    <a:pt x="82" y="43"/>
                    <a:pt x="40" y="82"/>
                    <a:pt x="1" y="111"/>
                  </a:cubicBezTo>
                  <a:lnTo>
                    <a:pt x="1" y="124"/>
                  </a:lnTo>
                  <a:cubicBezTo>
                    <a:pt x="53" y="82"/>
                    <a:pt x="95" y="56"/>
                    <a:pt x="134" y="30"/>
                  </a:cubicBezTo>
                  <a:cubicBezTo>
                    <a:pt x="134" y="17"/>
                    <a:pt x="121" y="17"/>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3208194" y="2848752"/>
              <a:ext cx="312" cy="72455"/>
            </a:xfrm>
            <a:custGeom>
              <a:avLst/>
              <a:gdLst/>
              <a:ahLst/>
              <a:cxnLst/>
              <a:rect l="l" t="t" r="r" b="b"/>
              <a:pathLst>
                <a:path w="1" h="232" extrusionOk="0">
                  <a:moveTo>
                    <a:pt x="0" y="0"/>
                  </a:moveTo>
                  <a:lnTo>
                    <a:pt x="0" y="232"/>
                  </a:lnTo>
                  <a:lnTo>
                    <a:pt x="0" y="23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2822821" y="3331873"/>
              <a:ext cx="37789" cy="182386"/>
            </a:xfrm>
            <a:custGeom>
              <a:avLst/>
              <a:gdLst/>
              <a:ahLst/>
              <a:cxnLst/>
              <a:rect l="l" t="t" r="r" b="b"/>
              <a:pathLst>
                <a:path w="121" h="584" extrusionOk="0">
                  <a:moveTo>
                    <a:pt x="13" y="0"/>
                  </a:moveTo>
                  <a:cubicBezTo>
                    <a:pt x="0" y="39"/>
                    <a:pt x="65" y="502"/>
                    <a:pt x="108" y="583"/>
                  </a:cubicBezTo>
                  <a:lnTo>
                    <a:pt x="121" y="570"/>
                  </a:lnTo>
                  <a:cubicBezTo>
                    <a:pt x="82" y="378"/>
                    <a:pt x="52" y="18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2686348" y="3271912"/>
              <a:ext cx="51218" cy="178326"/>
            </a:xfrm>
            <a:custGeom>
              <a:avLst/>
              <a:gdLst/>
              <a:ahLst/>
              <a:cxnLst/>
              <a:rect l="l" t="t" r="r" b="b"/>
              <a:pathLst>
                <a:path w="164" h="571" extrusionOk="0">
                  <a:moveTo>
                    <a:pt x="14" y="0"/>
                  </a:moveTo>
                  <a:cubicBezTo>
                    <a:pt x="1" y="68"/>
                    <a:pt x="124" y="544"/>
                    <a:pt x="164" y="570"/>
                  </a:cubicBezTo>
                  <a:cubicBezTo>
                    <a:pt x="111" y="381"/>
                    <a:pt x="69" y="19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2856237" y="3353109"/>
              <a:ext cx="34041" cy="165209"/>
            </a:xfrm>
            <a:custGeom>
              <a:avLst/>
              <a:gdLst/>
              <a:ahLst/>
              <a:cxnLst/>
              <a:rect l="l" t="t" r="r" b="b"/>
              <a:pathLst>
                <a:path w="109" h="529" extrusionOk="0">
                  <a:moveTo>
                    <a:pt x="14" y="1"/>
                  </a:moveTo>
                  <a:cubicBezTo>
                    <a:pt x="14" y="14"/>
                    <a:pt x="1" y="27"/>
                    <a:pt x="14" y="40"/>
                  </a:cubicBezTo>
                  <a:cubicBezTo>
                    <a:pt x="14" y="95"/>
                    <a:pt x="27" y="147"/>
                    <a:pt x="40" y="203"/>
                  </a:cubicBezTo>
                  <a:cubicBezTo>
                    <a:pt x="56" y="297"/>
                    <a:pt x="56" y="378"/>
                    <a:pt x="69" y="473"/>
                  </a:cubicBezTo>
                  <a:cubicBezTo>
                    <a:pt x="69" y="489"/>
                    <a:pt x="82" y="502"/>
                    <a:pt x="95" y="528"/>
                  </a:cubicBezTo>
                  <a:lnTo>
                    <a:pt x="108" y="528"/>
                  </a:lnTo>
                  <a:cubicBezTo>
                    <a:pt x="82" y="352"/>
                    <a:pt x="56" y="176"/>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2703837" y="3216948"/>
              <a:ext cx="46846" cy="170206"/>
            </a:xfrm>
            <a:custGeom>
              <a:avLst/>
              <a:gdLst/>
              <a:ahLst/>
              <a:cxnLst/>
              <a:rect l="l" t="t" r="r" b="b"/>
              <a:pathLst>
                <a:path w="150" h="545" extrusionOk="0">
                  <a:moveTo>
                    <a:pt x="0" y="0"/>
                  </a:moveTo>
                  <a:cubicBezTo>
                    <a:pt x="39" y="176"/>
                    <a:pt x="81" y="355"/>
                    <a:pt x="137" y="544"/>
                  </a:cubicBezTo>
                  <a:cubicBezTo>
                    <a:pt x="137" y="531"/>
                    <a:pt x="150" y="531"/>
                    <a:pt x="150" y="531"/>
                  </a:cubicBezTo>
                  <a:cubicBezTo>
                    <a:pt x="108" y="355"/>
                    <a:pt x="55" y="17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3013009" y="3226005"/>
              <a:ext cx="4372" cy="135540"/>
            </a:xfrm>
            <a:custGeom>
              <a:avLst/>
              <a:gdLst/>
              <a:ahLst/>
              <a:cxnLst/>
              <a:rect l="l" t="t" r="r" b="b"/>
              <a:pathLst>
                <a:path w="14" h="434" extrusionOk="0">
                  <a:moveTo>
                    <a:pt x="0" y="1"/>
                  </a:moveTo>
                  <a:lnTo>
                    <a:pt x="0" y="434"/>
                  </a:lnTo>
                  <a:lnTo>
                    <a:pt x="13" y="434"/>
                  </a:lnTo>
                  <a:lnTo>
                    <a:pt x="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2809393" y="2666684"/>
              <a:ext cx="47158" cy="160837"/>
            </a:xfrm>
            <a:custGeom>
              <a:avLst/>
              <a:gdLst/>
              <a:ahLst/>
              <a:cxnLst/>
              <a:rect l="l" t="t" r="r" b="b"/>
              <a:pathLst>
                <a:path w="151" h="515" extrusionOk="0">
                  <a:moveTo>
                    <a:pt x="151" y="0"/>
                  </a:moveTo>
                  <a:lnTo>
                    <a:pt x="151" y="0"/>
                  </a:lnTo>
                  <a:cubicBezTo>
                    <a:pt x="95" y="52"/>
                    <a:pt x="1" y="434"/>
                    <a:pt x="14" y="515"/>
                  </a:cubicBezTo>
                  <a:cubicBezTo>
                    <a:pt x="56" y="352"/>
                    <a:pt x="95" y="176"/>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2830941" y="2674804"/>
              <a:ext cx="37789" cy="148657"/>
            </a:xfrm>
            <a:custGeom>
              <a:avLst/>
              <a:gdLst/>
              <a:ahLst/>
              <a:cxnLst/>
              <a:rect l="l" t="t" r="r" b="b"/>
              <a:pathLst>
                <a:path w="121" h="476" extrusionOk="0">
                  <a:moveTo>
                    <a:pt x="121" y="0"/>
                  </a:moveTo>
                  <a:lnTo>
                    <a:pt x="121" y="0"/>
                  </a:lnTo>
                  <a:cubicBezTo>
                    <a:pt x="82" y="13"/>
                    <a:pt x="0" y="381"/>
                    <a:pt x="0" y="476"/>
                  </a:cubicBezTo>
                  <a:cubicBezTo>
                    <a:pt x="39" y="313"/>
                    <a:pt x="82" y="15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3063601" y="2623900"/>
              <a:ext cx="43098" cy="110244"/>
            </a:xfrm>
            <a:custGeom>
              <a:avLst/>
              <a:gdLst/>
              <a:ahLst/>
              <a:cxnLst/>
              <a:rect l="l" t="t" r="r" b="b"/>
              <a:pathLst>
                <a:path w="138" h="353" extrusionOk="0">
                  <a:moveTo>
                    <a:pt x="14" y="1"/>
                  </a:moveTo>
                  <a:lnTo>
                    <a:pt x="1" y="14"/>
                  </a:lnTo>
                  <a:cubicBezTo>
                    <a:pt x="43" y="121"/>
                    <a:pt x="82" y="232"/>
                    <a:pt x="125" y="352"/>
                  </a:cubicBezTo>
                  <a:lnTo>
                    <a:pt x="138" y="339"/>
                  </a:lnTo>
                  <a:cubicBezTo>
                    <a:pt x="95" y="232"/>
                    <a:pt x="56" y="12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3085150" y="2615780"/>
              <a:ext cx="25609" cy="71518"/>
            </a:xfrm>
            <a:custGeom>
              <a:avLst/>
              <a:gdLst/>
              <a:ahLst/>
              <a:cxnLst/>
              <a:rect l="l" t="t" r="r" b="b"/>
              <a:pathLst>
                <a:path w="82" h="229" extrusionOk="0">
                  <a:moveTo>
                    <a:pt x="0" y="1"/>
                  </a:moveTo>
                  <a:cubicBezTo>
                    <a:pt x="26" y="82"/>
                    <a:pt x="39" y="163"/>
                    <a:pt x="69" y="229"/>
                  </a:cubicBezTo>
                  <a:lnTo>
                    <a:pt x="82" y="229"/>
                  </a:lnTo>
                  <a:cubicBezTo>
                    <a:pt x="56" y="147"/>
                    <a:pt x="39" y="82"/>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3775948" y="3945845"/>
              <a:ext cx="76202" cy="84947"/>
            </a:xfrm>
            <a:custGeom>
              <a:avLst/>
              <a:gdLst/>
              <a:ahLst/>
              <a:cxnLst/>
              <a:rect l="l" t="t" r="r" b="b"/>
              <a:pathLst>
                <a:path w="244" h="272" extrusionOk="0">
                  <a:moveTo>
                    <a:pt x="233" y="1"/>
                  </a:moveTo>
                  <a:cubicBezTo>
                    <a:pt x="128" y="1"/>
                    <a:pt x="1" y="180"/>
                    <a:pt x="42" y="272"/>
                  </a:cubicBezTo>
                  <a:cubicBezTo>
                    <a:pt x="55" y="151"/>
                    <a:pt x="123" y="57"/>
                    <a:pt x="244" y="1"/>
                  </a:cubicBezTo>
                  <a:cubicBezTo>
                    <a:pt x="240" y="1"/>
                    <a:pt x="237"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3800932" y="4170698"/>
              <a:ext cx="80887" cy="67458"/>
            </a:xfrm>
            <a:custGeom>
              <a:avLst/>
              <a:gdLst/>
              <a:ahLst/>
              <a:cxnLst/>
              <a:rect l="l" t="t" r="r" b="b"/>
              <a:pathLst>
                <a:path w="259" h="216" extrusionOk="0">
                  <a:moveTo>
                    <a:pt x="258" y="1"/>
                  </a:moveTo>
                  <a:cubicBezTo>
                    <a:pt x="164" y="40"/>
                    <a:pt x="95" y="151"/>
                    <a:pt x="1" y="203"/>
                  </a:cubicBezTo>
                  <a:cubicBezTo>
                    <a:pt x="14" y="203"/>
                    <a:pt x="14" y="216"/>
                    <a:pt x="14" y="216"/>
                  </a:cubicBezTo>
                  <a:cubicBezTo>
                    <a:pt x="95" y="151"/>
                    <a:pt x="177" y="82"/>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3746280" y="3662281"/>
              <a:ext cx="72455" cy="72455"/>
            </a:xfrm>
            <a:custGeom>
              <a:avLst/>
              <a:gdLst/>
              <a:ahLst/>
              <a:cxnLst/>
              <a:rect l="l" t="t" r="r" b="b"/>
              <a:pathLst>
                <a:path w="232" h="232" extrusionOk="0">
                  <a:moveTo>
                    <a:pt x="0" y="1"/>
                  </a:moveTo>
                  <a:cubicBezTo>
                    <a:pt x="13" y="14"/>
                    <a:pt x="26" y="27"/>
                    <a:pt x="39" y="40"/>
                  </a:cubicBezTo>
                  <a:cubicBezTo>
                    <a:pt x="108" y="108"/>
                    <a:pt x="163" y="177"/>
                    <a:pt x="231" y="232"/>
                  </a:cubicBezTo>
                  <a:cubicBezTo>
                    <a:pt x="202" y="203"/>
                    <a:pt x="176" y="163"/>
                    <a:pt x="137" y="121"/>
                  </a:cubicBezTo>
                  <a:cubicBezTo>
                    <a:pt x="95" y="82"/>
                    <a:pt x="39" y="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3800932" y="4161641"/>
              <a:ext cx="55278" cy="43098"/>
            </a:xfrm>
            <a:custGeom>
              <a:avLst/>
              <a:gdLst/>
              <a:ahLst/>
              <a:cxnLst/>
              <a:rect l="l" t="t" r="r" b="b"/>
              <a:pathLst>
                <a:path w="177" h="138" extrusionOk="0">
                  <a:moveTo>
                    <a:pt x="177" y="1"/>
                  </a:moveTo>
                  <a:cubicBezTo>
                    <a:pt x="125" y="56"/>
                    <a:pt x="69" y="98"/>
                    <a:pt x="1" y="137"/>
                  </a:cubicBezTo>
                  <a:cubicBezTo>
                    <a:pt x="27" y="124"/>
                    <a:pt x="56" y="111"/>
                    <a:pt x="82" y="98"/>
                  </a:cubicBezTo>
                  <a:cubicBezTo>
                    <a:pt x="108" y="69"/>
                    <a:pt x="151" y="43"/>
                    <a:pt x="177" y="17"/>
                  </a:cubicBezTo>
                  <a:lnTo>
                    <a:pt x="1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3855896" y="4124166"/>
              <a:ext cx="47158" cy="42786"/>
            </a:xfrm>
            <a:custGeom>
              <a:avLst/>
              <a:gdLst/>
              <a:ahLst/>
              <a:cxnLst/>
              <a:rect l="l" t="t" r="r" b="b"/>
              <a:pathLst>
                <a:path w="151" h="137" extrusionOk="0">
                  <a:moveTo>
                    <a:pt x="125" y="0"/>
                  </a:moveTo>
                  <a:lnTo>
                    <a:pt x="1" y="121"/>
                  </a:lnTo>
                  <a:lnTo>
                    <a:pt x="1" y="137"/>
                  </a:lnTo>
                  <a:cubicBezTo>
                    <a:pt x="56" y="95"/>
                    <a:pt x="95" y="56"/>
                    <a:pt x="151" y="13"/>
                  </a:cubicBezTo>
                  <a:cubicBezTo>
                    <a:pt x="138" y="13"/>
                    <a:pt x="138" y="13"/>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3767516" y="4204426"/>
              <a:ext cx="33729" cy="29669"/>
            </a:xfrm>
            <a:custGeom>
              <a:avLst/>
              <a:gdLst/>
              <a:ahLst/>
              <a:cxnLst/>
              <a:rect l="l" t="t" r="r" b="b"/>
              <a:pathLst>
                <a:path w="108" h="95" extrusionOk="0">
                  <a:moveTo>
                    <a:pt x="108" y="0"/>
                  </a:moveTo>
                  <a:lnTo>
                    <a:pt x="108" y="0"/>
                  </a:lnTo>
                  <a:cubicBezTo>
                    <a:pt x="69" y="27"/>
                    <a:pt x="40" y="56"/>
                    <a:pt x="1" y="82"/>
                  </a:cubicBezTo>
                  <a:lnTo>
                    <a:pt x="14" y="95"/>
                  </a:ln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4530455" y="1962771"/>
              <a:ext cx="16552" cy="43098"/>
            </a:xfrm>
            <a:custGeom>
              <a:avLst/>
              <a:gdLst/>
              <a:ahLst/>
              <a:cxnLst/>
              <a:rect l="l" t="t" r="r" b="b"/>
              <a:pathLst>
                <a:path w="53" h="138" extrusionOk="0">
                  <a:moveTo>
                    <a:pt x="26" y="1"/>
                  </a:moveTo>
                  <a:cubicBezTo>
                    <a:pt x="26" y="40"/>
                    <a:pt x="13" y="82"/>
                    <a:pt x="0" y="121"/>
                  </a:cubicBezTo>
                  <a:cubicBezTo>
                    <a:pt x="0" y="138"/>
                    <a:pt x="13" y="138"/>
                    <a:pt x="13" y="138"/>
                  </a:cubicBezTo>
                  <a:cubicBezTo>
                    <a:pt x="26" y="95"/>
                    <a:pt x="39" y="56"/>
                    <a:pt x="52" y="14"/>
                  </a:cubicBezTo>
                  <a:cubicBezTo>
                    <a:pt x="39" y="14"/>
                    <a:pt x="39"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3648531" y="1861275"/>
              <a:ext cx="68395" cy="50906"/>
            </a:xfrm>
            <a:custGeom>
              <a:avLst/>
              <a:gdLst/>
              <a:ahLst/>
              <a:cxnLst/>
              <a:rect l="l" t="t" r="r" b="b"/>
              <a:pathLst>
                <a:path w="219" h="163" extrusionOk="0">
                  <a:moveTo>
                    <a:pt x="14" y="0"/>
                  </a:moveTo>
                  <a:lnTo>
                    <a:pt x="0" y="13"/>
                  </a:lnTo>
                  <a:cubicBezTo>
                    <a:pt x="43" y="39"/>
                    <a:pt x="69" y="68"/>
                    <a:pt x="108" y="82"/>
                  </a:cubicBezTo>
                  <a:cubicBezTo>
                    <a:pt x="137" y="108"/>
                    <a:pt x="176" y="137"/>
                    <a:pt x="219" y="163"/>
                  </a:cubicBezTo>
                  <a:lnTo>
                    <a:pt x="219" y="137"/>
                  </a:lnTo>
                  <a:cubicBezTo>
                    <a:pt x="150" y="95"/>
                    <a:pt x="82" y="39"/>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3746280" y="3554227"/>
              <a:ext cx="109931" cy="83073"/>
            </a:xfrm>
            <a:custGeom>
              <a:avLst/>
              <a:gdLst/>
              <a:ahLst/>
              <a:cxnLst/>
              <a:rect l="l" t="t" r="r" b="b"/>
              <a:pathLst>
                <a:path w="352" h="266" extrusionOk="0">
                  <a:moveTo>
                    <a:pt x="32" y="1"/>
                  </a:moveTo>
                  <a:cubicBezTo>
                    <a:pt x="23" y="1"/>
                    <a:pt x="9" y="8"/>
                    <a:pt x="0" y="8"/>
                  </a:cubicBezTo>
                  <a:lnTo>
                    <a:pt x="0" y="21"/>
                  </a:lnTo>
                  <a:cubicBezTo>
                    <a:pt x="95" y="47"/>
                    <a:pt x="163" y="102"/>
                    <a:pt x="231" y="171"/>
                  </a:cubicBezTo>
                  <a:cubicBezTo>
                    <a:pt x="270" y="197"/>
                    <a:pt x="313" y="236"/>
                    <a:pt x="352" y="265"/>
                  </a:cubicBezTo>
                  <a:cubicBezTo>
                    <a:pt x="326" y="236"/>
                    <a:pt x="313" y="210"/>
                    <a:pt x="283" y="197"/>
                  </a:cubicBezTo>
                  <a:cubicBezTo>
                    <a:pt x="202" y="128"/>
                    <a:pt x="121" y="60"/>
                    <a:pt x="39" y="8"/>
                  </a:cubicBezTo>
                  <a:cubicBezTo>
                    <a:pt x="39" y="3"/>
                    <a:pt x="36"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3992369" y="3827173"/>
              <a:ext cx="63398" cy="115241"/>
            </a:xfrm>
            <a:custGeom>
              <a:avLst/>
              <a:gdLst/>
              <a:ahLst/>
              <a:cxnLst/>
              <a:rect l="l" t="t" r="r" b="b"/>
              <a:pathLst>
                <a:path w="203" h="369" extrusionOk="0">
                  <a:moveTo>
                    <a:pt x="0" y="0"/>
                  </a:moveTo>
                  <a:cubicBezTo>
                    <a:pt x="65" y="124"/>
                    <a:pt x="134" y="244"/>
                    <a:pt x="189" y="368"/>
                  </a:cubicBezTo>
                  <a:cubicBezTo>
                    <a:pt x="202" y="368"/>
                    <a:pt x="202" y="355"/>
                    <a:pt x="202" y="355"/>
                  </a:cubicBezTo>
                  <a:cubicBezTo>
                    <a:pt x="147" y="231"/>
                    <a:pt x="82" y="111"/>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398978" y="2285372"/>
              <a:ext cx="25921" cy="109931"/>
            </a:xfrm>
            <a:custGeom>
              <a:avLst/>
              <a:gdLst/>
              <a:ahLst/>
              <a:cxnLst/>
              <a:rect l="l" t="t" r="r" b="b"/>
              <a:pathLst>
                <a:path w="83" h="352" extrusionOk="0">
                  <a:moveTo>
                    <a:pt x="66" y="0"/>
                  </a:moveTo>
                  <a:lnTo>
                    <a:pt x="66" y="0"/>
                  </a:lnTo>
                  <a:cubicBezTo>
                    <a:pt x="40" y="121"/>
                    <a:pt x="27" y="244"/>
                    <a:pt x="1" y="352"/>
                  </a:cubicBezTo>
                  <a:cubicBezTo>
                    <a:pt x="27" y="326"/>
                    <a:pt x="82" y="39"/>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3865265" y="585862"/>
              <a:ext cx="37789" cy="67458"/>
            </a:xfrm>
            <a:custGeom>
              <a:avLst/>
              <a:gdLst/>
              <a:ahLst/>
              <a:cxnLst/>
              <a:rect l="l" t="t" r="r" b="b"/>
              <a:pathLst>
                <a:path w="121" h="216" extrusionOk="0">
                  <a:moveTo>
                    <a:pt x="108" y="0"/>
                  </a:moveTo>
                  <a:cubicBezTo>
                    <a:pt x="65" y="69"/>
                    <a:pt x="26" y="134"/>
                    <a:pt x="0" y="215"/>
                  </a:cubicBezTo>
                  <a:cubicBezTo>
                    <a:pt x="39" y="150"/>
                    <a:pt x="82" y="82"/>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2919321" y="2000559"/>
              <a:ext cx="30918" cy="56215"/>
            </a:xfrm>
            <a:custGeom>
              <a:avLst/>
              <a:gdLst/>
              <a:ahLst/>
              <a:cxnLst/>
              <a:rect l="l" t="t" r="r" b="b"/>
              <a:pathLst>
                <a:path w="99" h="180" extrusionOk="0">
                  <a:moveTo>
                    <a:pt x="43" y="0"/>
                  </a:moveTo>
                  <a:cubicBezTo>
                    <a:pt x="0" y="69"/>
                    <a:pt x="30" y="137"/>
                    <a:pt x="98" y="179"/>
                  </a:cubicBezTo>
                  <a:cubicBezTo>
                    <a:pt x="69" y="124"/>
                    <a:pt x="17" y="69"/>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7" name="Google Shape;1087;p36"/>
          <p:cNvSpPr/>
          <p:nvPr/>
        </p:nvSpPr>
        <p:spPr>
          <a:xfrm>
            <a:off x="2789150" y="3838550"/>
            <a:ext cx="3138000" cy="874500"/>
          </a:xfrm>
          <a:prstGeom prst="wedgeEllipseCallout">
            <a:avLst>
              <a:gd name="adj1" fmla="val -78501"/>
              <a:gd name="adj2" fmla="val -19643"/>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lt1"/>
                </a:solidFill>
                <a:latin typeface="Actor"/>
                <a:ea typeface="Actor"/>
                <a:cs typeface="Actor"/>
                <a:sym typeface="Actor"/>
              </a:rPr>
              <a:t>“Shazam for frogs!”</a:t>
            </a:r>
            <a:endParaRPr>
              <a:solidFill>
                <a:schemeClr val="lt1"/>
              </a:solidFill>
              <a:latin typeface="Actor"/>
              <a:ea typeface="Actor"/>
              <a:cs typeface="Actor"/>
              <a:sym typeface="Actor"/>
            </a:endParaRPr>
          </a:p>
        </p:txBody>
      </p:sp>
      <p:sp>
        <p:nvSpPr>
          <p:cNvPr id="1088" name="Google Shape;1088;p36"/>
          <p:cNvSpPr/>
          <p:nvPr/>
        </p:nvSpPr>
        <p:spPr>
          <a:xfrm>
            <a:off x="1408900" y="1379175"/>
            <a:ext cx="2489400" cy="398400"/>
          </a:xfrm>
          <a:prstGeom prst="wedgeEllipseCallout">
            <a:avLst>
              <a:gd name="adj1" fmla="val -61563"/>
              <a:gd name="adj2" fmla="val -28389"/>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accent2"/>
                </a:solidFill>
                <a:latin typeface="Actor"/>
                <a:ea typeface="Actor"/>
                <a:cs typeface="Actor"/>
                <a:sym typeface="Actor"/>
              </a:rPr>
              <a:t>“¡Shazam para ranas!”</a:t>
            </a:r>
            <a:endParaRPr sz="1100">
              <a:solidFill>
                <a:schemeClr val="accent2"/>
              </a:solidFill>
              <a:latin typeface="Actor"/>
              <a:ea typeface="Actor"/>
              <a:cs typeface="Actor"/>
              <a:sym typeface="Actor"/>
            </a:endParaRPr>
          </a:p>
        </p:txBody>
      </p:sp>
      <p:grpSp>
        <p:nvGrpSpPr>
          <p:cNvPr id="1089" name="Google Shape;1089;p36"/>
          <p:cNvGrpSpPr/>
          <p:nvPr/>
        </p:nvGrpSpPr>
        <p:grpSpPr>
          <a:xfrm>
            <a:off x="6637887" y="1"/>
            <a:ext cx="1999179" cy="2160527"/>
            <a:chOff x="3815701" y="1663698"/>
            <a:chExt cx="2720712" cy="2940292"/>
          </a:xfrm>
        </p:grpSpPr>
        <p:sp>
          <p:nvSpPr>
            <p:cNvPr id="1090" name="Google Shape;1090;p36"/>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36"/>
          <p:cNvSpPr/>
          <p:nvPr/>
        </p:nvSpPr>
        <p:spPr>
          <a:xfrm>
            <a:off x="3790650" y="375438"/>
            <a:ext cx="2884800" cy="343800"/>
          </a:xfrm>
          <a:prstGeom prst="wedgeEllipseCallout">
            <a:avLst>
              <a:gd name="adj1" fmla="val 56448"/>
              <a:gd name="adj2" fmla="val 66459"/>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accent5"/>
                </a:solidFill>
                <a:latin typeface="Actor"/>
                <a:ea typeface="Actor"/>
                <a:cs typeface="Actor"/>
                <a:sym typeface="Actor"/>
              </a:rPr>
              <a:t>“Shazam para sapos”</a:t>
            </a:r>
            <a:endParaRPr sz="1100">
              <a:solidFill>
                <a:schemeClr val="accent5"/>
              </a:solidFill>
              <a:latin typeface="Actor"/>
              <a:ea typeface="Actor"/>
              <a:cs typeface="Actor"/>
              <a:sym typeface="Actor"/>
            </a:endParaRPr>
          </a:p>
        </p:txBody>
      </p:sp>
      <p:grpSp>
        <p:nvGrpSpPr>
          <p:cNvPr id="1183" name="Google Shape;1183;p36"/>
          <p:cNvGrpSpPr/>
          <p:nvPr/>
        </p:nvGrpSpPr>
        <p:grpSpPr>
          <a:xfrm>
            <a:off x="7547735" y="2398890"/>
            <a:ext cx="1596275" cy="2178144"/>
            <a:chOff x="6489712" y="2060534"/>
            <a:chExt cx="2054144" cy="2802913"/>
          </a:xfrm>
        </p:grpSpPr>
        <p:sp>
          <p:nvSpPr>
            <p:cNvPr id="1184" name="Google Shape;1184;p36"/>
            <p:cNvSpPr/>
            <p:nvPr/>
          </p:nvSpPr>
          <p:spPr>
            <a:xfrm>
              <a:off x="7104250" y="3122350"/>
              <a:ext cx="369300" cy="36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5" name="Google Shape;1185;p36"/>
            <p:cNvGrpSpPr/>
            <p:nvPr/>
          </p:nvGrpSpPr>
          <p:grpSpPr>
            <a:xfrm flipH="1">
              <a:off x="6489712" y="2060534"/>
              <a:ext cx="2054144" cy="2802913"/>
              <a:chOff x="4863772" y="360677"/>
              <a:chExt cx="3352609" cy="4574690"/>
            </a:xfrm>
          </p:grpSpPr>
          <p:sp>
            <p:nvSpPr>
              <p:cNvPr id="1186" name="Google Shape;1186;p36"/>
              <p:cNvSpPr/>
              <p:nvPr/>
            </p:nvSpPr>
            <p:spPr>
              <a:xfrm>
                <a:off x="4863772" y="360677"/>
                <a:ext cx="3352609" cy="4574690"/>
              </a:xfrm>
              <a:custGeom>
                <a:avLst/>
                <a:gdLst/>
                <a:ahLst/>
                <a:cxnLst/>
                <a:rect l="l" t="t" r="r" b="b"/>
                <a:pathLst>
                  <a:path w="8263" h="11275" extrusionOk="0">
                    <a:moveTo>
                      <a:pt x="2931" y="1569"/>
                    </a:moveTo>
                    <a:lnTo>
                      <a:pt x="2931" y="1650"/>
                    </a:lnTo>
                    <a:cubicBezTo>
                      <a:pt x="2931" y="1663"/>
                      <a:pt x="2915" y="1663"/>
                      <a:pt x="2915" y="1663"/>
                    </a:cubicBezTo>
                    <a:lnTo>
                      <a:pt x="2915" y="1650"/>
                    </a:lnTo>
                    <a:cubicBezTo>
                      <a:pt x="2915" y="1621"/>
                      <a:pt x="2915" y="1595"/>
                      <a:pt x="2902" y="1569"/>
                    </a:cubicBezTo>
                    <a:close/>
                    <a:moveTo>
                      <a:pt x="5197" y="4631"/>
                    </a:moveTo>
                    <a:cubicBezTo>
                      <a:pt x="5327" y="4631"/>
                      <a:pt x="5431" y="4690"/>
                      <a:pt x="5481" y="4825"/>
                    </a:cubicBezTo>
                    <a:cubicBezTo>
                      <a:pt x="5494" y="4878"/>
                      <a:pt x="5494" y="4933"/>
                      <a:pt x="5481" y="4988"/>
                    </a:cubicBezTo>
                    <a:lnTo>
                      <a:pt x="5481" y="5109"/>
                    </a:lnTo>
                    <a:cubicBezTo>
                      <a:pt x="5455" y="5232"/>
                      <a:pt x="5374" y="5366"/>
                      <a:pt x="5263" y="5421"/>
                    </a:cubicBezTo>
                    <a:cubicBezTo>
                      <a:pt x="5207" y="5455"/>
                      <a:pt x="5145" y="5472"/>
                      <a:pt x="5085" y="5472"/>
                    </a:cubicBezTo>
                    <a:cubicBezTo>
                      <a:pt x="5045" y="5472"/>
                      <a:pt x="5005" y="5464"/>
                      <a:pt x="4967" y="5447"/>
                    </a:cubicBezTo>
                    <a:cubicBezTo>
                      <a:pt x="4911" y="5447"/>
                      <a:pt x="4856" y="5434"/>
                      <a:pt x="4804" y="5408"/>
                    </a:cubicBezTo>
                    <a:cubicBezTo>
                      <a:pt x="4788" y="5395"/>
                      <a:pt x="4775" y="5395"/>
                      <a:pt x="4775" y="5382"/>
                    </a:cubicBezTo>
                    <a:cubicBezTo>
                      <a:pt x="4654" y="5340"/>
                      <a:pt x="4573" y="5177"/>
                      <a:pt x="4612" y="5070"/>
                    </a:cubicBezTo>
                    <a:cubicBezTo>
                      <a:pt x="4667" y="4933"/>
                      <a:pt x="4748" y="4825"/>
                      <a:pt x="4856" y="4744"/>
                    </a:cubicBezTo>
                    <a:cubicBezTo>
                      <a:pt x="4950" y="4689"/>
                      <a:pt x="5048" y="4650"/>
                      <a:pt x="5156" y="4633"/>
                    </a:cubicBezTo>
                    <a:cubicBezTo>
                      <a:pt x="5170" y="4632"/>
                      <a:pt x="5183" y="4631"/>
                      <a:pt x="5197" y="4631"/>
                    </a:cubicBezTo>
                    <a:close/>
                    <a:moveTo>
                      <a:pt x="2143" y="9261"/>
                    </a:moveTo>
                    <a:cubicBezTo>
                      <a:pt x="2156" y="9303"/>
                      <a:pt x="2169" y="9342"/>
                      <a:pt x="2212" y="9372"/>
                    </a:cubicBezTo>
                    <a:lnTo>
                      <a:pt x="2169" y="9372"/>
                    </a:lnTo>
                    <a:cubicBezTo>
                      <a:pt x="2130" y="9372"/>
                      <a:pt x="2075" y="9372"/>
                      <a:pt x="2036" y="9385"/>
                    </a:cubicBezTo>
                    <a:cubicBezTo>
                      <a:pt x="2075" y="9342"/>
                      <a:pt x="2101" y="9303"/>
                      <a:pt x="2143" y="9261"/>
                    </a:cubicBezTo>
                    <a:close/>
                    <a:moveTo>
                      <a:pt x="3254" y="1"/>
                    </a:moveTo>
                    <a:cubicBezTo>
                      <a:pt x="3196" y="1"/>
                      <a:pt x="3159" y="52"/>
                      <a:pt x="3159" y="129"/>
                    </a:cubicBezTo>
                    <a:cubicBezTo>
                      <a:pt x="3159" y="142"/>
                      <a:pt x="3159" y="155"/>
                      <a:pt x="3176" y="155"/>
                    </a:cubicBezTo>
                    <a:cubicBezTo>
                      <a:pt x="3120" y="279"/>
                      <a:pt x="3107" y="442"/>
                      <a:pt x="3094" y="497"/>
                    </a:cubicBezTo>
                    <a:cubicBezTo>
                      <a:pt x="3065" y="781"/>
                      <a:pt x="2996" y="1038"/>
                      <a:pt x="2957" y="1324"/>
                    </a:cubicBezTo>
                    <a:cubicBezTo>
                      <a:pt x="2944" y="1364"/>
                      <a:pt x="2944" y="1406"/>
                      <a:pt x="2931" y="1445"/>
                    </a:cubicBezTo>
                    <a:cubicBezTo>
                      <a:pt x="2902" y="1419"/>
                      <a:pt x="2850" y="1406"/>
                      <a:pt x="2808" y="1406"/>
                    </a:cubicBezTo>
                    <a:cubicBezTo>
                      <a:pt x="2713" y="1295"/>
                      <a:pt x="2606" y="1214"/>
                      <a:pt x="2550" y="1119"/>
                    </a:cubicBezTo>
                    <a:cubicBezTo>
                      <a:pt x="2469" y="1012"/>
                      <a:pt x="2427" y="888"/>
                      <a:pt x="2345" y="781"/>
                    </a:cubicBezTo>
                    <a:cubicBezTo>
                      <a:pt x="2306" y="725"/>
                      <a:pt x="2264" y="686"/>
                      <a:pt x="2212" y="644"/>
                    </a:cubicBezTo>
                    <a:cubicBezTo>
                      <a:pt x="2182" y="579"/>
                      <a:pt x="2130" y="510"/>
                      <a:pt x="2088" y="455"/>
                    </a:cubicBezTo>
                    <a:cubicBezTo>
                      <a:pt x="2075" y="455"/>
                      <a:pt x="2075" y="442"/>
                      <a:pt x="2075" y="442"/>
                    </a:cubicBezTo>
                    <a:cubicBezTo>
                      <a:pt x="2110" y="396"/>
                      <a:pt x="2069" y="324"/>
                      <a:pt x="2016" y="324"/>
                    </a:cubicBezTo>
                    <a:cubicBezTo>
                      <a:pt x="2004" y="324"/>
                      <a:pt x="1992" y="327"/>
                      <a:pt x="1980" y="334"/>
                    </a:cubicBezTo>
                    <a:cubicBezTo>
                      <a:pt x="1925" y="374"/>
                      <a:pt x="1912" y="387"/>
                      <a:pt x="1886" y="442"/>
                    </a:cubicBezTo>
                    <a:cubicBezTo>
                      <a:pt x="1873" y="481"/>
                      <a:pt x="1899" y="523"/>
                      <a:pt x="1938" y="536"/>
                    </a:cubicBezTo>
                    <a:cubicBezTo>
                      <a:pt x="1954" y="536"/>
                      <a:pt x="1954" y="536"/>
                      <a:pt x="1967" y="549"/>
                    </a:cubicBezTo>
                    <a:cubicBezTo>
                      <a:pt x="2006" y="618"/>
                      <a:pt x="2062" y="686"/>
                      <a:pt x="2130" y="755"/>
                    </a:cubicBezTo>
                    <a:cubicBezTo>
                      <a:pt x="2156" y="807"/>
                      <a:pt x="2182" y="862"/>
                      <a:pt x="2212" y="888"/>
                    </a:cubicBezTo>
                    <a:cubicBezTo>
                      <a:pt x="2306" y="1038"/>
                      <a:pt x="2400" y="1175"/>
                      <a:pt x="2495" y="1311"/>
                    </a:cubicBezTo>
                    <a:cubicBezTo>
                      <a:pt x="2537" y="1393"/>
                      <a:pt x="2606" y="1526"/>
                      <a:pt x="2687" y="1637"/>
                    </a:cubicBezTo>
                    <a:cubicBezTo>
                      <a:pt x="2700" y="1637"/>
                      <a:pt x="2700" y="1650"/>
                      <a:pt x="2700" y="1650"/>
                    </a:cubicBezTo>
                    <a:cubicBezTo>
                      <a:pt x="2726" y="1676"/>
                      <a:pt x="2752" y="1702"/>
                      <a:pt x="2768" y="1745"/>
                    </a:cubicBezTo>
                    <a:cubicBezTo>
                      <a:pt x="2726" y="1784"/>
                      <a:pt x="2700" y="1839"/>
                      <a:pt x="2713" y="1920"/>
                    </a:cubicBezTo>
                    <a:cubicBezTo>
                      <a:pt x="2713" y="2028"/>
                      <a:pt x="2713" y="2152"/>
                      <a:pt x="2726" y="2259"/>
                    </a:cubicBezTo>
                    <a:cubicBezTo>
                      <a:pt x="2658" y="2288"/>
                      <a:pt x="2619" y="2354"/>
                      <a:pt x="2589" y="2435"/>
                    </a:cubicBezTo>
                    <a:cubicBezTo>
                      <a:pt x="2524" y="2842"/>
                      <a:pt x="2537" y="3236"/>
                      <a:pt x="2632" y="3630"/>
                    </a:cubicBezTo>
                    <a:cubicBezTo>
                      <a:pt x="2655" y="3754"/>
                      <a:pt x="2758" y="3821"/>
                      <a:pt x="2867" y="3821"/>
                    </a:cubicBezTo>
                    <a:cubicBezTo>
                      <a:pt x="2879" y="3821"/>
                      <a:pt x="2890" y="3821"/>
                      <a:pt x="2902" y="3819"/>
                    </a:cubicBezTo>
                    <a:cubicBezTo>
                      <a:pt x="2931" y="3917"/>
                      <a:pt x="2983" y="3998"/>
                      <a:pt x="3094" y="4037"/>
                    </a:cubicBezTo>
                    <a:cubicBezTo>
                      <a:pt x="3228" y="4080"/>
                      <a:pt x="3364" y="4119"/>
                      <a:pt x="3514" y="4161"/>
                    </a:cubicBezTo>
                    <a:cubicBezTo>
                      <a:pt x="3094" y="4633"/>
                      <a:pt x="2632" y="5109"/>
                      <a:pt x="2225" y="5610"/>
                    </a:cubicBezTo>
                    <a:cubicBezTo>
                      <a:pt x="2208" y="5604"/>
                      <a:pt x="2189" y="5601"/>
                      <a:pt x="2170" y="5601"/>
                    </a:cubicBezTo>
                    <a:cubicBezTo>
                      <a:pt x="2111" y="5601"/>
                      <a:pt x="2045" y="5630"/>
                      <a:pt x="1993" y="5692"/>
                    </a:cubicBezTo>
                    <a:cubicBezTo>
                      <a:pt x="1967" y="5734"/>
                      <a:pt x="1938" y="5760"/>
                      <a:pt x="1925" y="5802"/>
                    </a:cubicBezTo>
                    <a:cubicBezTo>
                      <a:pt x="1925" y="5789"/>
                      <a:pt x="1925" y="5789"/>
                      <a:pt x="1912" y="5773"/>
                    </a:cubicBezTo>
                    <a:cubicBezTo>
                      <a:pt x="1762" y="5408"/>
                      <a:pt x="1629" y="5040"/>
                      <a:pt x="1531" y="4663"/>
                    </a:cubicBezTo>
                    <a:cubicBezTo>
                      <a:pt x="1531" y="4633"/>
                      <a:pt x="1518" y="4620"/>
                      <a:pt x="1505" y="4594"/>
                    </a:cubicBezTo>
                    <a:cubicBezTo>
                      <a:pt x="1547" y="4500"/>
                      <a:pt x="1531" y="4389"/>
                      <a:pt x="1531" y="4282"/>
                    </a:cubicBezTo>
                    <a:cubicBezTo>
                      <a:pt x="1531" y="4269"/>
                      <a:pt x="1518" y="4255"/>
                      <a:pt x="1518" y="4255"/>
                    </a:cubicBezTo>
                    <a:cubicBezTo>
                      <a:pt x="1518" y="4213"/>
                      <a:pt x="1531" y="4187"/>
                      <a:pt x="1531" y="4161"/>
                    </a:cubicBezTo>
                    <a:cubicBezTo>
                      <a:pt x="1547" y="4080"/>
                      <a:pt x="1573" y="4011"/>
                      <a:pt x="1573" y="3930"/>
                    </a:cubicBezTo>
                    <a:cubicBezTo>
                      <a:pt x="1586" y="3874"/>
                      <a:pt x="1629" y="3604"/>
                      <a:pt x="1642" y="3523"/>
                    </a:cubicBezTo>
                    <a:lnTo>
                      <a:pt x="1694" y="3523"/>
                    </a:lnTo>
                    <a:cubicBezTo>
                      <a:pt x="1749" y="3523"/>
                      <a:pt x="1775" y="3467"/>
                      <a:pt x="1749" y="3412"/>
                    </a:cubicBezTo>
                    <a:cubicBezTo>
                      <a:pt x="1736" y="3386"/>
                      <a:pt x="1710" y="3360"/>
                      <a:pt x="1668" y="3347"/>
                    </a:cubicBezTo>
                    <a:cubicBezTo>
                      <a:pt x="1685" y="3301"/>
                      <a:pt x="1642" y="3260"/>
                      <a:pt x="1600" y="3260"/>
                    </a:cubicBezTo>
                    <a:cubicBezTo>
                      <a:pt x="1580" y="3260"/>
                      <a:pt x="1560" y="3269"/>
                      <a:pt x="1547" y="3292"/>
                    </a:cubicBezTo>
                    <a:cubicBezTo>
                      <a:pt x="1531" y="3347"/>
                      <a:pt x="1531" y="3386"/>
                      <a:pt x="1531" y="3412"/>
                    </a:cubicBezTo>
                    <a:cubicBezTo>
                      <a:pt x="1466" y="3510"/>
                      <a:pt x="1466" y="3673"/>
                      <a:pt x="1466" y="3767"/>
                    </a:cubicBezTo>
                    <a:cubicBezTo>
                      <a:pt x="1436" y="3998"/>
                      <a:pt x="1329" y="4242"/>
                      <a:pt x="1329" y="4470"/>
                    </a:cubicBezTo>
                    <a:cubicBezTo>
                      <a:pt x="1316" y="4464"/>
                      <a:pt x="1302" y="4461"/>
                      <a:pt x="1288" y="4461"/>
                    </a:cubicBezTo>
                    <a:cubicBezTo>
                      <a:pt x="1274" y="4461"/>
                      <a:pt x="1261" y="4464"/>
                      <a:pt x="1248" y="4470"/>
                    </a:cubicBezTo>
                    <a:cubicBezTo>
                      <a:pt x="1222" y="4431"/>
                      <a:pt x="1166" y="4405"/>
                      <a:pt x="1111" y="4376"/>
                    </a:cubicBezTo>
                    <a:cubicBezTo>
                      <a:pt x="1085" y="4255"/>
                      <a:pt x="1042" y="4119"/>
                      <a:pt x="1016" y="3998"/>
                    </a:cubicBezTo>
                    <a:lnTo>
                      <a:pt x="1016" y="3969"/>
                    </a:lnTo>
                    <a:cubicBezTo>
                      <a:pt x="1003" y="3969"/>
                      <a:pt x="1003" y="3956"/>
                      <a:pt x="1003" y="3956"/>
                    </a:cubicBezTo>
                    <a:cubicBezTo>
                      <a:pt x="977" y="3630"/>
                      <a:pt x="935" y="3305"/>
                      <a:pt x="814" y="3005"/>
                    </a:cubicBezTo>
                    <a:cubicBezTo>
                      <a:pt x="880" y="2992"/>
                      <a:pt x="922" y="2940"/>
                      <a:pt x="922" y="2871"/>
                    </a:cubicBezTo>
                    <a:cubicBezTo>
                      <a:pt x="909" y="2842"/>
                      <a:pt x="896" y="2816"/>
                      <a:pt x="867" y="2803"/>
                    </a:cubicBezTo>
                    <a:cubicBezTo>
                      <a:pt x="867" y="2777"/>
                      <a:pt x="854" y="2761"/>
                      <a:pt x="827" y="2748"/>
                    </a:cubicBezTo>
                    <a:cubicBezTo>
                      <a:pt x="813" y="2744"/>
                      <a:pt x="799" y="2742"/>
                      <a:pt x="786" y="2742"/>
                    </a:cubicBezTo>
                    <a:cubicBezTo>
                      <a:pt x="670" y="2742"/>
                      <a:pt x="592" y="2883"/>
                      <a:pt x="665" y="2979"/>
                    </a:cubicBezTo>
                    <a:cubicBezTo>
                      <a:pt x="665" y="2992"/>
                      <a:pt x="665" y="3005"/>
                      <a:pt x="678" y="3021"/>
                    </a:cubicBezTo>
                    <a:cubicBezTo>
                      <a:pt x="759" y="3197"/>
                      <a:pt x="798" y="3386"/>
                      <a:pt x="827" y="3591"/>
                    </a:cubicBezTo>
                    <a:cubicBezTo>
                      <a:pt x="814" y="3604"/>
                      <a:pt x="814" y="3630"/>
                      <a:pt x="814" y="3643"/>
                    </a:cubicBezTo>
                    <a:cubicBezTo>
                      <a:pt x="841" y="3767"/>
                      <a:pt x="867" y="3874"/>
                      <a:pt x="880" y="3998"/>
                    </a:cubicBezTo>
                    <a:cubicBezTo>
                      <a:pt x="896" y="4132"/>
                      <a:pt x="896" y="4255"/>
                      <a:pt x="909" y="4389"/>
                    </a:cubicBezTo>
                    <a:cubicBezTo>
                      <a:pt x="896" y="4389"/>
                      <a:pt x="867" y="4405"/>
                      <a:pt x="854" y="4418"/>
                    </a:cubicBezTo>
                    <a:cubicBezTo>
                      <a:pt x="814" y="4376"/>
                      <a:pt x="772" y="4324"/>
                      <a:pt x="733" y="4282"/>
                    </a:cubicBezTo>
                    <a:cubicBezTo>
                      <a:pt x="691" y="4226"/>
                      <a:pt x="635" y="4161"/>
                      <a:pt x="609" y="4119"/>
                    </a:cubicBezTo>
                    <a:cubicBezTo>
                      <a:pt x="554" y="4037"/>
                      <a:pt x="473" y="3874"/>
                      <a:pt x="407" y="3754"/>
                    </a:cubicBezTo>
                    <a:cubicBezTo>
                      <a:pt x="433" y="3699"/>
                      <a:pt x="446" y="3630"/>
                      <a:pt x="420" y="3562"/>
                    </a:cubicBezTo>
                    <a:cubicBezTo>
                      <a:pt x="391" y="3523"/>
                      <a:pt x="365" y="3493"/>
                      <a:pt x="326" y="3480"/>
                    </a:cubicBezTo>
                    <a:cubicBezTo>
                      <a:pt x="326" y="3458"/>
                      <a:pt x="305" y="3425"/>
                      <a:pt x="267" y="3425"/>
                    </a:cubicBezTo>
                    <a:cubicBezTo>
                      <a:pt x="260" y="3425"/>
                      <a:pt x="253" y="3426"/>
                      <a:pt x="245" y="3428"/>
                    </a:cubicBezTo>
                    <a:cubicBezTo>
                      <a:pt x="95" y="3480"/>
                      <a:pt x="0" y="3699"/>
                      <a:pt x="176" y="3793"/>
                    </a:cubicBezTo>
                    <a:cubicBezTo>
                      <a:pt x="202" y="3806"/>
                      <a:pt x="228" y="3819"/>
                      <a:pt x="258" y="3819"/>
                    </a:cubicBezTo>
                    <a:cubicBezTo>
                      <a:pt x="310" y="3901"/>
                      <a:pt x="378" y="3982"/>
                      <a:pt x="420" y="4063"/>
                    </a:cubicBezTo>
                    <a:cubicBezTo>
                      <a:pt x="433" y="4080"/>
                      <a:pt x="433" y="4093"/>
                      <a:pt x="446" y="4106"/>
                    </a:cubicBezTo>
                    <a:lnTo>
                      <a:pt x="446" y="4145"/>
                    </a:lnTo>
                    <a:cubicBezTo>
                      <a:pt x="446" y="4161"/>
                      <a:pt x="446" y="4187"/>
                      <a:pt x="459" y="4200"/>
                    </a:cubicBezTo>
                    <a:cubicBezTo>
                      <a:pt x="489" y="4226"/>
                      <a:pt x="502" y="4242"/>
                      <a:pt x="528" y="4269"/>
                    </a:cubicBezTo>
                    <a:cubicBezTo>
                      <a:pt x="596" y="4418"/>
                      <a:pt x="665" y="4594"/>
                      <a:pt x="717" y="4757"/>
                    </a:cubicBezTo>
                    <a:cubicBezTo>
                      <a:pt x="733" y="4783"/>
                      <a:pt x="746" y="4796"/>
                      <a:pt x="772" y="4796"/>
                    </a:cubicBezTo>
                    <a:cubicBezTo>
                      <a:pt x="785" y="4946"/>
                      <a:pt x="827" y="5083"/>
                      <a:pt x="922" y="5203"/>
                    </a:cubicBezTo>
                    <a:cubicBezTo>
                      <a:pt x="909" y="5434"/>
                      <a:pt x="814" y="5679"/>
                      <a:pt x="717" y="5897"/>
                    </a:cubicBezTo>
                    <a:cubicBezTo>
                      <a:pt x="554" y="6304"/>
                      <a:pt x="459" y="6698"/>
                      <a:pt x="473" y="7157"/>
                    </a:cubicBezTo>
                    <a:cubicBezTo>
                      <a:pt x="473" y="7551"/>
                      <a:pt x="489" y="8001"/>
                      <a:pt x="622" y="8378"/>
                    </a:cubicBezTo>
                    <a:cubicBezTo>
                      <a:pt x="746" y="8746"/>
                      <a:pt x="990" y="9030"/>
                      <a:pt x="1287" y="9274"/>
                    </a:cubicBezTo>
                    <a:cubicBezTo>
                      <a:pt x="1384" y="9342"/>
                      <a:pt x="1479" y="9398"/>
                      <a:pt x="1573" y="9437"/>
                    </a:cubicBezTo>
                    <a:cubicBezTo>
                      <a:pt x="1560" y="9466"/>
                      <a:pt x="1573" y="9492"/>
                      <a:pt x="1599" y="9505"/>
                    </a:cubicBezTo>
                    <a:cubicBezTo>
                      <a:pt x="1679" y="9532"/>
                      <a:pt x="1741" y="9542"/>
                      <a:pt x="1811" y="9542"/>
                    </a:cubicBezTo>
                    <a:cubicBezTo>
                      <a:pt x="1849" y="9542"/>
                      <a:pt x="1890" y="9539"/>
                      <a:pt x="1938" y="9535"/>
                    </a:cubicBezTo>
                    <a:cubicBezTo>
                      <a:pt x="1992" y="9528"/>
                      <a:pt x="2044" y="9525"/>
                      <a:pt x="2094" y="9525"/>
                    </a:cubicBezTo>
                    <a:cubicBezTo>
                      <a:pt x="2260" y="9525"/>
                      <a:pt x="2411" y="9557"/>
                      <a:pt x="2576" y="9587"/>
                    </a:cubicBezTo>
                    <a:cubicBezTo>
                      <a:pt x="2679" y="9601"/>
                      <a:pt x="2781" y="9609"/>
                      <a:pt x="2882" y="9609"/>
                    </a:cubicBezTo>
                    <a:cubicBezTo>
                      <a:pt x="2984" y="9609"/>
                      <a:pt x="3086" y="9601"/>
                      <a:pt x="3189" y="9587"/>
                    </a:cubicBezTo>
                    <a:cubicBezTo>
                      <a:pt x="3390" y="9616"/>
                      <a:pt x="3583" y="9629"/>
                      <a:pt x="3785" y="9642"/>
                    </a:cubicBezTo>
                    <a:cubicBezTo>
                      <a:pt x="3664" y="9723"/>
                      <a:pt x="3540" y="9805"/>
                      <a:pt x="3433" y="9912"/>
                    </a:cubicBezTo>
                    <a:cubicBezTo>
                      <a:pt x="3107" y="10225"/>
                      <a:pt x="2863" y="10512"/>
                      <a:pt x="2387" y="10632"/>
                    </a:cubicBezTo>
                    <a:cubicBezTo>
                      <a:pt x="2156" y="10700"/>
                      <a:pt x="2156" y="10958"/>
                      <a:pt x="2280" y="11094"/>
                    </a:cubicBezTo>
                    <a:cubicBezTo>
                      <a:pt x="2326" y="11190"/>
                      <a:pt x="2418" y="11275"/>
                      <a:pt x="2552" y="11275"/>
                    </a:cubicBezTo>
                    <a:cubicBezTo>
                      <a:pt x="2569" y="11275"/>
                      <a:pt x="2587" y="11273"/>
                      <a:pt x="2606" y="11270"/>
                    </a:cubicBezTo>
                    <a:cubicBezTo>
                      <a:pt x="2726" y="11257"/>
                      <a:pt x="2863" y="11215"/>
                      <a:pt x="2983" y="11189"/>
                    </a:cubicBezTo>
                    <a:cubicBezTo>
                      <a:pt x="3241" y="10945"/>
                      <a:pt x="3566" y="10850"/>
                      <a:pt x="3921" y="10808"/>
                    </a:cubicBezTo>
                    <a:cubicBezTo>
                      <a:pt x="3990" y="10769"/>
                      <a:pt x="4071" y="10726"/>
                      <a:pt x="4136" y="10687"/>
                    </a:cubicBezTo>
                    <a:lnTo>
                      <a:pt x="4449" y="10687"/>
                    </a:lnTo>
                    <a:cubicBezTo>
                      <a:pt x="4491" y="10687"/>
                      <a:pt x="4504" y="10658"/>
                      <a:pt x="4517" y="10632"/>
                    </a:cubicBezTo>
                    <a:cubicBezTo>
                      <a:pt x="4775" y="10606"/>
                      <a:pt x="5032" y="10564"/>
                      <a:pt x="5276" y="10469"/>
                    </a:cubicBezTo>
                    <a:cubicBezTo>
                      <a:pt x="5494" y="10388"/>
                      <a:pt x="5765" y="10280"/>
                      <a:pt x="5970" y="10131"/>
                    </a:cubicBezTo>
                    <a:cubicBezTo>
                      <a:pt x="6051" y="10117"/>
                      <a:pt x="6133" y="10104"/>
                      <a:pt x="6227" y="10088"/>
                    </a:cubicBezTo>
                    <a:cubicBezTo>
                      <a:pt x="6295" y="10088"/>
                      <a:pt x="6432" y="10088"/>
                      <a:pt x="6484" y="10049"/>
                    </a:cubicBezTo>
                    <a:cubicBezTo>
                      <a:pt x="6514" y="10036"/>
                      <a:pt x="6527" y="10007"/>
                      <a:pt x="6540" y="9981"/>
                    </a:cubicBezTo>
                    <a:cubicBezTo>
                      <a:pt x="6595" y="10023"/>
                      <a:pt x="6647" y="10036"/>
                      <a:pt x="6702" y="10036"/>
                    </a:cubicBezTo>
                    <a:cubicBezTo>
                      <a:pt x="6732" y="10038"/>
                      <a:pt x="6762" y="10039"/>
                      <a:pt x="6791" y="10039"/>
                    </a:cubicBezTo>
                    <a:cubicBezTo>
                      <a:pt x="6993" y="10039"/>
                      <a:pt x="7194" y="10003"/>
                      <a:pt x="7393" y="9981"/>
                    </a:cubicBezTo>
                    <a:cubicBezTo>
                      <a:pt x="7409" y="9981"/>
                      <a:pt x="7422" y="9968"/>
                      <a:pt x="7435" y="9968"/>
                    </a:cubicBezTo>
                    <a:cubicBezTo>
                      <a:pt x="7448" y="9994"/>
                      <a:pt x="7461" y="10007"/>
                      <a:pt x="7491" y="10007"/>
                    </a:cubicBezTo>
                    <a:lnTo>
                      <a:pt x="7530" y="10007"/>
                    </a:lnTo>
                    <a:cubicBezTo>
                      <a:pt x="7556" y="10007"/>
                      <a:pt x="7585" y="9981"/>
                      <a:pt x="7598" y="9968"/>
                    </a:cubicBezTo>
                    <a:cubicBezTo>
                      <a:pt x="7624" y="9968"/>
                      <a:pt x="7653" y="9955"/>
                      <a:pt x="7666" y="9925"/>
                    </a:cubicBezTo>
                    <a:cubicBezTo>
                      <a:pt x="7748" y="9818"/>
                      <a:pt x="7693" y="9668"/>
                      <a:pt x="7543" y="9668"/>
                    </a:cubicBezTo>
                    <a:cubicBezTo>
                      <a:pt x="7530" y="9668"/>
                      <a:pt x="7506" y="9680"/>
                      <a:pt x="7492" y="9707"/>
                    </a:cubicBezTo>
                    <a:lnTo>
                      <a:pt x="7492" y="9707"/>
                    </a:lnTo>
                    <a:cubicBezTo>
                      <a:pt x="7493" y="9705"/>
                      <a:pt x="7493" y="9705"/>
                      <a:pt x="7493" y="9705"/>
                    </a:cubicBezTo>
                    <a:lnTo>
                      <a:pt x="7493" y="9705"/>
                    </a:lnTo>
                    <a:cubicBezTo>
                      <a:pt x="7493" y="9705"/>
                      <a:pt x="7492" y="9707"/>
                      <a:pt x="7491" y="9710"/>
                    </a:cubicBezTo>
                    <a:cubicBezTo>
                      <a:pt x="7491" y="9709"/>
                      <a:pt x="7492" y="9708"/>
                      <a:pt x="7492" y="9707"/>
                    </a:cubicBezTo>
                    <a:lnTo>
                      <a:pt x="7492" y="9707"/>
                    </a:lnTo>
                    <a:cubicBezTo>
                      <a:pt x="7488" y="9717"/>
                      <a:pt x="7461" y="9779"/>
                      <a:pt x="7461" y="9779"/>
                    </a:cubicBezTo>
                    <a:cubicBezTo>
                      <a:pt x="7461" y="9831"/>
                      <a:pt x="7448" y="9844"/>
                      <a:pt x="7393" y="9844"/>
                    </a:cubicBezTo>
                    <a:cubicBezTo>
                      <a:pt x="7328" y="9844"/>
                      <a:pt x="7259" y="9860"/>
                      <a:pt x="7178" y="9873"/>
                    </a:cubicBezTo>
                    <a:cubicBezTo>
                      <a:pt x="7084" y="9886"/>
                      <a:pt x="6986" y="9899"/>
                      <a:pt x="6891" y="9899"/>
                    </a:cubicBezTo>
                    <a:cubicBezTo>
                      <a:pt x="6878" y="9899"/>
                      <a:pt x="6702" y="9886"/>
                      <a:pt x="6608" y="9860"/>
                    </a:cubicBezTo>
                    <a:cubicBezTo>
                      <a:pt x="6634" y="9805"/>
                      <a:pt x="6676" y="9749"/>
                      <a:pt x="6676" y="9697"/>
                    </a:cubicBezTo>
                    <a:cubicBezTo>
                      <a:pt x="6689" y="9681"/>
                      <a:pt x="6702" y="9681"/>
                      <a:pt x="6702" y="9681"/>
                    </a:cubicBezTo>
                    <a:cubicBezTo>
                      <a:pt x="6891" y="9629"/>
                      <a:pt x="7067" y="9505"/>
                      <a:pt x="7259" y="9466"/>
                    </a:cubicBezTo>
                    <a:cubicBezTo>
                      <a:pt x="7448" y="9411"/>
                      <a:pt x="7787" y="9453"/>
                      <a:pt x="7829" y="9180"/>
                    </a:cubicBezTo>
                    <a:cubicBezTo>
                      <a:pt x="7842" y="9154"/>
                      <a:pt x="7829" y="9127"/>
                      <a:pt x="7800" y="9111"/>
                    </a:cubicBezTo>
                    <a:cubicBezTo>
                      <a:pt x="7773" y="9088"/>
                      <a:pt x="7747" y="9078"/>
                      <a:pt x="7723" y="9078"/>
                    </a:cubicBezTo>
                    <a:cubicBezTo>
                      <a:pt x="7662" y="9078"/>
                      <a:pt x="7613" y="9139"/>
                      <a:pt x="7585" y="9209"/>
                    </a:cubicBezTo>
                    <a:cubicBezTo>
                      <a:pt x="7572" y="9235"/>
                      <a:pt x="7585" y="9261"/>
                      <a:pt x="7611" y="9274"/>
                    </a:cubicBezTo>
                    <a:cubicBezTo>
                      <a:pt x="7504" y="9290"/>
                      <a:pt x="7367" y="9303"/>
                      <a:pt x="7354" y="9303"/>
                    </a:cubicBezTo>
                    <a:cubicBezTo>
                      <a:pt x="7259" y="9316"/>
                      <a:pt x="7178" y="9342"/>
                      <a:pt x="7084" y="9385"/>
                    </a:cubicBezTo>
                    <a:cubicBezTo>
                      <a:pt x="6904" y="9453"/>
                      <a:pt x="6758" y="9518"/>
                      <a:pt x="6595" y="9561"/>
                    </a:cubicBezTo>
                    <a:cubicBezTo>
                      <a:pt x="6540" y="9561"/>
                      <a:pt x="6484" y="9574"/>
                      <a:pt x="6432" y="9600"/>
                    </a:cubicBezTo>
                    <a:cubicBezTo>
                      <a:pt x="6377" y="9616"/>
                      <a:pt x="6308" y="9629"/>
                      <a:pt x="6240" y="9642"/>
                    </a:cubicBezTo>
                    <a:cubicBezTo>
                      <a:pt x="6201" y="9642"/>
                      <a:pt x="6188" y="9655"/>
                      <a:pt x="6172" y="9681"/>
                    </a:cubicBezTo>
                    <a:lnTo>
                      <a:pt x="6172" y="9616"/>
                    </a:lnTo>
                    <a:cubicBezTo>
                      <a:pt x="6253" y="9587"/>
                      <a:pt x="6351" y="9535"/>
                      <a:pt x="6432" y="9479"/>
                    </a:cubicBezTo>
                    <a:cubicBezTo>
                      <a:pt x="6436" y="9483"/>
                      <a:pt x="6440" y="9485"/>
                      <a:pt x="6444" y="9485"/>
                    </a:cubicBezTo>
                    <a:cubicBezTo>
                      <a:pt x="6454" y="9485"/>
                      <a:pt x="6466" y="9475"/>
                      <a:pt x="6484" y="9466"/>
                    </a:cubicBezTo>
                    <a:lnTo>
                      <a:pt x="6540" y="9398"/>
                    </a:lnTo>
                    <a:cubicBezTo>
                      <a:pt x="6566" y="9385"/>
                      <a:pt x="6579" y="9372"/>
                      <a:pt x="6608" y="9355"/>
                    </a:cubicBezTo>
                    <a:cubicBezTo>
                      <a:pt x="6660" y="9316"/>
                      <a:pt x="6729" y="9261"/>
                      <a:pt x="6784" y="9209"/>
                    </a:cubicBezTo>
                    <a:lnTo>
                      <a:pt x="6797" y="9209"/>
                    </a:lnTo>
                    <a:cubicBezTo>
                      <a:pt x="6852" y="9193"/>
                      <a:pt x="6921" y="9167"/>
                      <a:pt x="6973" y="9127"/>
                    </a:cubicBezTo>
                    <a:cubicBezTo>
                      <a:pt x="6986" y="9127"/>
                      <a:pt x="7002" y="9140"/>
                      <a:pt x="7015" y="9140"/>
                    </a:cubicBezTo>
                    <a:cubicBezTo>
                      <a:pt x="7041" y="9140"/>
                      <a:pt x="7067" y="9111"/>
                      <a:pt x="7084" y="9085"/>
                    </a:cubicBezTo>
                    <a:cubicBezTo>
                      <a:pt x="7097" y="9046"/>
                      <a:pt x="7097" y="9004"/>
                      <a:pt x="7084" y="8965"/>
                    </a:cubicBezTo>
                    <a:lnTo>
                      <a:pt x="7084" y="8922"/>
                    </a:lnTo>
                    <a:cubicBezTo>
                      <a:pt x="7084" y="8883"/>
                      <a:pt x="7054" y="8867"/>
                      <a:pt x="7015" y="8867"/>
                    </a:cubicBezTo>
                    <a:cubicBezTo>
                      <a:pt x="7003" y="8856"/>
                      <a:pt x="6990" y="8850"/>
                      <a:pt x="6974" y="8850"/>
                    </a:cubicBezTo>
                    <a:cubicBezTo>
                      <a:pt x="6951" y="8850"/>
                      <a:pt x="6924" y="8863"/>
                      <a:pt x="6891" y="8896"/>
                    </a:cubicBezTo>
                    <a:cubicBezTo>
                      <a:pt x="6839" y="8922"/>
                      <a:pt x="6810" y="8991"/>
                      <a:pt x="6771" y="9030"/>
                    </a:cubicBezTo>
                    <a:cubicBezTo>
                      <a:pt x="6716" y="9098"/>
                      <a:pt x="6647" y="9154"/>
                      <a:pt x="6579" y="9209"/>
                    </a:cubicBezTo>
                    <a:cubicBezTo>
                      <a:pt x="6553" y="9222"/>
                      <a:pt x="6527" y="9248"/>
                      <a:pt x="6497" y="9274"/>
                    </a:cubicBezTo>
                    <a:cubicBezTo>
                      <a:pt x="6484" y="9274"/>
                      <a:pt x="6471" y="9274"/>
                      <a:pt x="6471" y="9290"/>
                    </a:cubicBezTo>
                    <a:lnTo>
                      <a:pt x="6458" y="9303"/>
                    </a:lnTo>
                    <a:cubicBezTo>
                      <a:pt x="6403" y="9342"/>
                      <a:pt x="6351" y="9385"/>
                      <a:pt x="6282" y="9411"/>
                    </a:cubicBezTo>
                    <a:cubicBezTo>
                      <a:pt x="6274" y="9411"/>
                      <a:pt x="6264" y="9405"/>
                      <a:pt x="6254" y="9405"/>
                    </a:cubicBezTo>
                    <a:cubicBezTo>
                      <a:pt x="6249" y="9405"/>
                      <a:pt x="6244" y="9406"/>
                      <a:pt x="6240" y="9411"/>
                    </a:cubicBezTo>
                    <a:cubicBezTo>
                      <a:pt x="6188" y="9424"/>
                      <a:pt x="6146" y="9437"/>
                      <a:pt x="6090" y="9453"/>
                    </a:cubicBezTo>
                    <a:lnTo>
                      <a:pt x="6077" y="9453"/>
                    </a:lnTo>
                    <a:cubicBezTo>
                      <a:pt x="6051" y="9424"/>
                      <a:pt x="6025" y="9398"/>
                      <a:pt x="5983" y="9385"/>
                    </a:cubicBezTo>
                    <a:cubicBezTo>
                      <a:pt x="5932" y="9355"/>
                      <a:pt x="5878" y="9341"/>
                      <a:pt x="5824" y="9341"/>
                    </a:cubicBezTo>
                    <a:cubicBezTo>
                      <a:pt x="5776" y="9341"/>
                      <a:pt x="5729" y="9352"/>
                      <a:pt x="5683" y="9372"/>
                    </a:cubicBezTo>
                    <a:cubicBezTo>
                      <a:pt x="5644" y="9222"/>
                      <a:pt x="5507" y="9127"/>
                      <a:pt x="5357" y="9111"/>
                    </a:cubicBezTo>
                    <a:cubicBezTo>
                      <a:pt x="5263" y="9111"/>
                      <a:pt x="5156" y="9127"/>
                      <a:pt x="5061" y="9154"/>
                    </a:cubicBezTo>
                    <a:cubicBezTo>
                      <a:pt x="5074" y="9017"/>
                      <a:pt x="4980" y="8854"/>
                      <a:pt x="4804" y="8841"/>
                    </a:cubicBezTo>
                    <a:cubicBezTo>
                      <a:pt x="4491" y="8815"/>
                      <a:pt x="4179" y="8772"/>
                      <a:pt x="3866" y="8720"/>
                    </a:cubicBezTo>
                    <a:cubicBezTo>
                      <a:pt x="4192" y="8476"/>
                      <a:pt x="4491" y="8190"/>
                      <a:pt x="4775" y="7890"/>
                    </a:cubicBezTo>
                    <a:cubicBezTo>
                      <a:pt x="4788" y="7906"/>
                      <a:pt x="4804" y="7906"/>
                      <a:pt x="4817" y="7906"/>
                    </a:cubicBezTo>
                    <a:cubicBezTo>
                      <a:pt x="4981" y="7959"/>
                      <a:pt x="5148" y="7983"/>
                      <a:pt x="5314" y="7983"/>
                    </a:cubicBezTo>
                    <a:cubicBezTo>
                      <a:pt x="5529" y="7983"/>
                      <a:pt x="5743" y="7941"/>
                      <a:pt x="5944" y="7864"/>
                    </a:cubicBezTo>
                    <a:cubicBezTo>
                      <a:pt x="6120" y="7727"/>
                      <a:pt x="6269" y="7551"/>
                      <a:pt x="6484" y="7483"/>
                    </a:cubicBezTo>
                    <a:cubicBezTo>
                      <a:pt x="6514" y="7470"/>
                      <a:pt x="6527" y="7470"/>
                      <a:pt x="6553" y="7470"/>
                    </a:cubicBezTo>
                    <a:cubicBezTo>
                      <a:pt x="6579" y="7431"/>
                      <a:pt x="6621" y="7388"/>
                      <a:pt x="6660" y="7349"/>
                    </a:cubicBezTo>
                    <a:cubicBezTo>
                      <a:pt x="6660" y="7362"/>
                      <a:pt x="6676" y="7362"/>
                      <a:pt x="6689" y="7362"/>
                    </a:cubicBezTo>
                    <a:cubicBezTo>
                      <a:pt x="6742" y="7375"/>
                      <a:pt x="6784" y="7375"/>
                      <a:pt x="6839" y="7375"/>
                    </a:cubicBezTo>
                    <a:cubicBezTo>
                      <a:pt x="6839" y="7380"/>
                      <a:pt x="6841" y="7381"/>
                      <a:pt x="6843" y="7381"/>
                    </a:cubicBezTo>
                    <a:cubicBezTo>
                      <a:pt x="6847" y="7381"/>
                      <a:pt x="6852" y="7375"/>
                      <a:pt x="6852" y="7375"/>
                    </a:cubicBezTo>
                    <a:cubicBezTo>
                      <a:pt x="6852" y="7388"/>
                      <a:pt x="6865" y="7388"/>
                      <a:pt x="6865" y="7388"/>
                    </a:cubicBezTo>
                    <a:cubicBezTo>
                      <a:pt x="6960" y="7431"/>
                      <a:pt x="7028" y="7431"/>
                      <a:pt x="7123" y="7431"/>
                    </a:cubicBezTo>
                    <a:cubicBezTo>
                      <a:pt x="7215" y="7431"/>
                      <a:pt x="7313" y="7435"/>
                      <a:pt x="7411" y="7435"/>
                    </a:cubicBezTo>
                    <a:cubicBezTo>
                      <a:pt x="7599" y="7435"/>
                      <a:pt x="7789" y="7418"/>
                      <a:pt x="7950" y="7320"/>
                    </a:cubicBezTo>
                    <a:cubicBezTo>
                      <a:pt x="8019" y="7287"/>
                      <a:pt x="7980" y="7204"/>
                      <a:pt x="7917" y="7204"/>
                    </a:cubicBezTo>
                    <a:cubicBezTo>
                      <a:pt x="7905" y="7204"/>
                      <a:pt x="7894" y="7207"/>
                      <a:pt x="7881" y="7213"/>
                    </a:cubicBezTo>
                    <a:lnTo>
                      <a:pt x="7868" y="7213"/>
                    </a:lnTo>
                    <a:cubicBezTo>
                      <a:pt x="7860" y="7213"/>
                      <a:pt x="7851" y="7207"/>
                      <a:pt x="7842" y="7207"/>
                    </a:cubicBezTo>
                    <a:cubicBezTo>
                      <a:pt x="7838" y="7207"/>
                      <a:pt x="7834" y="7208"/>
                      <a:pt x="7829" y="7213"/>
                    </a:cubicBezTo>
                    <a:cubicBezTo>
                      <a:pt x="7761" y="7213"/>
                      <a:pt x="7706" y="7226"/>
                      <a:pt x="7653" y="7255"/>
                    </a:cubicBezTo>
                    <a:cubicBezTo>
                      <a:pt x="7637" y="7268"/>
                      <a:pt x="7624" y="7268"/>
                      <a:pt x="7624" y="7281"/>
                    </a:cubicBezTo>
                    <a:cubicBezTo>
                      <a:pt x="7556" y="7294"/>
                      <a:pt x="7491" y="7294"/>
                      <a:pt x="7422" y="7294"/>
                    </a:cubicBezTo>
                    <a:lnTo>
                      <a:pt x="7191" y="7294"/>
                    </a:lnTo>
                    <a:cubicBezTo>
                      <a:pt x="7217" y="7268"/>
                      <a:pt x="7204" y="7186"/>
                      <a:pt x="7136" y="7173"/>
                    </a:cubicBezTo>
                    <a:cubicBezTo>
                      <a:pt x="7028" y="7157"/>
                      <a:pt x="6921" y="7144"/>
                      <a:pt x="6810" y="7105"/>
                    </a:cubicBezTo>
                    <a:cubicBezTo>
                      <a:pt x="6823" y="7092"/>
                      <a:pt x="6823" y="7076"/>
                      <a:pt x="6823" y="7063"/>
                    </a:cubicBezTo>
                    <a:cubicBezTo>
                      <a:pt x="6852" y="7037"/>
                      <a:pt x="6878" y="6994"/>
                      <a:pt x="6891" y="6968"/>
                    </a:cubicBezTo>
                    <a:cubicBezTo>
                      <a:pt x="6921" y="6955"/>
                      <a:pt x="6921" y="6913"/>
                      <a:pt x="6904" y="6900"/>
                    </a:cubicBezTo>
                    <a:cubicBezTo>
                      <a:pt x="7341" y="6630"/>
                      <a:pt x="7719" y="6317"/>
                      <a:pt x="8087" y="5978"/>
                    </a:cubicBezTo>
                    <a:cubicBezTo>
                      <a:pt x="8100" y="5985"/>
                      <a:pt x="8117" y="5988"/>
                      <a:pt x="8135" y="5988"/>
                    </a:cubicBezTo>
                    <a:cubicBezTo>
                      <a:pt x="8154" y="5988"/>
                      <a:pt x="8174" y="5985"/>
                      <a:pt x="8194" y="5978"/>
                    </a:cubicBezTo>
                    <a:cubicBezTo>
                      <a:pt x="8249" y="5965"/>
                      <a:pt x="8249" y="5897"/>
                      <a:pt x="8223" y="5871"/>
                    </a:cubicBezTo>
                    <a:cubicBezTo>
                      <a:pt x="8262" y="5815"/>
                      <a:pt x="8223" y="5760"/>
                      <a:pt x="8168" y="5747"/>
                    </a:cubicBezTo>
                    <a:cubicBezTo>
                      <a:pt x="8160" y="5746"/>
                      <a:pt x="8152" y="5745"/>
                      <a:pt x="8145" y="5745"/>
                    </a:cubicBezTo>
                    <a:cubicBezTo>
                      <a:pt x="8065" y="5745"/>
                      <a:pt x="8018" y="5807"/>
                      <a:pt x="8018" y="5855"/>
                    </a:cubicBezTo>
                    <a:cubicBezTo>
                      <a:pt x="7666" y="6167"/>
                      <a:pt x="7311" y="6480"/>
                      <a:pt x="6921" y="6724"/>
                    </a:cubicBezTo>
                    <a:lnTo>
                      <a:pt x="6891" y="6724"/>
                    </a:lnTo>
                    <a:cubicBezTo>
                      <a:pt x="6823" y="6737"/>
                      <a:pt x="6742" y="6766"/>
                      <a:pt x="6689" y="6792"/>
                    </a:cubicBezTo>
                    <a:cubicBezTo>
                      <a:pt x="6646" y="6782"/>
                      <a:pt x="6602" y="6762"/>
                      <a:pt x="6560" y="6762"/>
                    </a:cubicBezTo>
                    <a:cubicBezTo>
                      <a:pt x="6548" y="6762"/>
                      <a:pt x="6537" y="6763"/>
                      <a:pt x="6527" y="6766"/>
                    </a:cubicBezTo>
                    <a:cubicBezTo>
                      <a:pt x="6553" y="6643"/>
                      <a:pt x="6566" y="6535"/>
                      <a:pt x="6566" y="6424"/>
                    </a:cubicBezTo>
                    <a:cubicBezTo>
                      <a:pt x="6579" y="6236"/>
                      <a:pt x="6553" y="6047"/>
                      <a:pt x="6608" y="5871"/>
                    </a:cubicBezTo>
                    <a:cubicBezTo>
                      <a:pt x="6621" y="5884"/>
                      <a:pt x="6621" y="5884"/>
                      <a:pt x="6634" y="5884"/>
                    </a:cubicBezTo>
                    <a:cubicBezTo>
                      <a:pt x="6641" y="5885"/>
                      <a:pt x="6648" y="5886"/>
                      <a:pt x="6654" y="5886"/>
                    </a:cubicBezTo>
                    <a:cubicBezTo>
                      <a:pt x="6699" y="5886"/>
                      <a:pt x="6729" y="5848"/>
                      <a:pt x="6729" y="5802"/>
                    </a:cubicBezTo>
                    <a:cubicBezTo>
                      <a:pt x="6702" y="5708"/>
                      <a:pt x="6702" y="5721"/>
                      <a:pt x="6647" y="5653"/>
                    </a:cubicBezTo>
                    <a:cubicBezTo>
                      <a:pt x="6634" y="5640"/>
                      <a:pt x="6614" y="5633"/>
                      <a:pt x="6595" y="5633"/>
                    </a:cubicBezTo>
                    <a:cubicBezTo>
                      <a:pt x="6576" y="5633"/>
                      <a:pt x="6559" y="5640"/>
                      <a:pt x="6553" y="5653"/>
                    </a:cubicBezTo>
                    <a:cubicBezTo>
                      <a:pt x="6540" y="5666"/>
                      <a:pt x="6527" y="5679"/>
                      <a:pt x="6527" y="5708"/>
                    </a:cubicBezTo>
                    <a:lnTo>
                      <a:pt x="6514" y="5708"/>
                    </a:lnTo>
                    <a:cubicBezTo>
                      <a:pt x="6458" y="5855"/>
                      <a:pt x="6445" y="6004"/>
                      <a:pt x="6445" y="6167"/>
                    </a:cubicBezTo>
                    <a:cubicBezTo>
                      <a:pt x="6432" y="6385"/>
                      <a:pt x="6432" y="6604"/>
                      <a:pt x="6377" y="6818"/>
                    </a:cubicBezTo>
                    <a:cubicBezTo>
                      <a:pt x="6364" y="6832"/>
                      <a:pt x="6334" y="6861"/>
                      <a:pt x="6321" y="6887"/>
                    </a:cubicBezTo>
                    <a:cubicBezTo>
                      <a:pt x="6240" y="7024"/>
                      <a:pt x="6133" y="7131"/>
                      <a:pt x="6009" y="7213"/>
                    </a:cubicBezTo>
                    <a:cubicBezTo>
                      <a:pt x="5739" y="7294"/>
                      <a:pt x="5455" y="7362"/>
                      <a:pt x="5169" y="7401"/>
                    </a:cubicBezTo>
                    <a:lnTo>
                      <a:pt x="5169" y="7268"/>
                    </a:lnTo>
                    <a:cubicBezTo>
                      <a:pt x="5195" y="6942"/>
                      <a:pt x="5263" y="6617"/>
                      <a:pt x="5357" y="6304"/>
                    </a:cubicBezTo>
                    <a:cubicBezTo>
                      <a:pt x="5413" y="6223"/>
                      <a:pt x="5455" y="6141"/>
                      <a:pt x="5468" y="6034"/>
                    </a:cubicBezTo>
                    <a:cubicBezTo>
                      <a:pt x="5468" y="6034"/>
                      <a:pt x="5481" y="6017"/>
                      <a:pt x="5494" y="6017"/>
                    </a:cubicBezTo>
                    <a:cubicBezTo>
                      <a:pt x="5618" y="5936"/>
                      <a:pt x="5739" y="5841"/>
                      <a:pt x="5846" y="5734"/>
                    </a:cubicBezTo>
                    <a:cubicBezTo>
                      <a:pt x="5862" y="5721"/>
                      <a:pt x="5875" y="5692"/>
                      <a:pt x="5888" y="5679"/>
                    </a:cubicBezTo>
                    <a:cubicBezTo>
                      <a:pt x="5944" y="5190"/>
                      <a:pt x="6282" y="4812"/>
                      <a:pt x="6527" y="4405"/>
                    </a:cubicBezTo>
                    <a:cubicBezTo>
                      <a:pt x="6553" y="4350"/>
                      <a:pt x="6595" y="4308"/>
                      <a:pt x="6647" y="4295"/>
                    </a:cubicBezTo>
                    <a:cubicBezTo>
                      <a:pt x="6660" y="4174"/>
                      <a:pt x="6660" y="4050"/>
                      <a:pt x="6608" y="3943"/>
                    </a:cubicBezTo>
                    <a:cubicBezTo>
                      <a:pt x="6514" y="3738"/>
                      <a:pt x="6334" y="3643"/>
                      <a:pt x="6133" y="3575"/>
                    </a:cubicBezTo>
                    <a:lnTo>
                      <a:pt x="6133" y="3591"/>
                    </a:lnTo>
                    <a:lnTo>
                      <a:pt x="5888" y="3591"/>
                    </a:lnTo>
                    <a:cubicBezTo>
                      <a:pt x="5765" y="3591"/>
                      <a:pt x="5670" y="3493"/>
                      <a:pt x="5631" y="3386"/>
                    </a:cubicBezTo>
                    <a:cubicBezTo>
                      <a:pt x="5497" y="3301"/>
                      <a:pt x="5352" y="3206"/>
                      <a:pt x="5176" y="3206"/>
                    </a:cubicBezTo>
                    <a:cubicBezTo>
                      <a:pt x="5155" y="3206"/>
                      <a:pt x="5134" y="3207"/>
                      <a:pt x="5113" y="3210"/>
                    </a:cubicBezTo>
                    <a:cubicBezTo>
                      <a:pt x="5087" y="3223"/>
                      <a:pt x="5061" y="3223"/>
                      <a:pt x="5032" y="3236"/>
                    </a:cubicBezTo>
                    <a:cubicBezTo>
                      <a:pt x="4898" y="3467"/>
                      <a:pt x="4641" y="3617"/>
                      <a:pt x="4397" y="3686"/>
                    </a:cubicBezTo>
                    <a:cubicBezTo>
                      <a:pt x="4369" y="3692"/>
                      <a:pt x="4341" y="3695"/>
                      <a:pt x="4316" y="3695"/>
                    </a:cubicBezTo>
                    <a:cubicBezTo>
                      <a:pt x="4290" y="3695"/>
                      <a:pt x="4267" y="3692"/>
                      <a:pt x="4247" y="3686"/>
                    </a:cubicBezTo>
                    <a:cubicBezTo>
                      <a:pt x="4184" y="3698"/>
                      <a:pt x="4120" y="3704"/>
                      <a:pt x="4055" y="3704"/>
                    </a:cubicBezTo>
                    <a:cubicBezTo>
                      <a:pt x="3773" y="3704"/>
                      <a:pt x="3484" y="3597"/>
                      <a:pt x="3241" y="3510"/>
                    </a:cubicBezTo>
                    <a:cubicBezTo>
                      <a:pt x="3215" y="3510"/>
                      <a:pt x="3189" y="3493"/>
                      <a:pt x="3176" y="3493"/>
                    </a:cubicBezTo>
                    <a:cubicBezTo>
                      <a:pt x="3241" y="3034"/>
                      <a:pt x="3270" y="2585"/>
                      <a:pt x="3257" y="2126"/>
                    </a:cubicBezTo>
                    <a:cubicBezTo>
                      <a:pt x="3270" y="2126"/>
                      <a:pt x="3270" y="2109"/>
                      <a:pt x="3283" y="2109"/>
                    </a:cubicBezTo>
                    <a:cubicBezTo>
                      <a:pt x="3527" y="1920"/>
                      <a:pt x="3772" y="1732"/>
                      <a:pt x="3990" y="1526"/>
                    </a:cubicBezTo>
                    <a:cubicBezTo>
                      <a:pt x="4084" y="1445"/>
                      <a:pt x="4205" y="1338"/>
                      <a:pt x="4299" y="1214"/>
                    </a:cubicBezTo>
                    <a:cubicBezTo>
                      <a:pt x="4317" y="1231"/>
                      <a:pt x="4338" y="1238"/>
                      <a:pt x="4364" y="1238"/>
                    </a:cubicBezTo>
                    <a:cubicBezTo>
                      <a:pt x="4381" y="1238"/>
                      <a:pt x="4401" y="1235"/>
                      <a:pt x="4423" y="1230"/>
                    </a:cubicBezTo>
                    <a:cubicBezTo>
                      <a:pt x="4543" y="1175"/>
                      <a:pt x="4517" y="1038"/>
                      <a:pt x="4423" y="986"/>
                    </a:cubicBezTo>
                    <a:cubicBezTo>
                      <a:pt x="4416" y="978"/>
                      <a:pt x="4406" y="974"/>
                      <a:pt x="4395" y="974"/>
                    </a:cubicBezTo>
                    <a:cubicBezTo>
                      <a:pt x="4385" y="974"/>
                      <a:pt x="4374" y="978"/>
                      <a:pt x="4367" y="986"/>
                    </a:cubicBezTo>
                    <a:cubicBezTo>
                      <a:pt x="4353" y="975"/>
                      <a:pt x="4337" y="970"/>
                      <a:pt x="4321" y="970"/>
                    </a:cubicBezTo>
                    <a:cubicBezTo>
                      <a:pt x="4293" y="970"/>
                      <a:pt x="4268" y="985"/>
                      <a:pt x="4260" y="1012"/>
                    </a:cubicBezTo>
                    <a:cubicBezTo>
                      <a:pt x="4247" y="1038"/>
                      <a:pt x="4247" y="1051"/>
                      <a:pt x="4247" y="1067"/>
                    </a:cubicBezTo>
                    <a:cubicBezTo>
                      <a:pt x="4205" y="1149"/>
                      <a:pt x="4084" y="1256"/>
                      <a:pt x="4029" y="1311"/>
                    </a:cubicBezTo>
                    <a:cubicBezTo>
                      <a:pt x="4015" y="1296"/>
                      <a:pt x="3996" y="1284"/>
                      <a:pt x="3975" y="1284"/>
                    </a:cubicBezTo>
                    <a:cubicBezTo>
                      <a:pt x="3958" y="1284"/>
                      <a:pt x="3939" y="1292"/>
                      <a:pt x="3921" y="1311"/>
                    </a:cubicBezTo>
                    <a:cubicBezTo>
                      <a:pt x="3745" y="1474"/>
                      <a:pt x="3540" y="1608"/>
                      <a:pt x="3309" y="1732"/>
                    </a:cubicBezTo>
                    <a:cubicBezTo>
                      <a:pt x="3303" y="1725"/>
                      <a:pt x="3293" y="1722"/>
                      <a:pt x="3283" y="1722"/>
                    </a:cubicBezTo>
                    <a:cubicBezTo>
                      <a:pt x="3273" y="1722"/>
                      <a:pt x="3263" y="1725"/>
                      <a:pt x="3257" y="1732"/>
                    </a:cubicBezTo>
                    <a:cubicBezTo>
                      <a:pt x="3228" y="1719"/>
                      <a:pt x="3189" y="1689"/>
                      <a:pt x="3159" y="1663"/>
                    </a:cubicBezTo>
                    <a:cubicBezTo>
                      <a:pt x="3202" y="1487"/>
                      <a:pt x="3159" y="1230"/>
                      <a:pt x="3176" y="1080"/>
                    </a:cubicBezTo>
                    <a:cubicBezTo>
                      <a:pt x="3176" y="1067"/>
                      <a:pt x="3159" y="1038"/>
                      <a:pt x="3146" y="1038"/>
                    </a:cubicBezTo>
                    <a:cubicBezTo>
                      <a:pt x="3176" y="956"/>
                      <a:pt x="3189" y="875"/>
                      <a:pt x="3202" y="823"/>
                    </a:cubicBezTo>
                    <a:cubicBezTo>
                      <a:pt x="3215" y="742"/>
                      <a:pt x="3215" y="660"/>
                      <a:pt x="3228" y="579"/>
                    </a:cubicBezTo>
                    <a:cubicBezTo>
                      <a:pt x="3228" y="523"/>
                      <a:pt x="3296" y="305"/>
                      <a:pt x="3283" y="211"/>
                    </a:cubicBezTo>
                    <a:cubicBezTo>
                      <a:pt x="3296" y="211"/>
                      <a:pt x="3322" y="198"/>
                      <a:pt x="3338" y="198"/>
                    </a:cubicBezTo>
                    <a:cubicBezTo>
                      <a:pt x="3390" y="172"/>
                      <a:pt x="3404" y="116"/>
                      <a:pt x="3364" y="74"/>
                    </a:cubicBezTo>
                    <a:cubicBezTo>
                      <a:pt x="3364" y="61"/>
                      <a:pt x="3351" y="61"/>
                      <a:pt x="3338" y="48"/>
                    </a:cubicBezTo>
                    <a:cubicBezTo>
                      <a:pt x="3338" y="35"/>
                      <a:pt x="3322" y="22"/>
                      <a:pt x="3296" y="9"/>
                    </a:cubicBezTo>
                    <a:cubicBezTo>
                      <a:pt x="3281" y="3"/>
                      <a:pt x="3267" y="1"/>
                      <a:pt x="3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5339282" y="1796128"/>
                <a:ext cx="2179216" cy="2350843"/>
              </a:xfrm>
              <a:custGeom>
                <a:avLst/>
                <a:gdLst/>
                <a:ahLst/>
                <a:cxnLst/>
                <a:rect l="l" t="t" r="r" b="b"/>
                <a:pathLst>
                  <a:path w="5371" h="5794" extrusionOk="0">
                    <a:moveTo>
                      <a:pt x="4266" y="0"/>
                    </a:moveTo>
                    <a:cubicBezTo>
                      <a:pt x="3936" y="0"/>
                      <a:pt x="3606" y="55"/>
                      <a:pt x="3290" y="161"/>
                    </a:cubicBezTo>
                    <a:cubicBezTo>
                      <a:pt x="2586" y="405"/>
                      <a:pt x="2124" y="919"/>
                      <a:pt x="1636" y="1463"/>
                    </a:cubicBezTo>
                    <a:cubicBezTo>
                      <a:pt x="1365" y="1763"/>
                      <a:pt x="1040" y="1978"/>
                      <a:pt x="782" y="2277"/>
                    </a:cubicBezTo>
                    <a:cubicBezTo>
                      <a:pt x="538" y="2522"/>
                      <a:pt x="414" y="2847"/>
                      <a:pt x="346" y="3173"/>
                    </a:cubicBezTo>
                    <a:cubicBezTo>
                      <a:pt x="170" y="4013"/>
                      <a:pt x="76" y="4883"/>
                      <a:pt x="7" y="5723"/>
                    </a:cubicBezTo>
                    <a:cubicBezTo>
                      <a:pt x="1" y="5770"/>
                      <a:pt x="32" y="5794"/>
                      <a:pt x="66" y="5794"/>
                    </a:cubicBezTo>
                    <a:cubicBezTo>
                      <a:pt x="100" y="5794"/>
                      <a:pt x="137" y="5770"/>
                      <a:pt x="144" y="5723"/>
                    </a:cubicBezTo>
                    <a:cubicBezTo>
                      <a:pt x="212" y="4938"/>
                      <a:pt x="307" y="4137"/>
                      <a:pt x="457" y="3349"/>
                    </a:cubicBezTo>
                    <a:cubicBezTo>
                      <a:pt x="522" y="2955"/>
                      <a:pt x="646" y="2590"/>
                      <a:pt x="929" y="2303"/>
                    </a:cubicBezTo>
                    <a:cubicBezTo>
                      <a:pt x="1173" y="2072"/>
                      <a:pt x="1434" y="1870"/>
                      <a:pt x="1662" y="1626"/>
                    </a:cubicBezTo>
                    <a:cubicBezTo>
                      <a:pt x="2150" y="1112"/>
                      <a:pt x="2573" y="581"/>
                      <a:pt x="3251" y="323"/>
                    </a:cubicBezTo>
                    <a:cubicBezTo>
                      <a:pt x="3581" y="200"/>
                      <a:pt x="3925" y="139"/>
                      <a:pt x="4269" y="139"/>
                    </a:cubicBezTo>
                    <a:cubicBezTo>
                      <a:pt x="4604" y="139"/>
                      <a:pt x="4939" y="196"/>
                      <a:pt x="5260" y="310"/>
                    </a:cubicBezTo>
                    <a:cubicBezTo>
                      <a:pt x="5270" y="315"/>
                      <a:pt x="5280" y="318"/>
                      <a:pt x="5289" y="318"/>
                    </a:cubicBezTo>
                    <a:cubicBezTo>
                      <a:pt x="5350" y="318"/>
                      <a:pt x="5370" y="212"/>
                      <a:pt x="5299" y="187"/>
                    </a:cubicBezTo>
                    <a:cubicBezTo>
                      <a:pt x="4964" y="61"/>
                      <a:pt x="4615" y="0"/>
                      <a:pt x="4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6898484" y="2594998"/>
                <a:ext cx="259266" cy="216664"/>
              </a:xfrm>
              <a:custGeom>
                <a:avLst/>
                <a:gdLst/>
                <a:ahLst/>
                <a:cxnLst/>
                <a:rect l="l" t="t" r="r" b="b"/>
                <a:pathLst>
                  <a:path w="639" h="534" extrusionOk="0">
                    <a:moveTo>
                      <a:pt x="550" y="1"/>
                    </a:moveTo>
                    <a:cubicBezTo>
                      <a:pt x="528" y="1"/>
                      <a:pt x="506" y="12"/>
                      <a:pt x="492" y="38"/>
                    </a:cubicBezTo>
                    <a:cubicBezTo>
                      <a:pt x="398" y="201"/>
                      <a:pt x="248" y="321"/>
                      <a:pt x="72" y="390"/>
                    </a:cubicBezTo>
                    <a:cubicBezTo>
                      <a:pt x="1" y="424"/>
                      <a:pt x="25" y="534"/>
                      <a:pt x="86" y="534"/>
                    </a:cubicBezTo>
                    <a:cubicBezTo>
                      <a:pt x="95" y="534"/>
                      <a:pt x="105" y="531"/>
                      <a:pt x="115" y="527"/>
                    </a:cubicBezTo>
                    <a:cubicBezTo>
                      <a:pt x="316" y="445"/>
                      <a:pt x="492" y="295"/>
                      <a:pt x="603" y="103"/>
                    </a:cubicBezTo>
                    <a:cubicBezTo>
                      <a:pt x="638" y="48"/>
                      <a:pt x="59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6520754" y="2420537"/>
                <a:ext cx="131053" cy="261295"/>
              </a:xfrm>
              <a:custGeom>
                <a:avLst/>
                <a:gdLst/>
                <a:ahLst/>
                <a:cxnLst/>
                <a:rect l="l" t="t" r="r" b="b"/>
                <a:pathLst>
                  <a:path w="323" h="644" extrusionOk="0">
                    <a:moveTo>
                      <a:pt x="88" y="1"/>
                    </a:moveTo>
                    <a:cubicBezTo>
                      <a:pt x="65" y="1"/>
                      <a:pt x="44" y="14"/>
                      <a:pt x="39" y="45"/>
                    </a:cubicBezTo>
                    <a:cubicBezTo>
                      <a:pt x="0" y="250"/>
                      <a:pt x="52" y="452"/>
                      <a:pt x="176" y="615"/>
                    </a:cubicBezTo>
                    <a:cubicBezTo>
                      <a:pt x="192" y="635"/>
                      <a:pt x="213" y="643"/>
                      <a:pt x="233" y="643"/>
                    </a:cubicBezTo>
                    <a:cubicBezTo>
                      <a:pt x="281" y="643"/>
                      <a:pt x="323" y="596"/>
                      <a:pt x="283" y="550"/>
                    </a:cubicBezTo>
                    <a:cubicBezTo>
                      <a:pt x="189" y="413"/>
                      <a:pt x="134" y="250"/>
                      <a:pt x="163" y="87"/>
                    </a:cubicBezTo>
                    <a:cubicBezTo>
                      <a:pt x="171" y="36"/>
                      <a:pt x="12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6718748" y="3076187"/>
                <a:ext cx="80336" cy="500274"/>
              </a:xfrm>
              <a:custGeom>
                <a:avLst/>
                <a:gdLst/>
                <a:ahLst/>
                <a:cxnLst/>
                <a:rect l="l" t="t" r="r" b="b"/>
                <a:pathLst>
                  <a:path w="198" h="1233" extrusionOk="0">
                    <a:moveTo>
                      <a:pt x="118" y="0"/>
                    </a:moveTo>
                    <a:cubicBezTo>
                      <a:pt x="84" y="0"/>
                      <a:pt x="46" y="25"/>
                      <a:pt x="40" y="73"/>
                    </a:cubicBezTo>
                    <a:cubicBezTo>
                      <a:pt x="1" y="438"/>
                      <a:pt x="14" y="806"/>
                      <a:pt x="69" y="1184"/>
                    </a:cubicBezTo>
                    <a:cubicBezTo>
                      <a:pt x="69" y="1217"/>
                      <a:pt x="91" y="1233"/>
                      <a:pt x="117" y="1233"/>
                    </a:cubicBezTo>
                    <a:cubicBezTo>
                      <a:pt x="154" y="1233"/>
                      <a:pt x="197" y="1201"/>
                      <a:pt x="190" y="1145"/>
                    </a:cubicBezTo>
                    <a:cubicBezTo>
                      <a:pt x="134" y="790"/>
                      <a:pt x="134" y="425"/>
                      <a:pt x="176" y="73"/>
                    </a:cubicBezTo>
                    <a:cubicBezTo>
                      <a:pt x="183" y="25"/>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7389006" y="1968155"/>
                <a:ext cx="72627" cy="158643"/>
              </a:xfrm>
              <a:custGeom>
                <a:avLst/>
                <a:gdLst/>
                <a:ahLst/>
                <a:cxnLst/>
                <a:rect l="l" t="t" r="r" b="b"/>
                <a:pathLst>
                  <a:path w="179" h="391" extrusionOk="0">
                    <a:moveTo>
                      <a:pt x="84" y="1"/>
                    </a:moveTo>
                    <a:cubicBezTo>
                      <a:pt x="42" y="1"/>
                      <a:pt x="1" y="33"/>
                      <a:pt x="16" y="88"/>
                    </a:cubicBezTo>
                    <a:cubicBezTo>
                      <a:pt x="45" y="157"/>
                      <a:pt x="45" y="238"/>
                      <a:pt x="16" y="307"/>
                    </a:cubicBezTo>
                    <a:cubicBezTo>
                      <a:pt x="8" y="356"/>
                      <a:pt x="52" y="391"/>
                      <a:pt x="92" y="391"/>
                    </a:cubicBezTo>
                    <a:cubicBezTo>
                      <a:pt x="118" y="391"/>
                      <a:pt x="143" y="377"/>
                      <a:pt x="153" y="346"/>
                    </a:cubicBezTo>
                    <a:cubicBezTo>
                      <a:pt x="179" y="251"/>
                      <a:pt x="179" y="144"/>
                      <a:pt x="153" y="49"/>
                    </a:cubicBezTo>
                    <a:cubicBezTo>
                      <a:pt x="142" y="16"/>
                      <a:pt x="113"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6"/>
              <p:cNvSpPr/>
              <p:nvPr/>
            </p:nvSpPr>
            <p:spPr>
              <a:xfrm>
                <a:off x="6310588" y="3886823"/>
                <a:ext cx="847180" cy="243848"/>
              </a:xfrm>
              <a:custGeom>
                <a:avLst/>
                <a:gdLst/>
                <a:ahLst/>
                <a:cxnLst/>
                <a:rect l="l" t="t" r="r" b="b"/>
                <a:pathLst>
                  <a:path w="2088" h="601" extrusionOk="0">
                    <a:moveTo>
                      <a:pt x="82" y="0"/>
                    </a:moveTo>
                    <a:cubicBezTo>
                      <a:pt x="0" y="0"/>
                      <a:pt x="0" y="137"/>
                      <a:pt x="82" y="137"/>
                    </a:cubicBezTo>
                    <a:cubicBezTo>
                      <a:pt x="720" y="192"/>
                      <a:pt x="1358" y="407"/>
                      <a:pt x="1971" y="599"/>
                    </a:cubicBezTo>
                    <a:cubicBezTo>
                      <a:pt x="1975" y="600"/>
                      <a:pt x="1979" y="600"/>
                      <a:pt x="1982" y="600"/>
                    </a:cubicBezTo>
                    <a:cubicBezTo>
                      <a:pt x="2056" y="600"/>
                      <a:pt x="2087" y="487"/>
                      <a:pt x="2010" y="463"/>
                    </a:cubicBezTo>
                    <a:cubicBezTo>
                      <a:pt x="1384" y="274"/>
                      <a:pt x="733" y="55"/>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6"/>
              <p:cNvSpPr/>
              <p:nvPr/>
            </p:nvSpPr>
            <p:spPr>
              <a:xfrm>
                <a:off x="5544173" y="3002345"/>
                <a:ext cx="490537" cy="1007446"/>
              </a:xfrm>
              <a:custGeom>
                <a:avLst/>
                <a:gdLst/>
                <a:ahLst/>
                <a:cxnLst/>
                <a:rect l="l" t="t" r="r" b="b"/>
                <a:pathLst>
                  <a:path w="1209" h="2483" extrusionOk="0">
                    <a:moveTo>
                      <a:pt x="1118" y="1"/>
                    </a:moveTo>
                    <a:cubicBezTo>
                      <a:pt x="1097" y="1"/>
                      <a:pt x="1076" y="11"/>
                      <a:pt x="1062" y="37"/>
                    </a:cubicBezTo>
                    <a:cubicBezTo>
                      <a:pt x="629" y="783"/>
                      <a:pt x="277" y="1571"/>
                      <a:pt x="17" y="2398"/>
                    </a:cubicBezTo>
                    <a:cubicBezTo>
                      <a:pt x="1" y="2448"/>
                      <a:pt x="41" y="2482"/>
                      <a:pt x="81" y="2482"/>
                    </a:cubicBezTo>
                    <a:cubicBezTo>
                      <a:pt x="106" y="2482"/>
                      <a:pt x="130" y="2469"/>
                      <a:pt x="141" y="2437"/>
                    </a:cubicBezTo>
                    <a:cubicBezTo>
                      <a:pt x="398" y="1623"/>
                      <a:pt x="750" y="838"/>
                      <a:pt x="1173" y="106"/>
                    </a:cubicBezTo>
                    <a:cubicBezTo>
                      <a:pt x="1208" y="50"/>
                      <a:pt x="1164"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6"/>
              <p:cNvSpPr/>
              <p:nvPr/>
            </p:nvSpPr>
            <p:spPr>
              <a:xfrm>
                <a:off x="5318996" y="2310991"/>
                <a:ext cx="285639" cy="448340"/>
              </a:xfrm>
              <a:custGeom>
                <a:avLst/>
                <a:gdLst/>
                <a:ahLst/>
                <a:cxnLst/>
                <a:rect l="l" t="t" r="r" b="b"/>
                <a:pathLst>
                  <a:path w="704" h="1105" extrusionOk="0">
                    <a:moveTo>
                      <a:pt x="230" y="1"/>
                    </a:moveTo>
                    <a:cubicBezTo>
                      <a:pt x="182" y="1"/>
                      <a:pt x="129" y="14"/>
                      <a:pt x="70" y="44"/>
                    </a:cubicBezTo>
                    <a:cubicBezTo>
                      <a:pt x="1" y="67"/>
                      <a:pt x="41" y="161"/>
                      <a:pt x="105" y="161"/>
                    </a:cubicBezTo>
                    <a:cubicBezTo>
                      <a:pt x="115" y="161"/>
                      <a:pt x="127" y="158"/>
                      <a:pt x="139" y="152"/>
                    </a:cubicBezTo>
                    <a:cubicBezTo>
                      <a:pt x="163" y="141"/>
                      <a:pt x="185" y="136"/>
                      <a:pt x="206" y="136"/>
                    </a:cubicBezTo>
                    <a:cubicBezTo>
                      <a:pt x="463" y="136"/>
                      <a:pt x="535" y="897"/>
                      <a:pt x="559" y="1048"/>
                    </a:cubicBezTo>
                    <a:cubicBezTo>
                      <a:pt x="564" y="1087"/>
                      <a:pt x="590" y="1104"/>
                      <a:pt x="618" y="1104"/>
                    </a:cubicBezTo>
                    <a:cubicBezTo>
                      <a:pt x="659" y="1104"/>
                      <a:pt x="703" y="1070"/>
                      <a:pt x="696" y="1021"/>
                    </a:cubicBezTo>
                    <a:cubicBezTo>
                      <a:pt x="658" y="771"/>
                      <a:pt x="590"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6"/>
              <p:cNvSpPr/>
              <p:nvPr/>
            </p:nvSpPr>
            <p:spPr>
              <a:xfrm>
                <a:off x="6096365" y="1226086"/>
                <a:ext cx="55992" cy="561135"/>
              </a:xfrm>
              <a:custGeom>
                <a:avLst/>
                <a:gdLst/>
                <a:ahLst/>
                <a:cxnLst/>
                <a:rect l="l" t="t" r="r" b="b"/>
                <a:pathLst>
                  <a:path w="138" h="1383" extrusionOk="0">
                    <a:moveTo>
                      <a:pt x="69" y="1"/>
                    </a:moveTo>
                    <a:cubicBezTo>
                      <a:pt x="35" y="1"/>
                      <a:pt x="1" y="25"/>
                      <a:pt x="1" y="74"/>
                    </a:cubicBezTo>
                    <a:lnTo>
                      <a:pt x="1" y="1321"/>
                    </a:lnTo>
                    <a:cubicBezTo>
                      <a:pt x="1" y="1362"/>
                      <a:pt x="35" y="1382"/>
                      <a:pt x="69" y="1382"/>
                    </a:cubicBezTo>
                    <a:cubicBezTo>
                      <a:pt x="103" y="1382"/>
                      <a:pt x="138" y="1362"/>
                      <a:pt x="138" y="1321"/>
                    </a:cubicBezTo>
                    <a:lnTo>
                      <a:pt x="138" y="74"/>
                    </a:lnTo>
                    <a:cubicBezTo>
                      <a:pt x="138" y="25"/>
                      <a:pt x="103"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6"/>
              <p:cNvSpPr/>
              <p:nvPr/>
            </p:nvSpPr>
            <p:spPr>
              <a:xfrm>
                <a:off x="6758103" y="1675628"/>
                <a:ext cx="180553" cy="147283"/>
              </a:xfrm>
              <a:custGeom>
                <a:avLst/>
                <a:gdLst/>
                <a:ahLst/>
                <a:cxnLst/>
                <a:rect l="l" t="t" r="r" b="b"/>
                <a:pathLst>
                  <a:path w="445" h="363" extrusionOk="0">
                    <a:moveTo>
                      <a:pt x="377" y="1"/>
                    </a:moveTo>
                    <a:cubicBezTo>
                      <a:pt x="365" y="1"/>
                      <a:pt x="352" y="4"/>
                      <a:pt x="337" y="8"/>
                    </a:cubicBezTo>
                    <a:cubicBezTo>
                      <a:pt x="216" y="64"/>
                      <a:pt x="106" y="158"/>
                      <a:pt x="37" y="269"/>
                    </a:cubicBezTo>
                    <a:cubicBezTo>
                      <a:pt x="0" y="315"/>
                      <a:pt x="50" y="362"/>
                      <a:pt x="101" y="362"/>
                    </a:cubicBezTo>
                    <a:cubicBezTo>
                      <a:pt x="123" y="362"/>
                      <a:pt x="145" y="354"/>
                      <a:pt x="161" y="334"/>
                    </a:cubicBezTo>
                    <a:cubicBezTo>
                      <a:pt x="216" y="239"/>
                      <a:pt x="311" y="171"/>
                      <a:pt x="405" y="132"/>
                    </a:cubicBezTo>
                    <a:cubicBezTo>
                      <a:pt x="444" y="119"/>
                      <a:pt x="444" y="64"/>
                      <a:pt x="431" y="37"/>
                    </a:cubicBezTo>
                    <a:cubicBezTo>
                      <a:pt x="414" y="10"/>
                      <a:pt x="39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6"/>
              <p:cNvSpPr/>
              <p:nvPr/>
            </p:nvSpPr>
            <p:spPr>
              <a:xfrm>
                <a:off x="6901730" y="3187761"/>
                <a:ext cx="699491" cy="336356"/>
              </a:xfrm>
              <a:custGeom>
                <a:avLst/>
                <a:gdLst/>
                <a:ahLst/>
                <a:cxnLst/>
                <a:rect l="l" t="t" r="r" b="b"/>
                <a:pathLst>
                  <a:path w="1724" h="829" extrusionOk="0">
                    <a:moveTo>
                      <a:pt x="1633" y="0"/>
                    </a:moveTo>
                    <a:cubicBezTo>
                      <a:pt x="1622" y="0"/>
                      <a:pt x="1610" y="4"/>
                      <a:pt x="1598" y="13"/>
                    </a:cubicBezTo>
                    <a:cubicBezTo>
                      <a:pt x="1136" y="326"/>
                      <a:pt x="634" y="557"/>
                      <a:pt x="90" y="694"/>
                    </a:cubicBezTo>
                    <a:cubicBezTo>
                      <a:pt x="1" y="719"/>
                      <a:pt x="34" y="828"/>
                      <a:pt x="107" y="828"/>
                    </a:cubicBezTo>
                    <a:cubicBezTo>
                      <a:pt x="111" y="828"/>
                      <a:pt x="115" y="828"/>
                      <a:pt x="120" y="827"/>
                    </a:cubicBezTo>
                    <a:cubicBezTo>
                      <a:pt x="676" y="678"/>
                      <a:pt x="1191" y="450"/>
                      <a:pt x="1666" y="124"/>
                    </a:cubicBezTo>
                    <a:cubicBezTo>
                      <a:pt x="1723" y="89"/>
                      <a:pt x="1686"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6"/>
              <p:cNvSpPr/>
              <p:nvPr/>
            </p:nvSpPr>
            <p:spPr>
              <a:xfrm>
                <a:off x="5728373" y="4166772"/>
                <a:ext cx="1237905" cy="645528"/>
              </a:xfrm>
              <a:custGeom>
                <a:avLst/>
                <a:gdLst/>
                <a:ahLst/>
                <a:cxnLst/>
                <a:rect l="l" t="t" r="r" b="b"/>
                <a:pathLst>
                  <a:path w="3051" h="1591" extrusionOk="0">
                    <a:moveTo>
                      <a:pt x="2846" y="0"/>
                    </a:moveTo>
                    <a:cubicBezTo>
                      <a:pt x="1763" y="0"/>
                      <a:pt x="877" y="854"/>
                      <a:pt x="68" y="1456"/>
                    </a:cubicBezTo>
                    <a:cubicBezTo>
                      <a:pt x="0" y="1499"/>
                      <a:pt x="33" y="1591"/>
                      <a:pt x="92" y="1591"/>
                    </a:cubicBezTo>
                    <a:cubicBezTo>
                      <a:pt x="104" y="1591"/>
                      <a:pt x="118" y="1586"/>
                      <a:pt x="133" y="1577"/>
                    </a:cubicBezTo>
                    <a:cubicBezTo>
                      <a:pt x="918" y="973"/>
                      <a:pt x="1794" y="134"/>
                      <a:pt x="2852" y="134"/>
                    </a:cubicBezTo>
                    <a:cubicBezTo>
                      <a:pt x="2891" y="134"/>
                      <a:pt x="2930" y="135"/>
                      <a:pt x="2969" y="137"/>
                    </a:cubicBezTo>
                    <a:cubicBezTo>
                      <a:pt x="2974" y="138"/>
                      <a:pt x="2978" y="139"/>
                      <a:pt x="2982" y="139"/>
                    </a:cubicBezTo>
                    <a:cubicBezTo>
                      <a:pt x="3050" y="139"/>
                      <a:pt x="3046" y="16"/>
                      <a:pt x="2969" y="4"/>
                    </a:cubicBezTo>
                    <a:cubicBezTo>
                      <a:pt x="2928" y="1"/>
                      <a:pt x="2887"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6"/>
              <p:cNvSpPr/>
              <p:nvPr/>
            </p:nvSpPr>
            <p:spPr>
              <a:xfrm>
                <a:off x="6728891" y="2113404"/>
                <a:ext cx="232082" cy="87234"/>
              </a:xfrm>
              <a:custGeom>
                <a:avLst/>
                <a:gdLst/>
                <a:ahLst/>
                <a:cxnLst/>
                <a:rect l="l" t="t" r="r" b="b"/>
                <a:pathLst>
                  <a:path w="572" h="215" extrusionOk="0">
                    <a:moveTo>
                      <a:pt x="416" y="0"/>
                    </a:moveTo>
                    <a:cubicBezTo>
                      <a:pt x="297" y="0"/>
                      <a:pt x="173" y="38"/>
                      <a:pt x="70" y="85"/>
                    </a:cubicBezTo>
                    <a:cubicBezTo>
                      <a:pt x="0" y="119"/>
                      <a:pt x="41" y="215"/>
                      <a:pt x="105" y="215"/>
                    </a:cubicBezTo>
                    <a:cubicBezTo>
                      <a:pt x="115" y="215"/>
                      <a:pt x="127" y="212"/>
                      <a:pt x="138" y="206"/>
                    </a:cubicBezTo>
                    <a:cubicBezTo>
                      <a:pt x="228" y="160"/>
                      <a:pt x="317" y="134"/>
                      <a:pt x="415" y="134"/>
                    </a:cubicBezTo>
                    <a:cubicBezTo>
                      <a:pt x="435" y="134"/>
                      <a:pt x="456" y="135"/>
                      <a:pt x="477" y="137"/>
                    </a:cubicBezTo>
                    <a:cubicBezTo>
                      <a:pt x="482" y="138"/>
                      <a:pt x="486" y="138"/>
                      <a:pt x="490" y="138"/>
                    </a:cubicBezTo>
                    <a:cubicBezTo>
                      <a:pt x="571" y="138"/>
                      <a:pt x="567" y="16"/>
                      <a:pt x="477" y="4"/>
                    </a:cubicBezTo>
                    <a:cubicBezTo>
                      <a:pt x="457" y="1"/>
                      <a:pt x="43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6"/>
              <p:cNvSpPr/>
              <p:nvPr/>
            </p:nvSpPr>
            <p:spPr>
              <a:xfrm>
                <a:off x="7483946" y="3138668"/>
                <a:ext cx="121721" cy="71816"/>
              </a:xfrm>
              <a:custGeom>
                <a:avLst/>
                <a:gdLst/>
                <a:ahLst/>
                <a:cxnLst/>
                <a:rect l="l" t="t" r="r" b="b"/>
                <a:pathLst>
                  <a:path w="300" h="177" extrusionOk="0">
                    <a:moveTo>
                      <a:pt x="300" y="1"/>
                    </a:moveTo>
                    <a:cubicBezTo>
                      <a:pt x="271" y="14"/>
                      <a:pt x="231" y="40"/>
                      <a:pt x="202" y="53"/>
                    </a:cubicBezTo>
                    <a:cubicBezTo>
                      <a:pt x="137" y="95"/>
                      <a:pt x="69" y="134"/>
                      <a:pt x="0" y="177"/>
                    </a:cubicBezTo>
                    <a:cubicBezTo>
                      <a:pt x="26" y="177"/>
                      <a:pt x="56" y="177"/>
                      <a:pt x="69" y="164"/>
                    </a:cubicBezTo>
                    <a:cubicBezTo>
                      <a:pt x="108" y="134"/>
                      <a:pt x="163" y="108"/>
                      <a:pt x="202" y="82"/>
                    </a:cubicBezTo>
                    <a:cubicBezTo>
                      <a:pt x="244" y="53"/>
                      <a:pt x="271" y="27"/>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6"/>
              <p:cNvSpPr/>
              <p:nvPr/>
            </p:nvSpPr>
            <p:spPr>
              <a:xfrm>
                <a:off x="7219413" y="3335444"/>
                <a:ext cx="94537" cy="28402"/>
              </a:xfrm>
              <a:custGeom>
                <a:avLst/>
                <a:gdLst/>
                <a:ahLst/>
                <a:cxnLst/>
                <a:rect l="l" t="t" r="r" b="b"/>
                <a:pathLst>
                  <a:path w="233" h="70" extrusionOk="0">
                    <a:moveTo>
                      <a:pt x="180" y="0"/>
                    </a:moveTo>
                    <a:cubicBezTo>
                      <a:pt x="120" y="0"/>
                      <a:pt x="29" y="32"/>
                      <a:pt x="1" y="69"/>
                    </a:cubicBezTo>
                    <a:cubicBezTo>
                      <a:pt x="82" y="43"/>
                      <a:pt x="151" y="30"/>
                      <a:pt x="232" y="17"/>
                    </a:cubicBezTo>
                    <a:cubicBezTo>
                      <a:pt x="224" y="5"/>
                      <a:pt x="20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6"/>
              <p:cNvSpPr/>
              <p:nvPr/>
            </p:nvSpPr>
            <p:spPr>
              <a:xfrm>
                <a:off x="7610532" y="3297306"/>
                <a:ext cx="120910" cy="33676"/>
              </a:xfrm>
              <a:custGeom>
                <a:avLst/>
                <a:gdLst/>
                <a:ahLst/>
                <a:cxnLst/>
                <a:rect l="l" t="t" r="r" b="b"/>
                <a:pathLst>
                  <a:path w="298" h="83" extrusionOk="0">
                    <a:moveTo>
                      <a:pt x="14" y="1"/>
                    </a:moveTo>
                    <a:cubicBezTo>
                      <a:pt x="14" y="17"/>
                      <a:pt x="14" y="17"/>
                      <a:pt x="1" y="30"/>
                    </a:cubicBezTo>
                    <a:cubicBezTo>
                      <a:pt x="108" y="43"/>
                      <a:pt x="203" y="56"/>
                      <a:pt x="297" y="82"/>
                    </a:cubicBezTo>
                    <a:lnTo>
                      <a:pt x="297" y="69"/>
                    </a:lnTo>
                    <a:cubicBezTo>
                      <a:pt x="203" y="43"/>
                      <a:pt x="108" y="3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6"/>
              <p:cNvSpPr/>
              <p:nvPr/>
            </p:nvSpPr>
            <p:spPr>
              <a:xfrm>
                <a:off x="7466499" y="2973538"/>
                <a:ext cx="28402" cy="104680"/>
              </a:xfrm>
              <a:custGeom>
                <a:avLst/>
                <a:gdLst/>
                <a:ahLst/>
                <a:cxnLst/>
                <a:rect l="l" t="t" r="r" b="b"/>
                <a:pathLst>
                  <a:path w="70" h="258" extrusionOk="0">
                    <a:moveTo>
                      <a:pt x="43" y="1"/>
                    </a:moveTo>
                    <a:cubicBezTo>
                      <a:pt x="43" y="53"/>
                      <a:pt x="30" y="95"/>
                      <a:pt x="30" y="134"/>
                    </a:cubicBezTo>
                    <a:cubicBezTo>
                      <a:pt x="17" y="134"/>
                      <a:pt x="17" y="147"/>
                      <a:pt x="1" y="164"/>
                    </a:cubicBezTo>
                    <a:lnTo>
                      <a:pt x="1" y="258"/>
                    </a:lnTo>
                    <a:lnTo>
                      <a:pt x="17" y="258"/>
                    </a:lnTo>
                    <a:cubicBezTo>
                      <a:pt x="30" y="177"/>
                      <a:pt x="43" y="95"/>
                      <a:pt x="69" y="14"/>
                    </a:cubicBezTo>
                    <a:cubicBezTo>
                      <a:pt x="56" y="14"/>
                      <a:pt x="5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6"/>
              <p:cNvSpPr/>
              <p:nvPr/>
            </p:nvSpPr>
            <p:spPr>
              <a:xfrm>
                <a:off x="7631630" y="3337067"/>
                <a:ext cx="106303" cy="12172"/>
              </a:xfrm>
              <a:custGeom>
                <a:avLst/>
                <a:gdLst/>
                <a:ahLst/>
                <a:cxnLst/>
                <a:rect l="l" t="t" r="r" b="b"/>
                <a:pathLst>
                  <a:path w="262" h="30" extrusionOk="0">
                    <a:moveTo>
                      <a:pt x="17" y="0"/>
                    </a:moveTo>
                    <a:lnTo>
                      <a:pt x="1" y="13"/>
                    </a:lnTo>
                    <a:cubicBezTo>
                      <a:pt x="42" y="26"/>
                      <a:pt x="86" y="30"/>
                      <a:pt x="131" y="30"/>
                    </a:cubicBezTo>
                    <a:cubicBezTo>
                      <a:pt x="176" y="30"/>
                      <a:pt x="221" y="26"/>
                      <a:pt x="262" y="26"/>
                    </a:cubicBezTo>
                    <a:cubicBezTo>
                      <a:pt x="180" y="13"/>
                      <a:pt x="99" y="13"/>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7478671" y="3286757"/>
                <a:ext cx="99406" cy="27996"/>
              </a:xfrm>
              <a:custGeom>
                <a:avLst/>
                <a:gdLst/>
                <a:ahLst/>
                <a:cxnLst/>
                <a:rect l="l" t="t" r="r" b="b"/>
                <a:pathLst>
                  <a:path w="245" h="69" extrusionOk="0">
                    <a:moveTo>
                      <a:pt x="244" y="1"/>
                    </a:moveTo>
                    <a:cubicBezTo>
                      <a:pt x="163" y="1"/>
                      <a:pt x="13" y="43"/>
                      <a:pt x="0" y="69"/>
                    </a:cubicBezTo>
                    <a:cubicBezTo>
                      <a:pt x="82" y="43"/>
                      <a:pt x="163" y="27"/>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6"/>
              <p:cNvSpPr/>
              <p:nvPr/>
            </p:nvSpPr>
            <p:spPr>
              <a:xfrm>
                <a:off x="7433636" y="3121628"/>
                <a:ext cx="50717" cy="83582"/>
              </a:xfrm>
              <a:custGeom>
                <a:avLst/>
                <a:gdLst/>
                <a:ahLst/>
                <a:cxnLst/>
                <a:rect l="l" t="t" r="r" b="b"/>
                <a:pathLst>
                  <a:path w="125" h="206" extrusionOk="0">
                    <a:moveTo>
                      <a:pt x="111" y="0"/>
                    </a:moveTo>
                    <a:cubicBezTo>
                      <a:pt x="69" y="69"/>
                      <a:pt x="43" y="137"/>
                      <a:pt x="0" y="189"/>
                    </a:cubicBezTo>
                    <a:cubicBezTo>
                      <a:pt x="17" y="189"/>
                      <a:pt x="17" y="206"/>
                      <a:pt x="17" y="206"/>
                    </a:cubicBezTo>
                    <a:cubicBezTo>
                      <a:pt x="56" y="137"/>
                      <a:pt x="98" y="82"/>
                      <a:pt x="124" y="13"/>
                    </a:cubicBez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7489220" y="2984087"/>
                <a:ext cx="17447" cy="82365"/>
              </a:xfrm>
              <a:custGeom>
                <a:avLst/>
                <a:gdLst/>
                <a:ahLst/>
                <a:cxnLst/>
                <a:rect l="l" t="t" r="r" b="b"/>
                <a:pathLst>
                  <a:path w="43" h="203" extrusionOk="0">
                    <a:moveTo>
                      <a:pt x="26" y="1"/>
                    </a:moveTo>
                    <a:cubicBezTo>
                      <a:pt x="13" y="69"/>
                      <a:pt x="13" y="138"/>
                      <a:pt x="0" y="203"/>
                    </a:cubicBezTo>
                    <a:lnTo>
                      <a:pt x="13" y="203"/>
                    </a:lnTo>
                    <a:cubicBezTo>
                      <a:pt x="26" y="138"/>
                      <a:pt x="43" y="69"/>
                      <a:pt x="43" y="14"/>
                    </a:cubicBezTo>
                    <a:cubicBezTo>
                      <a:pt x="43" y="14"/>
                      <a:pt x="26"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6383213" y="2728481"/>
                <a:ext cx="440225" cy="459701"/>
              </a:xfrm>
              <a:custGeom>
                <a:avLst/>
                <a:gdLst/>
                <a:ahLst/>
                <a:cxnLst/>
                <a:rect l="l" t="t" r="r" b="b"/>
                <a:pathLst>
                  <a:path w="1085" h="1133" extrusionOk="0">
                    <a:moveTo>
                      <a:pt x="849" y="1"/>
                    </a:moveTo>
                    <a:cubicBezTo>
                      <a:pt x="815" y="1"/>
                      <a:pt x="779" y="16"/>
                      <a:pt x="759" y="48"/>
                    </a:cubicBezTo>
                    <a:cubicBezTo>
                      <a:pt x="746" y="87"/>
                      <a:pt x="717" y="100"/>
                      <a:pt x="691" y="129"/>
                    </a:cubicBezTo>
                    <a:cubicBezTo>
                      <a:pt x="665" y="181"/>
                      <a:pt x="609" y="224"/>
                      <a:pt x="583" y="292"/>
                    </a:cubicBezTo>
                    <a:cubicBezTo>
                      <a:pt x="541" y="387"/>
                      <a:pt x="502" y="481"/>
                      <a:pt x="421" y="575"/>
                    </a:cubicBezTo>
                    <a:cubicBezTo>
                      <a:pt x="352" y="657"/>
                      <a:pt x="271" y="738"/>
                      <a:pt x="163" y="794"/>
                    </a:cubicBezTo>
                    <a:cubicBezTo>
                      <a:pt x="108" y="820"/>
                      <a:pt x="66" y="862"/>
                      <a:pt x="40" y="901"/>
                    </a:cubicBezTo>
                    <a:cubicBezTo>
                      <a:pt x="13" y="914"/>
                      <a:pt x="27" y="956"/>
                      <a:pt x="27" y="982"/>
                    </a:cubicBezTo>
                    <a:cubicBezTo>
                      <a:pt x="0" y="1025"/>
                      <a:pt x="13" y="1064"/>
                      <a:pt x="66" y="1093"/>
                    </a:cubicBezTo>
                    <a:cubicBezTo>
                      <a:pt x="82" y="1106"/>
                      <a:pt x="95" y="1132"/>
                      <a:pt x="121" y="1132"/>
                    </a:cubicBezTo>
                    <a:lnTo>
                      <a:pt x="408" y="1132"/>
                    </a:lnTo>
                    <a:cubicBezTo>
                      <a:pt x="434" y="1132"/>
                      <a:pt x="460" y="1106"/>
                      <a:pt x="473" y="1093"/>
                    </a:cubicBezTo>
                    <a:cubicBezTo>
                      <a:pt x="515" y="1064"/>
                      <a:pt x="554" y="1038"/>
                      <a:pt x="583" y="1012"/>
                    </a:cubicBezTo>
                    <a:cubicBezTo>
                      <a:pt x="678" y="943"/>
                      <a:pt x="759" y="862"/>
                      <a:pt x="828" y="768"/>
                    </a:cubicBezTo>
                    <a:cubicBezTo>
                      <a:pt x="854" y="712"/>
                      <a:pt x="896" y="644"/>
                      <a:pt x="935" y="605"/>
                    </a:cubicBezTo>
                    <a:cubicBezTo>
                      <a:pt x="1030" y="523"/>
                      <a:pt x="1043" y="413"/>
                      <a:pt x="1085" y="292"/>
                    </a:cubicBezTo>
                    <a:cubicBezTo>
                      <a:pt x="1072" y="250"/>
                      <a:pt x="1059" y="211"/>
                      <a:pt x="1043" y="168"/>
                    </a:cubicBezTo>
                    <a:cubicBezTo>
                      <a:pt x="1030" y="74"/>
                      <a:pt x="961" y="35"/>
                      <a:pt x="880" y="5"/>
                    </a:cubicBezTo>
                    <a:cubicBezTo>
                      <a:pt x="870" y="2"/>
                      <a:pt x="860"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6817745" y="2301254"/>
                <a:ext cx="204086" cy="243442"/>
              </a:xfrm>
              <a:custGeom>
                <a:avLst/>
                <a:gdLst/>
                <a:ahLst/>
                <a:cxnLst/>
                <a:rect l="l" t="t" r="r" b="b"/>
                <a:pathLst>
                  <a:path w="503" h="600" extrusionOk="0">
                    <a:moveTo>
                      <a:pt x="434" y="0"/>
                    </a:moveTo>
                    <a:cubicBezTo>
                      <a:pt x="353" y="29"/>
                      <a:pt x="271" y="68"/>
                      <a:pt x="190" y="95"/>
                    </a:cubicBezTo>
                    <a:cubicBezTo>
                      <a:pt x="69" y="150"/>
                      <a:pt x="27" y="244"/>
                      <a:pt x="1" y="355"/>
                    </a:cubicBezTo>
                    <a:lnTo>
                      <a:pt x="1" y="544"/>
                    </a:lnTo>
                    <a:cubicBezTo>
                      <a:pt x="1" y="557"/>
                      <a:pt x="1" y="570"/>
                      <a:pt x="14" y="570"/>
                    </a:cubicBezTo>
                    <a:cubicBezTo>
                      <a:pt x="40" y="583"/>
                      <a:pt x="95" y="599"/>
                      <a:pt x="121" y="599"/>
                    </a:cubicBezTo>
                    <a:cubicBezTo>
                      <a:pt x="190" y="570"/>
                      <a:pt x="258" y="557"/>
                      <a:pt x="314" y="502"/>
                    </a:cubicBezTo>
                    <a:cubicBezTo>
                      <a:pt x="353" y="463"/>
                      <a:pt x="366" y="420"/>
                      <a:pt x="408" y="381"/>
                    </a:cubicBezTo>
                    <a:cubicBezTo>
                      <a:pt x="460" y="313"/>
                      <a:pt x="489" y="231"/>
                      <a:pt x="502" y="150"/>
                    </a:cubicBezTo>
                    <a:cubicBezTo>
                      <a:pt x="502" y="111"/>
                      <a:pt x="489" y="68"/>
                      <a:pt x="476" y="13"/>
                    </a:cubicBezTo>
                    <a:cubicBezTo>
                      <a:pt x="476" y="13"/>
                      <a:pt x="44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6706982" y="2219298"/>
                <a:ext cx="403303" cy="408172"/>
              </a:xfrm>
              <a:custGeom>
                <a:avLst/>
                <a:gdLst/>
                <a:ahLst/>
                <a:cxnLst/>
                <a:rect l="l" t="t" r="r" b="b"/>
                <a:pathLst>
                  <a:path w="994" h="1006" extrusionOk="0">
                    <a:moveTo>
                      <a:pt x="587" y="0"/>
                    </a:moveTo>
                    <a:cubicBezTo>
                      <a:pt x="489" y="13"/>
                      <a:pt x="394" y="39"/>
                      <a:pt x="300" y="121"/>
                    </a:cubicBezTo>
                    <a:cubicBezTo>
                      <a:pt x="219" y="176"/>
                      <a:pt x="137" y="257"/>
                      <a:pt x="82" y="352"/>
                    </a:cubicBezTo>
                    <a:cubicBezTo>
                      <a:pt x="17" y="489"/>
                      <a:pt x="0" y="651"/>
                      <a:pt x="82" y="785"/>
                    </a:cubicBezTo>
                    <a:cubicBezTo>
                      <a:pt x="124" y="853"/>
                      <a:pt x="150" y="909"/>
                      <a:pt x="232" y="935"/>
                    </a:cubicBezTo>
                    <a:cubicBezTo>
                      <a:pt x="261" y="948"/>
                      <a:pt x="287" y="964"/>
                      <a:pt x="313" y="977"/>
                    </a:cubicBezTo>
                    <a:cubicBezTo>
                      <a:pt x="349" y="997"/>
                      <a:pt x="385" y="1005"/>
                      <a:pt x="420" y="1005"/>
                    </a:cubicBezTo>
                    <a:cubicBezTo>
                      <a:pt x="479" y="1005"/>
                      <a:pt x="536" y="982"/>
                      <a:pt x="587" y="948"/>
                    </a:cubicBezTo>
                    <a:cubicBezTo>
                      <a:pt x="600" y="948"/>
                      <a:pt x="600" y="922"/>
                      <a:pt x="613" y="909"/>
                    </a:cubicBezTo>
                    <a:lnTo>
                      <a:pt x="613" y="909"/>
                    </a:lnTo>
                    <a:cubicBezTo>
                      <a:pt x="545" y="919"/>
                      <a:pt x="498" y="923"/>
                      <a:pt x="460" y="923"/>
                    </a:cubicBezTo>
                    <a:cubicBezTo>
                      <a:pt x="399" y="923"/>
                      <a:pt x="363" y="912"/>
                      <a:pt x="313" y="896"/>
                    </a:cubicBezTo>
                    <a:cubicBezTo>
                      <a:pt x="205" y="866"/>
                      <a:pt x="163" y="785"/>
                      <a:pt x="124" y="691"/>
                    </a:cubicBezTo>
                    <a:cubicBezTo>
                      <a:pt x="98" y="609"/>
                      <a:pt x="98" y="528"/>
                      <a:pt x="124" y="446"/>
                    </a:cubicBezTo>
                    <a:cubicBezTo>
                      <a:pt x="124" y="420"/>
                      <a:pt x="137" y="394"/>
                      <a:pt x="150" y="378"/>
                    </a:cubicBezTo>
                    <a:cubicBezTo>
                      <a:pt x="192" y="297"/>
                      <a:pt x="261" y="231"/>
                      <a:pt x="326" y="176"/>
                    </a:cubicBezTo>
                    <a:cubicBezTo>
                      <a:pt x="381" y="134"/>
                      <a:pt x="437" y="95"/>
                      <a:pt x="505" y="82"/>
                    </a:cubicBezTo>
                    <a:cubicBezTo>
                      <a:pt x="532" y="76"/>
                      <a:pt x="557" y="73"/>
                      <a:pt x="583" y="73"/>
                    </a:cubicBezTo>
                    <a:cubicBezTo>
                      <a:pt x="618" y="73"/>
                      <a:pt x="654" y="79"/>
                      <a:pt x="694" y="95"/>
                    </a:cubicBezTo>
                    <a:cubicBezTo>
                      <a:pt x="720" y="121"/>
                      <a:pt x="775" y="108"/>
                      <a:pt x="801" y="163"/>
                    </a:cubicBezTo>
                    <a:cubicBezTo>
                      <a:pt x="814" y="189"/>
                      <a:pt x="857" y="202"/>
                      <a:pt x="870" y="244"/>
                    </a:cubicBezTo>
                    <a:cubicBezTo>
                      <a:pt x="883" y="283"/>
                      <a:pt x="912" y="339"/>
                      <a:pt x="912" y="394"/>
                    </a:cubicBezTo>
                    <a:cubicBezTo>
                      <a:pt x="912" y="459"/>
                      <a:pt x="896" y="541"/>
                      <a:pt x="883" y="609"/>
                    </a:cubicBezTo>
                    <a:cubicBezTo>
                      <a:pt x="883" y="622"/>
                      <a:pt x="870" y="638"/>
                      <a:pt x="870" y="665"/>
                    </a:cubicBezTo>
                    <a:cubicBezTo>
                      <a:pt x="896" y="651"/>
                      <a:pt x="925" y="651"/>
                      <a:pt x="925" y="638"/>
                    </a:cubicBezTo>
                    <a:cubicBezTo>
                      <a:pt x="977" y="570"/>
                      <a:pt x="994" y="489"/>
                      <a:pt x="977" y="407"/>
                    </a:cubicBezTo>
                    <a:cubicBezTo>
                      <a:pt x="977" y="326"/>
                      <a:pt x="964" y="244"/>
                      <a:pt x="912" y="176"/>
                    </a:cubicBezTo>
                    <a:cubicBezTo>
                      <a:pt x="857" y="108"/>
                      <a:pt x="801" y="69"/>
                      <a:pt x="720" y="39"/>
                    </a:cubicBezTo>
                    <a:cubicBezTo>
                      <a:pt x="681" y="26"/>
                      <a:pt x="639"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6673712" y="2197795"/>
                <a:ext cx="188262" cy="253180"/>
              </a:xfrm>
              <a:custGeom>
                <a:avLst/>
                <a:gdLst/>
                <a:ahLst/>
                <a:cxnLst/>
                <a:rect l="l" t="t" r="r" b="b"/>
                <a:pathLst>
                  <a:path w="464" h="624" extrusionOk="0">
                    <a:moveTo>
                      <a:pt x="400" y="1"/>
                    </a:moveTo>
                    <a:cubicBezTo>
                      <a:pt x="336" y="1"/>
                      <a:pt x="260" y="26"/>
                      <a:pt x="219" y="66"/>
                    </a:cubicBezTo>
                    <a:cubicBezTo>
                      <a:pt x="164" y="122"/>
                      <a:pt x="112" y="161"/>
                      <a:pt x="69" y="216"/>
                    </a:cubicBezTo>
                    <a:cubicBezTo>
                      <a:pt x="43" y="268"/>
                      <a:pt x="1" y="323"/>
                      <a:pt x="1" y="392"/>
                    </a:cubicBezTo>
                    <a:cubicBezTo>
                      <a:pt x="1" y="447"/>
                      <a:pt x="17" y="512"/>
                      <a:pt x="17" y="581"/>
                    </a:cubicBezTo>
                    <a:cubicBezTo>
                      <a:pt x="17" y="594"/>
                      <a:pt x="30" y="610"/>
                      <a:pt x="30" y="623"/>
                    </a:cubicBezTo>
                    <a:cubicBezTo>
                      <a:pt x="43" y="610"/>
                      <a:pt x="56" y="594"/>
                      <a:pt x="56" y="581"/>
                    </a:cubicBezTo>
                    <a:lnTo>
                      <a:pt x="56" y="447"/>
                    </a:lnTo>
                    <a:cubicBezTo>
                      <a:pt x="56" y="379"/>
                      <a:pt x="82" y="323"/>
                      <a:pt x="112" y="284"/>
                    </a:cubicBezTo>
                    <a:cubicBezTo>
                      <a:pt x="138" y="242"/>
                      <a:pt x="164" y="216"/>
                      <a:pt x="180" y="187"/>
                    </a:cubicBezTo>
                    <a:cubicBezTo>
                      <a:pt x="193" y="135"/>
                      <a:pt x="219" y="105"/>
                      <a:pt x="274" y="79"/>
                    </a:cubicBezTo>
                    <a:cubicBezTo>
                      <a:pt x="327" y="53"/>
                      <a:pt x="395" y="40"/>
                      <a:pt x="463" y="11"/>
                    </a:cubicBezTo>
                    <a:cubicBezTo>
                      <a:pt x="445" y="4"/>
                      <a:pt x="423"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5848062" y="4178538"/>
                <a:ext cx="226402" cy="17852"/>
              </a:xfrm>
              <a:custGeom>
                <a:avLst/>
                <a:gdLst/>
                <a:ahLst/>
                <a:cxnLst/>
                <a:rect l="l" t="t" r="r" b="b"/>
                <a:pathLst>
                  <a:path w="558" h="44" extrusionOk="0">
                    <a:moveTo>
                      <a:pt x="1" y="1"/>
                    </a:moveTo>
                    <a:lnTo>
                      <a:pt x="1" y="14"/>
                    </a:lnTo>
                    <a:cubicBezTo>
                      <a:pt x="90" y="35"/>
                      <a:pt x="182" y="38"/>
                      <a:pt x="275" y="38"/>
                    </a:cubicBezTo>
                    <a:cubicBezTo>
                      <a:pt x="317" y="38"/>
                      <a:pt x="358" y="38"/>
                      <a:pt x="400" y="38"/>
                    </a:cubicBezTo>
                    <a:cubicBezTo>
                      <a:pt x="452" y="38"/>
                      <a:pt x="505" y="39"/>
                      <a:pt x="557" y="43"/>
                    </a:cubicBezTo>
                    <a:lnTo>
                      <a:pt x="557" y="14"/>
                    </a:lnTo>
                    <a:cubicBezTo>
                      <a:pt x="369" y="14"/>
                      <a:pt x="1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6977601" y="2499247"/>
                <a:ext cx="92914" cy="91291"/>
              </a:xfrm>
              <a:custGeom>
                <a:avLst/>
                <a:gdLst/>
                <a:ahLst/>
                <a:cxnLst/>
                <a:rect l="l" t="t" r="r" b="b"/>
                <a:pathLst>
                  <a:path w="229" h="225" extrusionOk="0">
                    <a:moveTo>
                      <a:pt x="190" y="1"/>
                    </a:moveTo>
                    <a:cubicBezTo>
                      <a:pt x="164" y="43"/>
                      <a:pt x="134" y="82"/>
                      <a:pt x="108" y="111"/>
                    </a:cubicBezTo>
                    <a:cubicBezTo>
                      <a:pt x="82" y="137"/>
                      <a:pt x="53" y="163"/>
                      <a:pt x="14" y="193"/>
                    </a:cubicBezTo>
                    <a:lnTo>
                      <a:pt x="1" y="219"/>
                    </a:lnTo>
                    <a:cubicBezTo>
                      <a:pt x="10" y="219"/>
                      <a:pt x="18" y="225"/>
                      <a:pt x="27" y="225"/>
                    </a:cubicBezTo>
                    <a:cubicBezTo>
                      <a:pt x="31" y="225"/>
                      <a:pt x="36" y="223"/>
                      <a:pt x="40" y="219"/>
                    </a:cubicBezTo>
                    <a:cubicBezTo>
                      <a:pt x="108" y="176"/>
                      <a:pt x="164" y="124"/>
                      <a:pt x="203" y="56"/>
                    </a:cubicBezTo>
                    <a:cubicBezTo>
                      <a:pt x="229" y="30"/>
                      <a:pt x="216" y="14"/>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6211591" y="2994636"/>
                <a:ext cx="126996" cy="215852"/>
              </a:xfrm>
              <a:custGeom>
                <a:avLst/>
                <a:gdLst/>
                <a:ahLst/>
                <a:cxnLst/>
                <a:rect l="l" t="t" r="r" b="b"/>
                <a:pathLst>
                  <a:path w="313" h="532" extrusionOk="0">
                    <a:moveTo>
                      <a:pt x="313" y="1"/>
                    </a:moveTo>
                    <a:lnTo>
                      <a:pt x="313" y="1"/>
                    </a:lnTo>
                    <a:cubicBezTo>
                      <a:pt x="287" y="14"/>
                      <a:pt x="261" y="30"/>
                      <a:pt x="231" y="43"/>
                    </a:cubicBezTo>
                    <a:cubicBezTo>
                      <a:pt x="163" y="112"/>
                      <a:pt x="137" y="193"/>
                      <a:pt x="98" y="274"/>
                    </a:cubicBezTo>
                    <a:cubicBezTo>
                      <a:pt x="68" y="340"/>
                      <a:pt x="42" y="421"/>
                      <a:pt x="0" y="489"/>
                    </a:cubicBezTo>
                    <a:lnTo>
                      <a:pt x="0" y="532"/>
                    </a:lnTo>
                    <a:cubicBezTo>
                      <a:pt x="111" y="340"/>
                      <a:pt x="137" y="138"/>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5914195" y="4135126"/>
                <a:ext cx="182582" cy="21504"/>
              </a:xfrm>
              <a:custGeom>
                <a:avLst/>
                <a:gdLst/>
                <a:ahLst/>
                <a:cxnLst/>
                <a:rect l="l" t="t" r="r" b="b"/>
                <a:pathLst>
                  <a:path w="450" h="53" extrusionOk="0">
                    <a:moveTo>
                      <a:pt x="43" y="0"/>
                    </a:moveTo>
                    <a:cubicBezTo>
                      <a:pt x="30" y="0"/>
                      <a:pt x="17" y="13"/>
                      <a:pt x="0" y="13"/>
                    </a:cubicBezTo>
                    <a:cubicBezTo>
                      <a:pt x="17" y="26"/>
                      <a:pt x="17" y="26"/>
                      <a:pt x="30" y="26"/>
                    </a:cubicBezTo>
                    <a:cubicBezTo>
                      <a:pt x="163" y="39"/>
                      <a:pt x="300" y="52"/>
                      <a:pt x="424" y="52"/>
                    </a:cubicBezTo>
                    <a:cubicBezTo>
                      <a:pt x="437" y="52"/>
                      <a:pt x="437" y="52"/>
                      <a:pt x="450" y="39"/>
                    </a:cubicBezTo>
                    <a:cubicBezTo>
                      <a:pt x="424" y="39"/>
                      <a:pt x="394" y="26"/>
                      <a:pt x="368" y="26"/>
                    </a:cubicBezTo>
                    <a:cubicBezTo>
                      <a:pt x="261" y="13"/>
                      <a:pt x="150"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6195768" y="4183813"/>
                <a:ext cx="193131" cy="33676"/>
              </a:xfrm>
              <a:custGeom>
                <a:avLst/>
                <a:gdLst/>
                <a:ahLst/>
                <a:cxnLst/>
                <a:rect l="l" t="t" r="r" b="b"/>
                <a:pathLst>
                  <a:path w="476" h="83" extrusionOk="0">
                    <a:moveTo>
                      <a:pt x="352" y="1"/>
                    </a:moveTo>
                    <a:cubicBezTo>
                      <a:pt x="270" y="30"/>
                      <a:pt x="202" y="43"/>
                      <a:pt x="121" y="56"/>
                    </a:cubicBezTo>
                    <a:cubicBezTo>
                      <a:pt x="81" y="69"/>
                      <a:pt x="39" y="69"/>
                      <a:pt x="0" y="82"/>
                    </a:cubicBezTo>
                    <a:cubicBezTo>
                      <a:pt x="163" y="82"/>
                      <a:pt x="326" y="43"/>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6845740" y="3022631"/>
                <a:ext cx="21504" cy="165541"/>
              </a:xfrm>
              <a:custGeom>
                <a:avLst/>
                <a:gdLst/>
                <a:ahLst/>
                <a:cxnLst/>
                <a:rect l="l" t="t" r="r" b="b"/>
                <a:pathLst>
                  <a:path w="53" h="408" extrusionOk="0">
                    <a:moveTo>
                      <a:pt x="13" y="0"/>
                    </a:moveTo>
                    <a:lnTo>
                      <a:pt x="13" y="407"/>
                    </a:lnTo>
                    <a:cubicBezTo>
                      <a:pt x="13" y="381"/>
                      <a:pt x="13" y="352"/>
                      <a:pt x="26" y="352"/>
                    </a:cubicBezTo>
                    <a:cubicBezTo>
                      <a:pt x="52" y="339"/>
                      <a:pt x="39" y="313"/>
                      <a:pt x="39" y="300"/>
                    </a:cubicBezTo>
                    <a:lnTo>
                      <a:pt x="39" y="124"/>
                    </a:lnTo>
                    <a:cubicBezTo>
                      <a:pt x="0" y="95"/>
                      <a:pt x="39" y="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7031968" y="2659103"/>
                <a:ext cx="99406" cy="104680"/>
              </a:xfrm>
              <a:custGeom>
                <a:avLst/>
                <a:gdLst/>
                <a:ahLst/>
                <a:cxnLst/>
                <a:rect l="l" t="t" r="r" b="b"/>
                <a:pathLst>
                  <a:path w="245" h="258" extrusionOk="0">
                    <a:moveTo>
                      <a:pt x="245" y="1"/>
                    </a:moveTo>
                    <a:cubicBezTo>
                      <a:pt x="206" y="1"/>
                      <a:pt x="0" y="206"/>
                      <a:pt x="0" y="258"/>
                    </a:cubicBezTo>
                    <a:cubicBezTo>
                      <a:pt x="82" y="176"/>
                      <a:pt x="163" y="95"/>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6817745" y="2868050"/>
                <a:ext cx="94537" cy="27590"/>
              </a:xfrm>
              <a:custGeom>
                <a:avLst/>
                <a:gdLst/>
                <a:ahLst/>
                <a:cxnLst/>
                <a:rect l="l" t="t" r="r" b="b"/>
                <a:pathLst>
                  <a:path w="233" h="68" extrusionOk="0">
                    <a:moveTo>
                      <a:pt x="1" y="0"/>
                    </a:moveTo>
                    <a:lnTo>
                      <a:pt x="1" y="0"/>
                    </a:lnTo>
                    <a:cubicBezTo>
                      <a:pt x="27" y="16"/>
                      <a:pt x="40" y="43"/>
                      <a:pt x="53" y="43"/>
                    </a:cubicBezTo>
                    <a:cubicBezTo>
                      <a:pt x="83" y="57"/>
                      <a:pt x="118" y="67"/>
                      <a:pt x="152" y="67"/>
                    </a:cubicBezTo>
                    <a:cubicBezTo>
                      <a:pt x="179" y="67"/>
                      <a:pt x="207" y="60"/>
                      <a:pt x="232" y="43"/>
                    </a:cubicBezTo>
                    <a:cubicBezTo>
                      <a:pt x="151" y="29"/>
                      <a:pt x="82" y="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6734571" y="3270934"/>
                <a:ext cx="38951" cy="143225"/>
              </a:xfrm>
              <a:custGeom>
                <a:avLst/>
                <a:gdLst/>
                <a:ahLst/>
                <a:cxnLst/>
                <a:rect l="l" t="t" r="r" b="b"/>
                <a:pathLst>
                  <a:path w="96" h="353" extrusionOk="0">
                    <a:moveTo>
                      <a:pt x="1" y="0"/>
                    </a:moveTo>
                    <a:cubicBezTo>
                      <a:pt x="30" y="121"/>
                      <a:pt x="43" y="228"/>
                      <a:pt x="69" y="352"/>
                    </a:cubicBezTo>
                    <a:lnTo>
                      <a:pt x="95" y="352"/>
                    </a:lnTo>
                    <a:cubicBezTo>
                      <a:pt x="69" y="228"/>
                      <a:pt x="43" y="108"/>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6817745" y="2940675"/>
                <a:ext cx="66541" cy="56803"/>
              </a:xfrm>
              <a:custGeom>
                <a:avLst/>
                <a:gdLst/>
                <a:ahLst/>
                <a:cxnLst/>
                <a:rect l="l" t="t" r="r" b="b"/>
                <a:pathLst>
                  <a:path w="164" h="140" extrusionOk="0">
                    <a:moveTo>
                      <a:pt x="121" y="0"/>
                    </a:moveTo>
                    <a:cubicBezTo>
                      <a:pt x="108" y="13"/>
                      <a:pt x="108" y="26"/>
                      <a:pt x="95" y="26"/>
                    </a:cubicBezTo>
                    <a:cubicBezTo>
                      <a:pt x="69" y="65"/>
                      <a:pt x="40" y="95"/>
                      <a:pt x="1" y="134"/>
                    </a:cubicBezTo>
                    <a:cubicBezTo>
                      <a:pt x="10" y="134"/>
                      <a:pt x="18" y="140"/>
                      <a:pt x="27" y="140"/>
                    </a:cubicBezTo>
                    <a:cubicBezTo>
                      <a:pt x="31" y="140"/>
                      <a:pt x="36" y="138"/>
                      <a:pt x="40" y="134"/>
                    </a:cubicBezTo>
                    <a:cubicBezTo>
                      <a:pt x="82" y="108"/>
                      <a:pt x="121" y="65"/>
                      <a:pt x="164" y="39"/>
                    </a:cubicBezTo>
                    <a:lnTo>
                      <a:pt x="1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6635574" y="2394976"/>
                <a:ext cx="27996" cy="94131"/>
              </a:xfrm>
              <a:custGeom>
                <a:avLst/>
                <a:gdLst/>
                <a:ahLst/>
                <a:cxnLst/>
                <a:rect l="l" t="t" r="r" b="b"/>
                <a:pathLst>
                  <a:path w="69" h="232" extrusionOk="0">
                    <a:moveTo>
                      <a:pt x="43" y="0"/>
                    </a:moveTo>
                    <a:cubicBezTo>
                      <a:pt x="0" y="69"/>
                      <a:pt x="13" y="205"/>
                      <a:pt x="69" y="232"/>
                    </a:cubicBezTo>
                    <a:cubicBezTo>
                      <a:pt x="56" y="205"/>
                      <a:pt x="56" y="189"/>
                      <a:pt x="56" y="176"/>
                    </a:cubicBezTo>
                    <a:cubicBezTo>
                      <a:pt x="56" y="137"/>
                      <a:pt x="30" y="82"/>
                      <a:pt x="56" y="43"/>
                    </a:cubicBezTo>
                    <a:cubicBezTo>
                      <a:pt x="56" y="43"/>
                      <a:pt x="43"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6944737" y="2989362"/>
                <a:ext cx="33270" cy="132676"/>
              </a:xfrm>
              <a:custGeom>
                <a:avLst/>
                <a:gdLst/>
                <a:ahLst/>
                <a:cxnLst/>
                <a:rect l="l" t="t" r="r" b="b"/>
                <a:pathLst>
                  <a:path w="82" h="327" extrusionOk="0">
                    <a:moveTo>
                      <a:pt x="53" y="1"/>
                    </a:moveTo>
                    <a:cubicBezTo>
                      <a:pt x="40" y="108"/>
                      <a:pt x="27" y="219"/>
                      <a:pt x="1" y="326"/>
                    </a:cubicBezTo>
                    <a:lnTo>
                      <a:pt x="27" y="326"/>
                    </a:lnTo>
                    <a:cubicBezTo>
                      <a:pt x="40" y="219"/>
                      <a:pt x="53" y="108"/>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6805979" y="1784362"/>
                <a:ext cx="106303" cy="38951"/>
              </a:xfrm>
              <a:custGeom>
                <a:avLst/>
                <a:gdLst/>
                <a:ahLst/>
                <a:cxnLst/>
                <a:rect l="l" t="t" r="r" b="b"/>
                <a:pathLst>
                  <a:path w="262" h="96" extrusionOk="0">
                    <a:moveTo>
                      <a:pt x="261" y="1"/>
                    </a:moveTo>
                    <a:cubicBezTo>
                      <a:pt x="180" y="27"/>
                      <a:pt x="82" y="53"/>
                      <a:pt x="1" y="82"/>
                    </a:cubicBezTo>
                    <a:cubicBezTo>
                      <a:pt x="1" y="82"/>
                      <a:pt x="17" y="82"/>
                      <a:pt x="17" y="95"/>
                    </a:cubicBezTo>
                    <a:cubicBezTo>
                      <a:pt x="98" y="95"/>
                      <a:pt x="180" y="66"/>
                      <a:pt x="261" y="27"/>
                    </a:cubicBez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6696433" y="2186029"/>
                <a:ext cx="77090" cy="66541"/>
              </a:xfrm>
              <a:custGeom>
                <a:avLst/>
                <a:gdLst/>
                <a:ahLst/>
                <a:cxnLst/>
                <a:rect l="l" t="t" r="r" b="b"/>
                <a:pathLst>
                  <a:path w="190" h="164" extrusionOk="0">
                    <a:moveTo>
                      <a:pt x="189" y="1"/>
                    </a:moveTo>
                    <a:cubicBezTo>
                      <a:pt x="137" y="1"/>
                      <a:pt x="13" y="95"/>
                      <a:pt x="0" y="164"/>
                    </a:cubicBezTo>
                    <a:cubicBezTo>
                      <a:pt x="69" y="108"/>
                      <a:pt x="124" y="53"/>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7136239" y="2328843"/>
                <a:ext cx="28402" cy="71816"/>
              </a:xfrm>
              <a:custGeom>
                <a:avLst/>
                <a:gdLst/>
                <a:ahLst/>
                <a:cxnLst/>
                <a:rect l="l" t="t" r="r" b="b"/>
                <a:pathLst>
                  <a:path w="70" h="177" extrusionOk="0">
                    <a:moveTo>
                      <a:pt x="1" y="0"/>
                    </a:moveTo>
                    <a:lnTo>
                      <a:pt x="1" y="176"/>
                    </a:lnTo>
                    <a:cubicBezTo>
                      <a:pt x="30" y="176"/>
                      <a:pt x="30" y="176"/>
                      <a:pt x="43" y="108"/>
                    </a:cubicBezTo>
                    <a:cubicBezTo>
                      <a:pt x="43" y="82"/>
                      <a:pt x="69"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6574715" y="2659103"/>
                <a:ext cx="55992" cy="88857"/>
              </a:xfrm>
              <a:custGeom>
                <a:avLst/>
                <a:gdLst/>
                <a:ahLst/>
                <a:cxnLst/>
                <a:rect l="l" t="t" r="r" b="b"/>
                <a:pathLst>
                  <a:path w="138" h="219" extrusionOk="0">
                    <a:moveTo>
                      <a:pt x="30" y="1"/>
                    </a:moveTo>
                    <a:lnTo>
                      <a:pt x="30" y="1"/>
                    </a:lnTo>
                    <a:cubicBezTo>
                      <a:pt x="1" y="95"/>
                      <a:pt x="56" y="163"/>
                      <a:pt x="137" y="219"/>
                    </a:cubicBezTo>
                    <a:cubicBezTo>
                      <a:pt x="98" y="137"/>
                      <a:pt x="56" y="69"/>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496704" y="3238070"/>
                <a:ext cx="21504" cy="92914"/>
              </a:xfrm>
              <a:custGeom>
                <a:avLst/>
                <a:gdLst/>
                <a:ahLst/>
                <a:cxnLst/>
                <a:rect l="l" t="t" r="r" b="b"/>
                <a:pathLst>
                  <a:path w="53" h="229" extrusionOk="0">
                    <a:moveTo>
                      <a:pt x="39" y="0"/>
                    </a:moveTo>
                    <a:cubicBezTo>
                      <a:pt x="0" y="65"/>
                      <a:pt x="13" y="147"/>
                      <a:pt x="13" y="228"/>
                    </a:cubicBezTo>
                    <a:lnTo>
                      <a:pt x="26" y="228"/>
                    </a:lnTo>
                    <a:cubicBezTo>
                      <a:pt x="26" y="163"/>
                      <a:pt x="39" y="8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6"/>
              <p:cNvSpPr/>
              <p:nvPr/>
            </p:nvSpPr>
            <p:spPr>
              <a:xfrm>
                <a:off x="5463434" y="3238070"/>
                <a:ext cx="33676" cy="142820"/>
              </a:xfrm>
              <a:custGeom>
                <a:avLst/>
                <a:gdLst/>
                <a:ahLst/>
                <a:cxnLst/>
                <a:rect l="l" t="t" r="r" b="b"/>
                <a:pathLst>
                  <a:path w="83" h="352" extrusionOk="0">
                    <a:moveTo>
                      <a:pt x="82" y="0"/>
                    </a:moveTo>
                    <a:lnTo>
                      <a:pt x="82" y="0"/>
                    </a:lnTo>
                    <a:cubicBezTo>
                      <a:pt x="14" y="108"/>
                      <a:pt x="1" y="215"/>
                      <a:pt x="1" y="352"/>
                    </a:cubicBezTo>
                    <a:cubicBezTo>
                      <a:pt x="27" y="228"/>
                      <a:pt x="53" y="10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6"/>
              <p:cNvSpPr/>
              <p:nvPr/>
            </p:nvSpPr>
            <p:spPr>
              <a:xfrm>
                <a:off x="6244455" y="4152166"/>
                <a:ext cx="106303" cy="16229"/>
              </a:xfrm>
              <a:custGeom>
                <a:avLst/>
                <a:gdLst/>
                <a:ahLst/>
                <a:cxnLst/>
                <a:rect l="l" t="t" r="r" b="b"/>
                <a:pathLst>
                  <a:path w="262" h="40" extrusionOk="0">
                    <a:moveTo>
                      <a:pt x="173" y="1"/>
                    </a:moveTo>
                    <a:cubicBezTo>
                      <a:pt x="117" y="1"/>
                      <a:pt x="47" y="15"/>
                      <a:pt x="1" y="40"/>
                    </a:cubicBezTo>
                    <a:cubicBezTo>
                      <a:pt x="82" y="40"/>
                      <a:pt x="163" y="27"/>
                      <a:pt x="261" y="27"/>
                    </a:cubicBezTo>
                    <a:cubicBezTo>
                      <a:pt x="249" y="9"/>
                      <a:pt x="214"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6614477" y="2400251"/>
                <a:ext cx="10955" cy="78307"/>
              </a:xfrm>
              <a:custGeom>
                <a:avLst/>
                <a:gdLst/>
                <a:ahLst/>
                <a:cxnLst/>
                <a:rect l="l" t="t" r="r" b="b"/>
                <a:pathLst>
                  <a:path w="27" h="193" extrusionOk="0">
                    <a:moveTo>
                      <a:pt x="13" y="0"/>
                    </a:moveTo>
                    <a:cubicBezTo>
                      <a:pt x="0" y="69"/>
                      <a:pt x="0" y="124"/>
                      <a:pt x="13" y="192"/>
                    </a:cubicBezTo>
                    <a:lnTo>
                      <a:pt x="26" y="192"/>
                    </a:lnTo>
                    <a:lnTo>
                      <a:pt x="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6553618" y="2664377"/>
                <a:ext cx="38545" cy="83582"/>
              </a:xfrm>
              <a:custGeom>
                <a:avLst/>
                <a:gdLst/>
                <a:ahLst/>
                <a:cxnLst/>
                <a:rect l="l" t="t" r="r" b="b"/>
                <a:pathLst>
                  <a:path w="95" h="206" extrusionOk="0">
                    <a:moveTo>
                      <a:pt x="14" y="1"/>
                    </a:moveTo>
                    <a:cubicBezTo>
                      <a:pt x="1" y="1"/>
                      <a:pt x="1" y="14"/>
                      <a:pt x="1" y="14"/>
                    </a:cubicBezTo>
                    <a:cubicBezTo>
                      <a:pt x="1" y="82"/>
                      <a:pt x="27" y="150"/>
                      <a:pt x="69" y="206"/>
                    </a:cubicBezTo>
                    <a:lnTo>
                      <a:pt x="95" y="206"/>
                    </a:lnTo>
                    <a:cubicBezTo>
                      <a:pt x="69" y="137"/>
                      <a:pt x="40"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6647340" y="2570655"/>
                <a:ext cx="71816" cy="78307"/>
              </a:xfrm>
              <a:custGeom>
                <a:avLst/>
                <a:gdLst/>
                <a:ahLst/>
                <a:cxnLst/>
                <a:rect l="l" t="t" r="r" b="b"/>
                <a:pathLst>
                  <a:path w="177" h="193" extrusionOk="0">
                    <a:moveTo>
                      <a:pt x="1" y="0"/>
                    </a:moveTo>
                    <a:cubicBezTo>
                      <a:pt x="1" y="98"/>
                      <a:pt x="82" y="180"/>
                      <a:pt x="177" y="193"/>
                    </a:cubicBezTo>
                    <a:cubicBezTo>
                      <a:pt x="95" y="150"/>
                      <a:pt x="27" y="9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6971109" y="1706463"/>
                <a:ext cx="106303" cy="50717"/>
              </a:xfrm>
              <a:custGeom>
                <a:avLst/>
                <a:gdLst/>
                <a:ahLst/>
                <a:cxnLst/>
                <a:rect l="l" t="t" r="r" b="b"/>
                <a:pathLst>
                  <a:path w="262" h="125" extrusionOk="0">
                    <a:moveTo>
                      <a:pt x="1" y="1"/>
                    </a:moveTo>
                    <a:cubicBezTo>
                      <a:pt x="98" y="43"/>
                      <a:pt x="180" y="82"/>
                      <a:pt x="261" y="124"/>
                    </a:cubicBezTo>
                    <a:cubicBezTo>
                      <a:pt x="261" y="124"/>
                      <a:pt x="245" y="111"/>
                      <a:pt x="245" y="95"/>
                    </a:cubicBezTo>
                    <a:cubicBezTo>
                      <a:pt x="206" y="69"/>
                      <a:pt x="163" y="56"/>
                      <a:pt x="137" y="30"/>
                    </a:cubicBezTo>
                    <a:cubicBezTo>
                      <a:pt x="98" y="14"/>
                      <a:pt x="56"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7136239" y="2196577"/>
                <a:ext cx="61266" cy="83582"/>
              </a:xfrm>
              <a:custGeom>
                <a:avLst/>
                <a:gdLst/>
                <a:ahLst/>
                <a:cxnLst/>
                <a:rect l="l" t="t" r="r" b="b"/>
                <a:pathLst>
                  <a:path w="151" h="206" extrusionOk="0">
                    <a:moveTo>
                      <a:pt x="1" y="1"/>
                    </a:moveTo>
                    <a:lnTo>
                      <a:pt x="1" y="1"/>
                    </a:lnTo>
                    <a:cubicBezTo>
                      <a:pt x="56" y="69"/>
                      <a:pt x="98" y="138"/>
                      <a:pt x="138" y="206"/>
                    </a:cubicBezTo>
                    <a:cubicBezTo>
                      <a:pt x="138" y="190"/>
                      <a:pt x="151" y="177"/>
                      <a:pt x="138" y="177"/>
                    </a:cubicBezTo>
                    <a:cubicBezTo>
                      <a:pt x="98" y="125"/>
                      <a:pt x="82"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6724022" y="2620964"/>
                <a:ext cx="82365" cy="55586"/>
              </a:xfrm>
              <a:custGeom>
                <a:avLst/>
                <a:gdLst/>
                <a:ahLst/>
                <a:cxnLst/>
                <a:rect l="l" t="t" r="r" b="b"/>
                <a:pathLst>
                  <a:path w="203" h="137" extrusionOk="0">
                    <a:moveTo>
                      <a:pt x="1" y="0"/>
                    </a:moveTo>
                    <a:lnTo>
                      <a:pt x="1" y="0"/>
                    </a:lnTo>
                    <a:cubicBezTo>
                      <a:pt x="40" y="82"/>
                      <a:pt x="121" y="108"/>
                      <a:pt x="203" y="137"/>
                    </a:cubicBezTo>
                    <a:cubicBezTo>
                      <a:pt x="137" y="95"/>
                      <a:pt x="69" y="5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7164234" y="2313020"/>
                <a:ext cx="22721" cy="66541"/>
              </a:xfrm>
              <a:custGeom>
                <a:avLst/>
                <a:gdLst/>
                <a:ahLst/>
                <a:cxnLst/>
                <a:rect l="l" t="t" r="r" b="b"/>
                <a:pathLst>
                  <a:path w="56" h="164" extrusionOk="0">
                    <a:moveTo>
                      <a:pt x="0" y="0"/>
                    </a:moveTo>
                    <a:cubicBezTo>
                      <a:pt x="0" y="52"/>
                      <a:pt x="55" y="95"/>
                      <a:pt x="13" y="134"/>
                    </a:cubicBezTo>
                    <a:cubicBezTo>
                      <a:pt x="13" y="147"/>
                      <a:pt x="29" y="147"/>
                      <a:pt x="29" y="163"/>
                    </a:cubicBezTo>
                    <a:cubicBezTo>
                      <a:pt x="42" y="163"/>
                      <a:pt x="55" y="147"/>
                      <a:pt x="55" y="147"/>
                    </a:cubicBezTo>
                    <a:cubicBezTo>
                      <a:pt x="42" y="108"/>
                      <a:pt x="42" y="66"/>
                      <a:pt x="42" y="26"/>
                    </a:cubicBezTo>
                    <a:cubicBezTo>
                      <a:pt x="42"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6999104" y="2824232"/>
                <a:ext cx="38545" cy="99406"/>
              </a:xfrm>
              <a:custGeom>
                <a:avLst/>
                <a:gdLst/>
                <a:ahLst/>
                <a:cxnLst/>
                <a:rect l="l" t="t" r="r" b="b"/>
                <a:pathLst>
                  <a:path w="95" h="245" extrusionOk="0">
                    <a:moveTo>
                      <a:pt x="94" y="1"/>
                    </a:moveTo>
                    <a:lnTo>
                      <a:pt x="94" y="1"/>
                    </a:lnTo>
                    <a:cubicBezTo>
                      <a:pt x="0" y="43"/>
                      <a:pt x="42" y="151"/>
                      <a:pt x="0" y="232"/>
                    </a:cubicBezTo>
                    <a:lnTo>
                      <a:pt x="13" y="245"/>
                    </a:lnTo>
                    <a:cubicBezTo>
                      <a:pt x="42" y="151"/>
                      <a:pt x="68" y="69"/>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7181275" y="2174263"/>
                <a:ext cx="43820" cy="78307"/>
              </a:xfrm>
              <a:custGeom>
                <a:avLst/>
                <a:gdLst/>
                <a:ahLst/>
                <a:cxnLst/>
                <a:rect l="l" t="t" r="r" b="b"/>
                <a:pathLst>
                  <a:path w="108" h="193" extrusionOk="0">
                    <a:moveTo>
                      <a:pt x="0" y="0"/>
                    </a:moveTo>
                    <a:lnTo>
                      <a:pt x="0" y="0"/>
                    </a:lnTo>
                    <a:cubicBezTo>
                      <a:pt x="27" y="56"/>
                      <a:pt x="69" y="124"/>
                      <a:pt x="95" y="193"/>
                    </a:cubicBezTo>
                    <a:cubicBezTo>
                      <a:pt x="108" y="137"/>
                      <a:pt x="53" y="3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6790156" y="2168582"/>
                <a:ext cx="77090" cy="23127"/>
              </a:xfrm>
              <a:custGeom>
                <a:avLst/>
                <a:gdLst/>
                <a:ahLst/>
                <a:cxnLst/>
                <a:rect l="l" t="t" r="r" b="b"/>
                <a:pathLst>
                  <a:path w="190" h="57" extrusionOk="0">
                    <a:moveTo>
                      <a:pt x="129" y="0"/>
                    </a:moveTo>
                    <a:cubicBezTo>
                      <a:pt x="86" y="0"/>
                      <a:pt x="41" y="7"/>
                      <a:pt x="0" y="57"/>
                    </a:cubicBezTo>
                    <a:cubicBezTo>
                      <a:pt x="69" y="44"/>
                      <a:pt x="121" y="31"/>
                      <a:pt x="189" y="14"/>
                    </a:cubicBezTo>
                    <a:cubicBezTo>
                      <a:pt x="189" y="14"/>
                      <a:pt x="176" y="14"/>
                      <a:pt x="176" y="1"/>
                    </a:cubicBezTo>
                    <a:cubicBezTo>
                      <a:pt x="161" y="1"/>
                      <a:pt x="145"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6982875" y="2978813"/>
                <a:ext cx="16635" cy="99406"/>
              </a:xfrm>
              <a:custGeom>
                <a:avLst/>
                <a:gdLst/>
                <a:ahLst/>
                <a:cxnLst/>
                <a:rect l="l" t="t" r="r" b="b"/>
                <a:pathLst>
                  <a:path w="41" h="245" extrusionOk="0">
                    <a:moveTo>
                      <a:pt x="14" y="1"/>
                    </a:moveTo>
                    <a:cubicBezTo>
                      <a:pt x="14" y="82"/>
                      <a:pt x="14" y="164"/>
                      <a:pt x="1" y="245"/>
                    </a:cubicBezTo>
                    <a:cubicBezTo>
                      <a:pt x="40" y="216"/>
                      <a:pt x="40" y="4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7016144" y="2351158"/>
                <a:ext cx="27996" cy="87639"/>
              </a:xfrm>
              <a:custGeom>
                <a:avLst/>
                <a:gdLst/>
                <a:ahLst/>
                <a:cxnLst/>
                <a:rect l="l" t="t" r="r" b="b"/>
                <a:pathLst>
                  <a:path w="69" h="216" extrusionOk="0">
                    <a:moveTo>
                      <a:pt x="69" y="1"/>
                    </a:moveTo>
                    <a:lnTo>
                      <a:pt x="69" y="1"/>
                    </a:lnTo>
                    <a:cubicBezTo>
                      <a:pt x="39" y="82"/>
                      <a:pt x="26" y="151"/>
                      <a:pt x="0" y="216"/>
                    </a:cubicBezTo>
                    <a:cubicBezTo>
                      <a:pt x="52" y="164"/>
                      <a:pt x="69" y="82"/>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6713473" y="1876056"/>
                <a:ext cx="77090" cy="29213"/>
              </a:xfrm>
              <a:custGeom>
                <a:avLst/>
                <a:gdLst/>
                <a:ahLst/>
                <a:cxnLst/>
                <a:rect l="l" t="t" r="r" b="b"/>
                <a:pathLst>
                  <a:path w="190" h="72" extrusionOk="0">
                    <a:moveTo>
                      <a:pt x="171" y="1"/>
                    </a:moveTo>
                    <a:cubicBezTo>
                      <a:pt x="111" y="1"/>
                      <a:pt x="12" y="48"/>
                      <a:pt x="1" y="71"/>
                    </a:cubicBezTo>
                    <a:cubicBezTo>
                      <a:pt x="66" y="45"/>
                      <a:pt x="121" y="32"/>
                      <a:pt x="189" y="3"/>
                    </a:cubicBezTo>
                    <a:cubicBezTo>
                      <a:pt x="184" y="1"/>
                      <a:pt x="177"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6838843" y="1734458"/>
                <a:ext cx="73438" cy="33270"/>
              </a:xfrm>
              <a:custGeom>
                <a:avLst/>
                <a:gdLst/>
                <a:ahLst/>
                <a:cxnLst/>
                <a:rect l="l" t="t" r="r" b="b"/>
                <a:pathLst>
                  <a:path w="181" h="82" extrusionOk="0">
                    <a:moveTo>
                      <a:pt x="141" y="1"/>
                    </a:moveTo>
                    <a:cubicBezTo>
                      <a:pt x="109" y="1"/>
                      <a:pt x="69" y="24"/>
                      <a:pt x="1" y="81"/>
                    </a:cubicBezTo>
                    <a:cubicBezTo>
                      <a:pt x="69" y="55"/>
                      <a:pt x="125" y="26"/>
                      <a:pt x="180" y="13"/>
                    </a:cubicBezTo>
                    <a:cubicBezTo>
                      <a:pt x="167" y="5"/>
                      <a:pt x="15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738516" y="3253894"/>
                <a:ext cx="38545" cy="83582"/>
              </a:xfrm>
              <a:custGeom>
                <a:avLst/>
                <a:gdLst/>
                <a:ahLst/>
                <a:cxnLst/>
                <a:rect l="l" t="t" r="r" b="b"/>
                <a:pathLst>
                  <a:path w="95" h="206" extrusionOk="0">
                    <a:moveTo>
                      <a:pt x="82" y="0"/>
                    </a:moveTo>
                    <a:cubicBezTo>
                      <a:pt x="56" y="69"/>
                      <a:pt x="26" y="137"/>
                      <a:pt x="0" y="189"/>
                    </a:cubicBezTo>
                    <a:cubicBezTo>
                      <a:pt x="0" y="189"/>
                      <a:pt x="0" y="205"/>
                      <a:pt x="13" y="205"/>
                    </a:cubicBezTo>
                    <a:cubicBezTo>
                      <a:pt x="43" y="137"/>
                      <a:pt x="69" y="69"/>
                      <a:pt x="95" y="13"/>
                    </a:cubicBez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6134909" y="4212213"/>
                <a:ext cx="60861" cy="10549"/>
              </a:xfrm>
              <a:custGeom>
                <a:avLst/>
                <a:gdLst/>
                <a:ahLst/>
                <a:cxnLst/>
                <a:rect l="l" t="t" r="r" b="b"/>
                <a:pathLst>
                  <a:path w="150" h="26" extrusionOk="0">
                    <a:moveTo>
                      <a:pt x="99" y="1"/>
                    </a:moveTo>
                    <a:cubicBezTo>
                      <a:pt x="67" y="1"/>
                      <a:pt x="37" y="12"/>
                      <a:pt x="0" y="12"/>
                    </a:cubicBezTo>
                    <a:lnTo>
                      <a:pt x="0" y="25"/>
                    </a:lnTo>
                    <a:cubicBezTo>
                      <a:pt x="56" y="25"/>
                      <a:pt x="95" y="12"/>
                      <a:pt x="150" y="12"/>
                    </a:cubicBezTo>
                    <a:cubicBezTo>
                      <a:pt x="132" y="4"/>
                      <a:pt x="115"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6"/>
              <p:cNvSpPr/>
              <p:nvPr/>
            </p:nvSpPr>
            <p:spPr>
              <a:xfrm>
                <a:off x="6779607" y="2389702"/>
                <a:ext cx="26779" cy="88857"/>
              </a:xfrm>
              <a:custGeom>
                <a:avLst/>
                <a:gdLst/>
                <a:ahLst/>
                <a:cxnLst/>
                <a:rect l="l" t="t" r="r" b="b"/>
                <a:pathLst>
                  <a:path w="66" h="219" extrusionOk="0">
                    <a:moveTo>
                      <a:pt x="66" y="0"/>
                    </a:moveTo>
                    <a:cubicBezTo>
                      <a:pt x="13" y="69"/>
                      <a:pt x="0" y="176"/>
                      <a:pt x="53" y="218"/>
                    </a:cubicBezTo>
                    <a:cubicBezTo>
                      <a:pt x="0" y="150"/>
                      <a:pt x="53" y="8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6"/>
              <p:cNvSpPr/>
              <p:nvPr/>
            </p:nvSpPr>
            <p:spPr>
              <a:xfrm>
                <a:off x="6773115" y="3451887"/>
                <a:ext cx="45037" cy="28402"/>
              </a:xfrm>
              <a:custGeom>
                <a:avLst/>
                <a:gdLst/>
                <a:ahLst/>
                <a:cxnLst/>
                <a:rect l="l" t="t" r="r" b="b"/>
                <a:pathLst>
                  <a:path w="111" h="70" extrusionOk="0">
                    <a:moveTo>
                      <a:pt x="98" y="1"/>
                    </a:moveTo>
                    <a:cubicBezTo>
                      <a:pt x="56" y="14"/>
                      <a:pt x="16" y="1"/>
                      <a:pt x="0" y="69"/>
                    </a:cubicBezTo>
                    <a:cubicBezTo>
                      <a:pt x="29" y="43"/>
                      <a:pt x="69" y="27"/>
                      <a:pt x="111" y="14"/>
                    </a:cubicBezTo>
                    <a:cubicBezTo>
                      <a:pt x="98" y="14"/>
                      <a:pt x="9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6883878" y="2291517"/>
                <a:ext cx="66541" cy="21910"/>
              </a:xfrm>
              <a:custGeom>
                <a:avLst/>
                <a:gdLst/>
                <a:ahLst/>
                <a:cxnLst/>
                <a:rect l="l" t="t" r="r" b="b"/>
                <a:pathLst>
                  <a:path w="164" h="54" extrusionOk="0">
                    <a:moveTo>
                      <a:pt x="108" y="1"/>
                    </a:moveTo>
                    <a:cubicBezTo>
                      <a:pt x="61" y="1"/>
                      <a:pt x="20" y="23"/>
                      <a:pt x="1" y="53"/>
                    </a:cubicBezTo>
                    <a:cubicBezTo>
                      <a:pt x="53" y="37"/>
                      <a:pt x="108" y="24"/>
                      <a:pt x="164" y="11"/>
                    </a:cubicBezTo>
                    <a:cubicBezTo>
                      <a:pt x="145" y="4"/>
                      <a:pt x="12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6739846" y="2587695"/>
                <a:ext cx="50717" cy="44225"/>
              </a:xfrm>
              <a:custGeom>
                <a:avLst/>
                <a:gdLst/>
                <a:ahLst/>
                <a:cxnLst/>
                <a:rect l="l" t="t" r="r" b="b"/>
                <a:pathLst>
                  <a:path w="125" h="109" extrusionOk="0">
                    <a:moveTo>
                      <a:pt x="1" y="1"/>
                    </a:moveTo>
                    <a:lnTo>
                      <a:pt x="1" y="14"/>
                    </a:lnTo>
                    <a:cubicBezTo>
                      <a:pt x="30" y="40"/>
                      <a:pt x="56" y="95"/>
                      <a:pt x="124" y="108"/>
                    </a:cubicBezTo>
                    <a:lnTo>
                      <a:pt x="124" y="95"/>
                    </a:lnTo>
                    <a:cubicBezTo>
                      <a:pt x="82" y="69"/>
                      <a:pt x="43"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6706982" y="1866318"/>
                <a:ext cx="66541" cy="15012"/>
              </a:xfrm>
              <a:custGeom>
                <a:avLst/>
                <a:gdLst/>
                <a:ahLst/>
                <a:cxnLst/>
                <a:rect l="l" t="t" r="r" b="b"/>
                <a:pathLst>
                  <a:path w="164" h="37" extrusionOk="0">
                    <a:moveTo>
                      <a:pt x="163" y="1"/>
                    </a:moveTo>
                    <a:cubicBezTo>
                      <a:pt x="111" y="14"/>
                      <a:pt x="56" y="14"/>
                      <a:pt x="0" y="27"/>
                    </a:cubicBezTo>
                    <a:cubicBezTo>
                      <a:pt x="12" y="33"/>
                      <a:pt x="18" y="37"/>
                      <a:pt x="30" y="37"/>
                    </a:cubicBezTo>
                    <a:cubicBezTo>
                      <a:pt x="49" y="37"/>
                      <a:pt x="81" y="2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6955286" y="2504522"/>
                <a:ext cx="38951" cy="27996"/>
              </a:xfrm>
              <a:custGeom>
                <a:avLst/>
                <a:gdLst/>
                <a:ahLst/>
                <a:cxnLst/>
                <a:rect l="l" t="t" r="r" b="b"/>
                <a:pathLst>
                  <a:path w="96" h="69" extrusionOk="0">
                    <a:moveTo>
                      <a:pt x="69" y="1"/>
                    </a:moveTo>
                    <a:cubicBezTo>
                      <a:pt x="56" y="17"/>
                      <a:pt x="27" y="43"/>
                      <a:pt x="1" y="56"/>
                    </a:cubicBezTo>
                    <a:cubicBezTo>
                      <a:pt x="1" y="56"/>
                      <a:pt x="14" y="56"/>
                      <a:pt x="14" y="69"/>
                    </a:cubicBezTo>
                    <a:cubicBezTo>
                      <a:pt x="27" y="56"/>
                      <a:pt x="40" y="56"/>
                      <a:pt x="40" y="43"/>
                    </a:cubicBezTo>
                    <a:cubicBezTo>
                      <a:pt x="56" y="56"/>
                      <a:pt x="69" y="56"/>
                      <a:pt x="69" y="56"/>
                    </a:cubicBezTo>
                    <a:cubicBezTo>
                      <a:pt x="82" y="43"/>
                      <a:pt x="95" y="30"/>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6790156" y="2626239"/>
                <a:ext cx="61266" cy="27996"/>
              </a:xfrm>
              <a:custGeom>
                <a:avLst/>
                <a:gdLst/>
                <a:ahLst/>
                <a:cxnLst/>
                <a:rect l="l" t="t" r="r" b="b"/>
                <a:pathLst>
                  <a:path w="151" h="69" extrusionOk="0">
                    <a:moveTo>
                      <a:pt x="0" y="0"/>
                    </a:moveTo>
                    <a:lnTo>
                      <a:pt x="0" y="13"/>
                    </a:lnTo>
                    <a:cubicBezTo>
                      <a:pt x="40" y="56"/>
                      <a:pt x="95" y="69"/>
                      <a:pt x="150" y="69"/>
                    </a:cubicBezTo>
                    <a:cubicBezTo>
                      <a:pt x="95" y="56"/>
                      <a:pt x="56"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5842787" y="3238070"/>
                <a:ext cx="33270" cy="66135"/>
              </a:xfrm>
              <a:custGeom>
                <a:avLst/>
                <a:gdLst/>
                <a:ahLst/>
                <a:cxnLst/>
                <a:rect l="l" t="t" r="r" b="b"/>
                <a:pathLst>
                  <a:path w="82" h="163" extrusionOk="0">
                    <a:moveTo>
                      <a:pt x="82" y="0"/>
                    </a:moveTo>
                    <a:lnTo>
                      <a:pt x="82" y="0"/>
                    </a:lnTo>
                    <a:cubicBezTo>
                      <a:pt x="56" y="52"/>
                      <a:pt x="30" y="94"/>
                      <a:pt x="0" y="147"/>
                    </a:cubicBezTo>
                    <a:cubicBezTo>
                      <a:pt x="14" y="147"/>
                      <a:pt x="14" y="147"/>
                      <a:pt x="14" y="163"/>
                    </a:cubicBezTo>
                    <a:cubicBezTo>
                      <a:pt x="43" y="108"/>
                      <a:pt x="69" y="52"/>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6767841" y="3286757"/>
                <a:ext cx="17447" cy="66541"/>
              </a:xfrm>
              <a:custGeom>
                <a:avLst/>
                <a:gdLst/>
                <a:ahLst/>
                <a:cxnLst/>
                <a:rect l="l" t="t" r="r" b="b"/>
                <a:pathLst>
                  <a:path w="43" h="164" extrusionOk="0">
                    <a:moveTo>
                      <a:pt x="0" y="1"/>
                    </a:moveTo>
                    <a:cubicBezTo>
                      <a:pt x="13" y="56"/>
                      <a:pt x="13" y="108"/>
                      <a:pt x="29" y="163"/>
                    </a:cubicBezTo>
                    <a:cubicBezTo>
                      <a:pt x="29" y="150"/>
                      <a:pt x="42" y="150"/>
                      <a:pt x="42" y="150"/>
                    </a:cubicBezTo>
                    <a:cubicBezTo>
                      <a:pt x="29" y="108"/>
                      <a:pt x="29"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6982875" y="2829507"/>
                <a:ext cx="33676" cy="61266"/>
              </a:xfrm>
              <a:custGeom>
                <a:avLst/>
                <a:gdLst/>
                <a:ahLst/>
                <a:cxnLst/>
                <a:rect l="l" t="t" r="r" b="b"/>
                <a:pathLst>
                  <a:path w="83" h="151" extrusionOk="0">
                    <a:moveTo>
                      <a:pt x="53" y="1"/>
                    </a:moveTo>
                    <a:cubicBezTo>
                      <a:pt x="40" y="43"/>
                      <a:pt x="14" y="95"/>
                      <a:pt x="1" y="151"/>
                    </a:cubicBezTo>
                    <a:lnTo>
                      <a:pt x="14" y="151"/>
                    </a:lnTo>
                    <a:cubicBezTo>
                      <a:pt x="40" y="111"/>
                      <a:pt x="53" y="56"/>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6993830" y="2592970"/>
                <a:ext cx="38545" cy="29213"/>
              </a:xfrm>
              <a:custGeom>
                <a:avLst/>
                <a:gdLst/>
                <a:ahLst/>
                <a:cxnLst/>
                <a:rect l="l" t="t" r="r" b="b"/>
                <a:pathLst>
                  <a:path w="95" h="72" extrusionOk="0">
                    <a:moveTo>
                      <a:pt x="94" y="1"/>
                    </a:moveTo>
                    <a:lnTo>
                      <a:pt x="94" y="1"/>
                    </a:lnTo>
                    <a:cubicBezTo>
                      <a:pt x="68" y="27"/>
                      <a:pt x="42" y="43"/>
                      <a:pt x="0" y="69"/>
                    </a:cubicBezTo>
                    <a:cubicBezTo>
                      <a:pt x="7" y="71"/>
                      <a:pt x="14" y="72"/>
                      <a:pt x="21" y="72"/>
                    </a:cubicBezTo>
                    <a:cubicBezTo>
                      <a:pt x="65" y="72"/>
                      <a:pt x="94" y="37"/>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7037242" y="2372256"/>
                <a:ext cx="22721" cy="55992"/>
              </a:xfrm>
              <a:custGeom>
                <a:avLst/>
                <a:gdLst/>
                <a:ahLst/>
                <a:cxnLst/>
                <a:rect l="l" t="t" r="r" b="b"/>
                <a:pathLst>
                  <a:path w="56" h="138" extrusionOk="0">
                    <a:moveTo>
                      <a:pt x="43" y="1"/>
                    </a:moveTo>
                    <a:cubicBezTo>
                      <a:pt x="30" y="43"/>
                      <a:pt x="17" y="82"/>
                      <a:pt x="0" y="125"/>
                    </a:cubicBezTo>
                    <a:cubicBezTo>
                      <a:pt x="17" y="138"/>
                      <a:pt x="17" y="138"/>
                      <a:pt x="30" y="138"/>
                    </a:cubicBezTo>
                    <a:cubicBezTo>
                      <a:pt x="43" y="99"/>
                      <a:pt x="43" y="43"/>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6845740" y="1756773"/>
                <a:ext cx="49094" cy="38545"/>
              </a:xfrm>
              <a:custGeom>
                <a:avLst/>
                <a:gdLst/>
                <a:ahLst/>
                <a:cxnLst/>
                <a:rect l="l" t="t" r="r" b="b"/>
                <a:pathLst>
                  <a:path w="121" h="95" extrusionOk="0">
                    <a:moveTo>
                      <a:pt x="108" y="0"/>
                    </a:moveTo>
                    <a:cubicBezTo>
                      <a:pt x="82" y="26"/>
                      <a:pt x="39" y="52"/>
                      <a:pt x="0" y="82"/>
                    </a:cubicBezTo>
                    <a:cubicBezTo>
                      <a:pt x="13" y="82"/>
                      <a:pt x="13" y="82"/>
                      <a:pt x="13" y="95"/>
                    </a:cubicBezTo>
                    <a:cubicBezTo>
                      <a:pt x="52" y="69"/>
                      <a:pt x="82" y="39"/>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7021419" y="2598244"/>
                <a:ext cx="33270" cy="33676"/>
              </a:xfrm>
              <a:custGeom>
                <a:avLst/>
                <a:gdLst/>
                <a:ahLst/>
                <a:cxnLst/>
                <a:rect l="l" t="t" r="r" b="b"/>
                <a:pathLst>
                  <a:path w="82" h="83" extrusionOk="0">
                    <a:moveTo>
                      <a:pt x="82" y="1"/>
                    </a:moveTo>
                    <a:cubicBezTo>
                      <a:pt x="69" y="30"/>
                      <a:pt x="39" y="56"/>
                      <a:pt x="0" y="82"/>
                    </a:cubicBezTo>
                    <a:cubicBezTo>
                      <a:pt x="39" y="82"/>
                      <a:pt x="82" y="43"/>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6872112" y="2273259"/>
                <a:ext cx="55992" cy="17852"/>
              </a:xfrm>
              <a:custGeom>
                <a:avLst/>
                <a:gdLst/>
                <a:ahLst/>
                <a:cxnLst/>
                <a:rect l="l" t="t" r="r" b="b"/>
                <a:pathLst>
                  <a:path w="138" h="44" extrusionOk="0">
                    <a:moveTo>
                      <a:pt x="137" y="1"/>
                    </a:moveTo>
                    <a:cubicBezTo>
                      <a:pt x="82" y="1"/>
                      <a:pt x="43" y="17"/>
                      <a:pt x="0" y="30"/>
                    </a:cubicBezTo>
                    <a:lnTo>
                      <a:pt x="0" y="43"/>
                    </a:lnTo>
                    <a:cubicBezTo>
                      <a:pt x="43" y="30"/>
                      <a:pt x="82" y="30"/>
                      <a:pt x="137" y="17"/>
                    </a:cubicBezTo>
                    <a:lnTo>
                      <a:pt x="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5875651" y="3182486"/>
                <a:ext cx="28402" cy="55992"/>
              </a:xfrm>
              <a:custGeom>
                <a:avLst/>
                <a:gdLst/>
                <a:ahLst/>
                <a:cxnLst/>
                <a:rect l="l" t="t" r="r" b="b"/>
                <a:pathLst>
                  <a:path w="70" h="138" extrusionOk="0">
                    <a:moveTo>
                      <a:pt x="69" y="0"/>
                    </a:moveTo>
                    <a:cubicBezTo>
                      <a:pt x="43" y="56"/>
                      <a:pt x="30" y="95"/>
                      <a:pt x="1" y="137"/>
                    </a:cubicBezTo>
                    <a:lnTo>
                      <a:pt x="1" y="137"/>
                    </a:lnTo>
                    <a:cubicBezTo>
                      <a:pt x="30" y="95"/>
                      <a:pt x="43" y="5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7664899" y="4135126"/>
                <a:ext cx="210578" cy="94131"/>
              </a:xfrm>
              <a:custGeom>
                <a:avLst/>
                <a:gdLst/>
                <a:ahLst/>
                <a:cxnLst/>
                <a:rect l="l" t="t" r="r" b="b"/>
                <a:pathLst>
                  <a:path w="519" h="232" extrusionOk="0">
                    <a:moveTo>
                      <a:pt x="518" y="0"/>
                    </a:moveTo>
                    <a:cubicBezTo>
                      <a:pt x="504" y="7"/>
                      <a:pt x="493" y="7"/>
                      <a:pt x="484" y="7"/>
                    </a:cubicBezTo>
                    <a:cubicBezTo>
                      <a:pt x="476" y="7"/>
                      <a:pt x="469" y="7"/>
                      <a:pt x="463" y="13"/>
                    </a:cubicBezTo>
                    <a:cubicBezTo>
                      <a:pt x="368" y="69"/>
                      <a:pt x="261" y="69"/>
                      <a:pt x="193" y="150"/>
                    </a:cubicBezTo>
                    <a:cubicBezTo>
                      <a:pt x="150" y="176"/>
                      <a:pt x="98" y="176"/>
                      <a:pt x="43" y="202"/>
                    </a:cubicBezTo>
                    <a:cubicBezTo>
                      <a:pt x="30" y="202"/>
                      <a:pt x="17" y="215"/>
                      <a:pt x="0" y="215"/>
                    </a:cubicBezTo>
                    <a:cubicBezTo>
                      <a:pt x="0" y="232"/>
                      <a:pt x="17" y="232"/>
                      <a:pt x="17" y="232"/>
                    </a:cubicBezTo>
                    <a:cubicBezTo>
                      <a:pt x="111" y="202"/>
                      <a:pt x="219" y="163"/>
                      <a:pt x="326" y="121"/>
                    </a:cubicBezTo>
                    <a:lnTo>
                      <a:pt x="326" y="108"/>
                    </a:lnTo>
                    <a:lnTo>
                      <a:pt x="287" y="108"/>
                    </a:lnTo>
                    <a:cubicBezTo>
                      <a:pt x="368" y="69"/>
                      <a:pt x="450" y="39"/>
                      <a:pt x="518" y="13"/>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6630300" y="4618749"/>
                <a:ext cx="248717" cy="61266"/>
              </a:xfrm>
              <a:custGeom>
                <a:avLst/>
                <a:gdLst/>
                <a:ahLst/>
                <a:cxnLst/>
                <a:rect l="l" t="t" r="r" b="b"/>
                <a:pathLst>
                  <a:path w="613" h="151" extrusionOk="0">
                    <a:moveTo>
                      <a:pt x="613" y="0"/>
                    </a:moveTo>
                    <a:cubicBezTo>
                      <a:pt x="408" y="43"/>
                      <a:pt x="206" y="98"/>
                      <a:pt x="0" y="137"/>
                    </a:cubicBezTo>
                    <a:lnTo>
                      <a:pt x="0" y="150"/>
                    </a:lnTo>
                    <a:cubicBezTo>
                      <a:pt x="206" y="111"/>
                      <a:pt x="408" y="56"/>
                      <a:pt x="613" y="17"/>
                    </a:cubicBezTo>
                    <a:lnTo>
                      <a:pt x="6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6035507" y="4651612"/>
                <a:ext cx="176496" cy="116852"/>
              </a:xfrm>
              <a:custGeom>
                <a:avLst/>
                <a:gdLst/>
                <a:ahLst/>
                <a:cxnLst/>
                <a:rect l="l" t="t" r="r" b="b"/>
                <a:pathLst>
                  <a:path w="435" h="288" extrusionOk="0">
                    <a:moveTo>
                      <a:pt x="434" y="1"/>
                    </a:moveTo>
                    <a:cubicBezTo>
                      <a:pt x="340" y="30"/>
                      <a:pt x="14" y="245"/>
                      <a:pt x="1" y="287"/>
                    </a:cubicBezTo>
                    <a:cubicBezTo>
                      <a:pt x="151" y="193"/>
                      <a:pt x="288" y="9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7010870" y="4503523"/>
                <a:ext cx="153775" cy="66541"/>
              </a:xfrm>
              <a:custGeom>
                <a:avLst/>
                <a:gdLst/>
                <a:ahLst/>
                <a:cxnLst/>
                <a:rect l="l" t="t" r="r" b="b"/>
                <a:pathLst>
                  <a:path w="379" h="164" extrusionOk="0">
                    <a:moveTo>
                      <a:pt x="378" y="1"/>
                    </a:moveTo>
                    <a:cubicBezTo>
                      <a:pt x="352" y="1"/>
                      <a:pt x="339" y="1"/>
                      <a:pt x="326" y="14"/>
                    </a:cubicBezTo>
                    <a:cubicBezTo>
                      <a:pt x="215" y="56"/>
                      <a:pt x="108" y="108"/>
                      <a:pt x="0" y="151"/>
                    </a:cubicBezTo>
                    <a:lnTo>
                      <a:pt x="0" y="164"/>
                    </a:lnTo>
                    <a:cubicBezTo>
                      <a:pt x="26" y="164"/>
                      <a:pt x="39" y="151"/>
                      <a:pt x="65" y="138"/>
                    </a:cubicBezTo>
                    <a:cubicBezTo>
                      <a:pt x="163" y="108"/>
                      <a:pt x="245" y="69"/>
                      <a:pt x="326" y="27"/>
                    </a:cubicBezTo>
                    <a:cubicBezTo>
                      <a:pt x="352" y="27"/>
                      <a:pt x="365"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6112189" y="4580205"/>
                <a:ext cx="160266" cy="89262"/>
              </a:xfrm>
              <a:custGeom>
                <a:avLst/>
                <a:gdLst/>
                <a:ahLst/>
                <a:cxnLst/>
                <a:rect l="l" t="t" r="r" b="b"/>
                <a:pathLst>
                  <a:path w="395" h="220" extrusionOk="0">
                    <a:moveTo>
                      <a:pt x="395" y="1"/>
                    </a:moveTo>
                    <a:cubicBezTo>
                      <a:pt x="245" y="43"/>
                      <a:pt x="125" y="125"/>
                      <a:pt x="1" y="206"/>
                    </a:cubicBezTo>
                    <a:lnTo>
                      <a:pt x="17" y="219"/>
                    </a:lnTo>
                    <a:cubicBezTo>
                      <a:pt x="56" y="193"/>
                      <a:pt x="99" y="164"/>
                      <a:pt x="138" y="138"/>
                    </a:cubicBezTo>
                    <a:cubicBezTo>
                      <a:pt x="193" y="112"/>
                      <a:pt x="232" y="82"/>
                      <a:pt x="274" y="69"/>
                    </a:cubicBezTo>
                    <a:cubicBezTo>
                      <a:pt x="369" y="30"/>
                      <a:pt x="395" y="14"/>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7572394" y="4023957"/>
                <a:ext cx="109955" cy="73033"/>
              </a:xfrm>
              <a:custGeom>
                <a:avLst/>
                <a:gdLst/>
                <a:ahLst/>
                <a:cxnLst/>
                <a:rect l="l" t="t" r="r" b="b"/>
                <a:pathLst>
                  <a:path w="271" h="180" extrusionOk="0">
                    <a:moveTo>
                      <a:pt x="258" y="1"/>
                    </a:moveTo>
                    <a:cubicBezTo>
                      <a:pt x="228" y="17"/>
                      <a:pt x="189" y="30"/>
                      <a:pt x="163" y="43"/>
                    </a:cubicBezTo>
                    <a:cubicBezTo>
                      <a:pt x="147" y="56"/>
                      <a:pt x="134" y="56"/>
                      <a:pt x="121" y="69"/>
                    </a:cubicBezTo>
                    <a:cubicBezTo>
                      <a:pt x="82" y="111"/>
                      <a:pt x="40" y="138"/>
                      <a:pt x="0" y="164"/>
                    </a:cubicBezTo>
                    <a:cubicBezTo>
                      <a:pt x="0" y="180"/>
                      <a:pt x="13" y="180"/>
                      <a:pt x="13" y="180"/>
                    </a:cubicBezTo>
                    <a:cubicBezTo>
                      <a:pt x="95" y="125"/>
                      <a:pt x="176" y="69"/>
                      <a:pt x="271" y="17"/>
                    </a:cubicBezTo>
                    <a:cubicBezTo>
                      <a:pt x="271" y="17"/>
                      <a:pt x="271"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7153685" y="4300255"/>
                <a:ext cx="132270" cy="71816"/>
              </a:xfrm>
              <a:custGeom>
                <a:avLst/>
                <a:gdLst/>
                <a:ahLst/>
                <a:cxnLst/>
                <a:rect l="l" t="t" r="r" b="b"/>
                <a:pathLst>
                  <a:path w="326" h="177" extrusionOk="0">
                    <a:moveTo>
                      <a:pt x="326" y="0"/>
                    </a:moveTo>
                    <a:cubicBezTo>
                      <a:pt x="218" y="53"/>
                      <a:pt x="108" y="108"/>
                      <a:pt x="0" y="163"/>
                    </a:cubicBezTo>
                    <a:lnTo>
                      <a:pt x="0" y="176"/>
                    </a:lnTo>
                    <a:cubicBezTo>
                      <a:pt x="108" y="121"/>
                      <a:pt x="218" y="69"/>
                      <a:pt x="326" y="26"/>
                    </a:cubicBez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7786617" y="4361114"/>
                <a:ext cx="104680" cy="26779"/>
              </a:xfrm>
              <a:custGeom>
                <a:avLst/>
                <a:gdLst/>
                <a:ahLst/>
                <a:cxnLst/>
                <a:rect l="l" t="t" r="r" b="b"/>
                <a:pathLst>
                  <a:path w="258" h="66" extrusionOk="0">
                    <a:moveTo>
                      <a:pt x="257" y="0"/>
                    </a:moveTo>
                    <a:cubicBezTo>
                      <a:pt x="176" y="13"/>
                      <a:pt x="94" y="39"/>
                      <a:pt x="0" y="65"/>
                    </a:cubicBezTo>
                    <a:cubicBezTo>
                      <a:pt x="231" y="52"/>
                      <a:pt x="244" y="39"/>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7664899" y="3963910"/>
                <a:ext cx="50717" cy="60455"/>
              </a:xfrm>
              <a:custGeom>
                <a:avLst/>
                <a:gdLst/>
                <a:ahLst/>
                <a:cxnLst/>
                <a:rect l="l" t="t" r="r" b="b"/>
                <a:pathLst>
                  <a:path w="125" h="149" extrusionOk="0">
                    <a:moveTo>
                      <a:pt x="66" y="0"/>
                    </a:moveTo>
                    <a:cubicBezTo>
                      <a:pt x="39" y="0"/>
                      <a:pt x="25" y="16"/>
                      <a:pt x="17" y="41"/>
                    </a:cubicBezTo>
                    <a:cubicBezTo>
                      <a:pt x="0" y="97"/>
                      <a:pt x="43" y="136"/>
                      <a:pt x="82" y="149"/>
                    </a:cubicBezTo>
                    <a:cubicBezTo>
                      <a:pt x="69" y="123"/>
                      <a:pt x="56" y="97"/>
                      <a:pt x="56" y="67"/>
                    </a:cubicBezTo>
                    <a:cubicBezTo>
                      <a:pt x="43" y="15"/>
                      <a:pt x="98" y="28"/>
                      <a:pt x="124" y="15"/>
                    </a:cubicBezTo>
                    <a:cubicBezTo>
                      <a:pt x="100" y="5"/>
                      <a:pt x="81"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7301369" y="4221545"/>
                <a:ext cx="89262" cy="40574"/>
              </a:xfrm>
              <a:custGeom>
                <a:avLst/>
                <a:gdLst/>
                <a:ahLst/>
                <a:cxnLst/>
                <a:rect l="l" t="t" r="r" b="b"/>
                <a:pathLst>
                  <a:path w="220" h="100" extrusionOk="0">
                    <a:moveTo>
                      <a:pt x="203" y="1"/>
                    </a:moveTo>
                    <a:cubicBezTo>
                      <a:pt x="140" y="1"/>
                      <a:pt x="16" y="61"/>
                      <a:pt x="1" y="100"/>
                    </a:cubicBezTo>
                    <a:cubicBezTo>
                      <a:pt x="82" y="71"/>
                      <a:pt x="151" y="32"/>
                      <a:pt x="219" y="2"/>
                    </a:cubicBezTo>
                    <a:cubicBezTo>
                      <a:pt x="214" y="1"/>
                      <a:pt x="20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7862893" y="4129851"/>
                <a:ext cx="83988" cy="33270"/>
              </a:xfrm>
              <a:custGeom>
                <a:avLst/>
                <a:gdLst/>
                <a:ahLst/>
                <a:cxnLst/>
                <a:rect l="l" t="t" r="r" b="b"/>
                <a:pathLst>
                  <a:path w="207" h="82" extrusionOk="0">
                    <a:moveTo>
                      <a:pt x="193" y="0"/>
                    </a:moveTo>
                    <a:cubicBezTo>
                      <a:pt x="125" y="26"/>
                      <a:pt x="56" y="39"/>
                      <a:pt x="1" y="65"/>
                    </a:cubicBezTo>
                    <a:lnTo>
                      <a:pt x="1" y="82"/>
                    </a:lnTo>
                    <a:cubicBezTo>
                      <a:pt x="69" y="52"/>
                      <a:pt x="138" y="39"/>
                      <a:pt x="206" y="26"/>
                    </a:cubicBezTo>
                    <a:cubicBezTo>
                      <a:pt x="193" y="13"/>
                      <a:pt x="193" y="13"/>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7527358" y="4338393"/>
                <a:ext cx="28402" cy="61266"/>
              </a:xfrm>
              <a:custGeom>
                <a:avLst/>
                <a:gdLst/>
                <a:ahLst/>
                <a:cxnLst/>
                <a:rect l="l" t="t" r="r" b="b"/>
                <a:pathLst>
                  <a:path w="70" h="151" extrusionOk="0">
                    <a:moveTo>
                      <a:pt x="14" y="1"/>
                    </a:moveTo>
                    <a:lnTo>
                      <a:pt x="1" y="14"/>
                    </a:lnTo>
                    <a:cubicBezTo>
                      <a:pt x="1" y="40"/>
                      <a:pt x="1" y="69"/>
                      <a:pt x="14" y="95"/>
                    </a:cubicBezTo>
                    <a:lnTo>
                      <a:pt x="69" y="151"/>
                    </a:lnTo>
                    <a:cubicBezTo>
                      <a:pt x="56" y="95"/>
                      <a:pt x="43" y="56"/>
                      <a:pt x="30" y="14"/>
                    </a:cubicBezTo>
                    <a:cubicBezTo>
                      <a:pt x="30" y="14"/>
                      <a:pt x="14"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7615806" y="4036129"/>
                <a:ext cx="71816" cy="43820"/>
              </a:xfrm>
              <a:custGeom>
                <a:avLst/>
                <a:gdLst/>
                <a:ahLst/>
                <a:cxnLst/>
                <a:rect l="l" t="t" r="r" b="b"/>
                <a:pathLst>
                  <a:path w="177" h="108" extrusionOk="0">
                    <a:moveTo>
                      <a:pt x="177" y="0"/>
                    </a:moveTo>
                    <a:lnTo>
                      <a:pt x="177" y="0"/>
                    </a:lnTo>
                    <a:cubicBezTo>
                      <a:pt x="121" y="39"/>
                      <a:pt x="56" y="81"/>
                      <a:pt x="1" y="108"/>
                    </a:cubicBezTo>
                    <a:cubicBezTo>
                      <a:pt x="69" y="108"/>
                      <a:pt x="164" y="39"/>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7169509" y="4338393"/>
                <a:ext cx="78307" cy="44225"/>
              </a:xfrm>
              <a:custGeom>
                <a:avLst/>
                <a:gdLst/>
                <a:ahLst/>
                <a:cxnLst/>
                <a:rect l="l" t="t" r="r" b="b"/>
                <a:pathLst>
                  <a:path w="193" h="109" extrusionOk="0">
                    <a:moveTo>
                      <a:pt x="179" y="1"/>
                    </a:moveTo>
                    <a:cubicBezTo>
                      <a:pt x="124" y="40"/>
                      <a:pt x="56" y="69"/>
                      <a:pt x="0" y="95"/>
                    </a:cubicBezTo>
                    <a:lnTo>
                      <a:pt x="0" y="108"/>
                    </a:lnTo>
                    <a:cubicBezTo>
                      <a:pt x="69" y="82"/>
                      <a:pt x="124" y="56"/>
                      <a:pt x="192" y="27"/>
                    </a:cubicBezTo>
                    <a:cubicBezTo>
                      <a:pt x="179" y="14"/>
                      <a:pt x="179" y="14"/>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5947059" y="1447611"/>
                <a:ext cx="28402" cy="309578"/>
              </a:xfrm>
              <a:custGeom>
                <a:avLst/>
                <a:gdLst/>
                <a:ahLst/>
                <a:cxnLst/>
                <a:rect l="l" t="t" r="r" b="b"/>
                <a:pathLst>
                  <a:path w="70" h="763" extrusionOk="0">
                    <a:moveTo>
                      <a:pt x="30" y="0"/>
                    </a:moveTo>
                    <a:cubicBezTo>
                      <a:pt x="17" y="56"/>
                      <a:pt x="1" y="98"/>
                      <a:pt x="1" y="150"/>
                    </a:cubicBezTo>
                    <a:cubicBezTo>
                      <a:pt x="1" y="218"/>
                      <a:pt x="1" y="300"/>
                      <a:pt x="17" y="368"/>
                    </a:cubicBezTo>
                    <a:cubicBezTo>
                      <a:pt x="30" y="489"/>
                      <a:pt x="43" y="626"/>
                      <a:pt x="56" y="762"/>
                    </a:cubicBezTo>
                    <a:lnTo>
                      <a:pt x="69" y="762"/>
                    </a:lnTo>
                    <a:lnTo>
                      <a:pt x="69" y="720"/>
                    </a:lnTo>
                    <a:cubicBezTo>
                      <a:pt x="56" y="639"/>
                      <a:pt x="43" y="557"/>
                      <a:pt x="30" y="463"/>
                    </a:cubicBezTo>
                    <a:lnTo>
                      <a:pt x="30" y="30"/>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5969779" y="1459377"/>
                <a:ext cx="17447" cy="193537"/>
              </a:xfrm>
              <a:custGeom>
                <a:avLst/>
                <a:gdLst/>
                <a:ahLst/>
                <a:cxnLst/>
                <a:rect l="l" t="t" r="r" b="b"/>
                <a:pathLst>
                  <a:path w="43" h="477" extrusionOk="0">
                    <a:moveTo>
                      <a:pt x="0" y="1"/>
                    </a:moveTo>
                    <a:cubicBezTo>
                      <a:pt x="0" y="163"/>
                      <a:pt x="13" y="313"/>
                      <a:pt x="13" y="476"/>
                    </a:cubicBezTo>
                    <a:lnTo>
                      <a:pt x="42" y="476"/>
                    </a:lnTo>
                    <a:cubicBezTo>
                      <a:pt x="26" y="313"/>
                      <a:pt x="26" y="16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5875651" y="831722"/>
                <a:ext cx="105086" cy="115229"/>
              </a:xfrm>
              <a:custGeom>
                <a:avLst/>
                <a:gdLst/>
                <a:ahLst/>
                <a:cxnLst/>
                <a:rect l="l" t="t" r="r" b="b"/>
                <a:pathLst>
                  <a:path w="259" h="284" extrusionOk="0">
                    <a:moveTo>
                      <a:pt x="14" y="1"/>
                    </a:moveTo>
                    <a:cubicBezTo>
                      <a:pt x="14" y="1"/>
                      <a:pt x="1" y="1"/>
                      <a:pt x="1" y="14"/>
                    </a:cubicBezTo>
                    <a:cubicBezTo>
                      <a:pt x="82" y="108"/>
                      <a:pt x="164" y="190"/>
                      <a:pt x="245" y="284"/>
                    </a:cubicBezTo>
                    <a:lnTo>
                      <a:pt x="258" y="271"/>
                    </a:lnTo>
                    <a:cubicBezTo>
                      <a:pt x="177" y="177"/>
                      <a:pt x="95" y="95"/>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091091" y="1612741"/>
                <a:ext cx="16229" cy="116447"/>
              </a:xfrm>
              <a:custGeom>
                <a:avLst/>
                <a:gdLst/>
                <a:ahLst/>
                <a:cxnLst/>
                <a:rect l="l" t="t" r="r" b="b"/>
                <a:pathLst>
                  <a:path w="40" h="287" extrusionOk="0">
                    <a:moveTo>
                      <a:pt x="40" y="0"/>
                    </a:moveTo>
                    <a:cubicBezTo>
                      <a:pt x="1" y="43"/>
                      <a:pt x="14" y="261"/>
                      <a:pt x="40" y="287"/>
                    </a:cubicBezTo>
                    <a:lnTo>
                      <a:pt x="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947059" y="1817631"/>
                <a:ext cx="88857" cy="69787"/>
              </a:xfrm>
              <a:custGeom>
                <a:avLst/>
                <a:gdLst/>
                <a:ahLst/>
                <a:cxnLst/>
                <a:rect l="l" t="t" r="r" b="b"/>
                <a:pathLst>
                  <a:path w="219" h="172" extrusionOk="0">
                    <a:moveTo>
                      <a:pt x="17" y="0"/>
                    </a:moveTo>
                    <a:lnTo>
                      <a:pt x="17" y="0"/>
                    </a:lnTo>
                    <a:cubicBezTo>
                      <a:pt x="1" y="52"/>
                      <a:pt x="30" y="95"/>
                      <a:pt x="82" y="121"/>
                    </a:cubicBezTo>
                    <a:cubicBezTo>
                      <a:pt x="105" y="141"/>
                      <a:pt x="134" y="171"/>
                      <a:pt x="165" y="171"/>
                    </a:cubicBezTo>
                    <a:cubicBezTo>
                      <a:pt x="174" y="171"/>
                      <a:pt x="184" y="169"/>
                      <a:pt x="193" y="163"/>
                    </a:cubicBezTo>
                    <a:cubicBezTo>
                      <a:pt x="206" y="163"/>
                      <a:pt x="206" y="147"/>
                      <a:pt x="219" y="147"/>
                    </a:cubicBezTo>
                    <a:cubicBezTo>
                      <a:pt x="206" y="134"/>
                      <a:pt x="206" y="134"/>
                      <a:pt x="193" y="134"/>
                    </a:cubicBezTo>
                    <a:cubicBezTo>
                      <a:pt x="164" y="134"/>
                      <a:pt x="138" y="134"/>
                      <a:pt x="125" y="121"/>
                    </a:cubicBezTo>
                    <a:cubicBezTo>
                      <a:pt x="82" y="95"/>
                      <a:pt x="56" y="39"/>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6079325" y="946542"/>
                <a:ext cx="17447" cy="116852"/>
              </a:xfrm>
              <a:custGeom>
                <a:avLst/>
                <a:gdLst/>
                <a:ahLst/>
                <a:cxnLst/>
                <a:rect l="l" t="t" r="r" b="b"/>
                <a:pathLst>
                  <a:path w="43" h="288" extrusionOk="0">
                    <a:moveTo>
                      <a:pt x="43" y="1"/>
                    </a:moveTo>
                    <a:cubicBezTo>
                      <a:pt x="0" y="1"/>
                      <a:pt x="17" y="30"/>
                      <a:pt x="30" y="56"/>
                    </a:cubicBezTo>
                    <a:lnTo>
                      <a:pt x="30" y="177"/>
                    </a:lnTo>
                    <a:cubicBezTo>
                      <a:pt x="43" y="219"/>
                      <a:pt x="43" y="258"/>
                      <a:pt x="43" y="288"/>
                    </a:cubicBezTo>
                    <a:lnTo>
                      <a:pt x="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5986820" y="1794911"/>
                <a:ext cx="54369" cy="49500"/>
              </a:xfrm>
              <a:custGeom>
                <a:avLst/>
                <a:gdLst/>
                <a:ahLst/>
                <a:cxnLst/>
                <a:rect l="l" t="t" r="r" b="b"/>
                <a:pathLst>
                  <a:path w="134" h="122" extrusionOk="0">
                    <a:moveTo>
                      <a:pt x="13" y="1"/>
                    </a:moveTo>
                    <a:lnTo>
                      <a:pt x="13" y="1"/>
                    </a:lnTo>
                    <a:cubicBezTo>
                      <a:pt x="0" y="40"/>
                      <a:pt x="82" y="108"/>
                      <a:pt x="134" y="121"/>
                    </a:cubicBezTo>
                    <a:cubicBezTo>
                      <a:pt x="95" y="69"/>
                      <a:pt x="53" y="2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6178322" y="1057711"/>
                <a:ext cx="88857" cy="54775"/>
              </a:xfrm>
              <a:custGeom>
                <a:avLst/>
                <a:gdLst/>
                <a:ahLst/>
                <a:cxnLst/>
                <a:rect l="l" t="t" r="r" b="b"/>
                <a:pathLst>
                  <a:path w="219" h="135" extrusionOk="0">
                    <a:moveTo>
                      <a:pt x="180" y="1"/>
                    </a:moveTo>
                    <a:cubicBezTo>
                      <a:pt x="137" y="27"/>
                      <a:pt x="98" y="53"/>
                      <a:pt x="56" y="95"/>
                    </a:cubicBezTo>
                    <a:cubicBezTo>
                      <a:pt x="43" y="95"/>
                      <a:pt x="43" y="95"/>
                      <a:pt x="30" y="108"/>
                    </a:cubicBezTo>
                    <a:cubicBezTo>
                      <a:pt x="17" y="108"/>
                      <a:pt x="17" y="121"/>
                      <a:pt x="1" y="121"/>
                    </a:cubicBezTo>
                    <a:cubicBezTo>
                      <a:pt x="1" y="134"/>
                      <a:pt x="17" y="134"/>
                      <a:pt x="17" y="134"/>
                    </a:cubicBezTo>
                    <a:cubicBezTo>
                      <a:pt x="82" y="95"/>
                      <a:pt x="150" y="40"/>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5242720" y="2890365"/>
                <a:ext cx="44225" cy="170815"/>
              </a:xfrm>
              <a:custGeom>
                <a:avLst/>
                <a:gdLst/>
                <a:ahLst/>
                <a:cxnLst/>
                <a:rect l="l" t="t" r="r" b="b"/>
                <a:pathLst>
                  <a:path w="109" h="421" extrusionOk="0">
                    <a:moveTo>
                      <a:pt x="108" y="1"/>
                    </a:moveTo>
                    <a:cubicBezTo>
                      <a:pt x="56" y="1"/>
                      <a:pt x="1" y="326"/>
                      <a:pt x="27" y="421"/>
                    </a:cubicBezTo>
                    <a:cubicBezTo>
                      <a:pt x="56" y="287"/>
                      <a:pt x="82" y="13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5242720" y="2389702"/>
                <a:ext cx="66541" cy="148500"/>
              </a:xfrm>
              <a:custGeom>
                <a:avLst/>
                <a:gdLst/>
                <a:ahLst/>
                <a:cxnLst/>
                <a:rect l="l" t="t" r="r" b="b"/>
                <a:pathLst>
                  <a:path w="164" h="366" extrusionOk="0">
                    <a:moveTo>
                      <a:pt x="151" y="0"/>
                    </a:moveTo>
                    <a:cubicBezTo>
                      <a:pt x="138" y="0"/>
                      <a:pt x="125" y="13"/>
                      <a:pt x="125" y="26"/>
                    </a:cubicBezTo>
                    <a:cubicBezTo>
                      <a:pt x="95" y="69"/>
                      <a:pt x="82" y="121"/>
                      <a:pt x="69" y="176"/>
                    </a:cubicBezTo>
                    <a:cubicBezTo>
                      <a:pt x="43" y="231"/>
                      <a:pt x="27" y="300"/>
                      <a:pt x="1" y="365"/>
                    </a:cubicBezTo>
                    <a:lnTo>
                      <a:pt x="27" y="365"/>
                    </a:lnTo>
                    <a:cubicBezTo>
                      <a:pt x="69" y="245"/>
                      <a:pt x="125" y="121"/>
                      <a:pt x="164" y="13"/>
                    </a:cubicBezTo>
                    <a:cubicBezTo>
                      <a:pt x="164" y="0"/>
                      <a:pt x="151"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5352671" y="2532111"/>
                <a:ext cx="33270" cy="149717"/>
              </a:xfrm>
              <a:custGeom>
                <a:avLst/>
                <a:gdLst/>
                <a:ahLst/>
                <a:cxnLst/>
                <a:rect l="l" t="t" r="r" b="b"/>
                <a:pathLst>
                  <a:path w="82" h="369" extrusionOk="0">
                    <a:moveTo>
                      <a:pt x="0" y="1"/>
                    </a:moveTo>
                    <a:lnTo>
                      <a:pt x="0" y="1"/>
                    </a:lnTo>
                    <a:cubicBezTo>
                      <a:pt x="30" y="125"/>
                      <a:pt x="43" y="245"/>
                      <a:pt x="69" y="369"/>
                    </a:cubicBezTo>
                    <a:lnTo>
                      <a:pt x="82" y="369"/>
                    </a:lnTo>
                    <a:cubicBezTo>
                      <a:pt x="56" y="245"/>
                      <a:pt x="69" y="12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5293029" y="2917954"/>
                <a:ext cx="16229" cy="122127"/>
              </a:xfrm>
              <a:custGeom>
                <a:avLst/>
                <a:gdLst/>
                <a:ahLst/>
                <a:cxnLst/>
                <a:rect l="l" t="t" r="r" b="b"/>
                <a:pathLst>
                  <a:path w="40" h="301" extrusionOk="0">
                    <a:moveTo>
                      <a:pt x="27" y="1"/>
                    </a:moveTo>
                    <a:cubicBezTo>
                      <a:pt x="27" y="14"/>
                      <a:pt x="14" y="27"/>
                      <a:pt x="14" y="40"/>
                    </a:cubicBezTo>
                    <a:cubicBezTo>
                      <a:pt x="1" y="121"/>
                      <a:pt x="1" y="203"/>
                      <a:pt x="1" y="301"/>
                    </a:cubicBezTo>
                    <a:cubicBezTo>
                      <a:pt x="14" y="203"/>
                      <a:pt x="27" y="108"/>
                      <a:pt x="40" y="14"/>
                    </a:cubicBezTo>
                    <a:lnTo>
                      <a:pt x="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5281263" y="2417291"/>
                <a:ext cx="38545" cy="87639"/>
              </a:xfrm>
              <a:custGeom>
                <a:avLst/>
                <a:gdLst/>
                <a:ahLst/>
                <a:cxnLst/>
                <a:rect l="l" t="t" r="r" b="b"/>
                <a:pathLst>
                  <a:path w="95" h="216" extrusionOk="0">
                    <a:moveTo>
                      <a:pt x="95" y="1"/>
                    </a:moveTo>
                    <a:lnTo>
                      <a:pt x="95" y="1"/>
                    </a:lnTo>
                    <a:cubicBezTo>
                      <a:pt x="56" y="27"/>
                      <a:pt x="0" y="177"/>
                      <a:pt x="30" y="216"/>
                    </a:cubicBezTo>
                    <a:cubicBezTo>
                      <a:pt x="56" y="150"/>
                      <a:pt x="69" y="8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5352671" y="2345884"/>
                <a:ext cx="66541" cy="33676"/>
              </a:xfrm>
              <a:custGeom>
                <a:avLst/>
                <a:gdLst/>
                <a:ahLst/>
                <a:cxnLst/>
                <a:rect l="l" t="t" r="r" b="b"/>
                <a:pathLst>
                  <a:path w="164" h="83" extrusionOk="0">
                    <a:moveTo>
                      <a:pt x="111" y="1"/>
                    </a:moveTo>
                    <a:cubicBezTo>
                      <a:pt x="56" y="1"/>
                      <a:pt x="17" y="27"/>
                      <a:pt x="0" y="82"/>
                    </a:cubicBezTo>
                    <a:cubicBezTo>
                      <a:pt x="17" y="66"/>
                      <a:pt x="17" y="66"/>
                      <a:pt x="30" y="53"/>
                    </a:cubicBezTo>
                    <a:cubicBezTo>
                      <a:pt x="43" y="40"/>
                      <a:pt x="63" y="33"/>
                      <a:pt x="83" y="33"/>
                    </a:cubicBezTo>
                    <a:cubicBezTo>
                      <a:pt x="104" y="33"/>
                      <a:pt x="124" y="40"/>
                      <a:pt x="137" y="53"/>
                    </a:cubicBezTo>
                    <a:cubicBezTo>
                      <a:pt x="137" y="53"/>
                      <a:pt x="150" y="53"/>
                      <a:pt x="163" y="66"/>
                    </a:cubicBezTo>
                    <a:lnTo>
                      <a:pt x="163" y="27"/>
                    </a:lnTo>
                    <a:cubicBezTo>
                      <a:pt x="150" y="14"/>
                      <a:pt x="137"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5364437" y="2393759"/>
                <a:ext cx="44225" cy="12172"/>
              </a:xfrm>
              <a:custGeom>
                <a:avLst/>
                <a:gdLst/>
                <a:ahLst/>
                <a:cxnLst/>
                <a:rect l="l" t="t" r="r" b="b"/>
                <a:pathLst>
                  <a:path w="109" h="30" extrusionOk="0">
                    <a:moveTo>
                      <a:pt x="48" y="0"/>
                    </a:moveTo>
                    <a:cubicBezTo>
                      <a:pt x="31" y="0"/>
                      <a:pt x="14" y="3"/>
                      <a:pt x="1" y="16"/>
                    </a:cubicBezTo>
                    <a:lnTo>
                      <a:pt x="1" y="29"/>
                    </a:lnTo>
                    <a:cubicBezTo>
                      <a:pt x="40" y="29"/>
                      <a:pt x="69" y="29"/>
                      <a:pt x="108" y="16"/>
                    </a:cubicBezTo>
                    <a:lnTo>
                      <a:pt x="95" y="3"/>
                    </a:lnTo>
                    <a:cubicBezTo>
                      <a:pt x="82" y="3"/>
                      <a:pt x="6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5408255" y="2405525"/>
                <a:ext cx="17447" cy="73033"/>
              </a:xfrm>
              <a:custGeom>
                <a:avLst/>
                <a:gdLst/>
                <a:ahLst/>
                <a:cxnLst/>
                <a:rect l="l" t="t" r="r" b="b"/>
                <a:pathLst>
                  <a:path w="43" h="180" extrusionOk="0">
                    <a:moveTo>
                      <a:pt x="26" y="0"/>
                    </a:moveTo>
                    <a:cubicBezTo>
                      <a:pt x="13" y="69"/>
                      <a:pt x="13" y="124"/>
                      <a:pt x="0" y="179"/>
                    </a:cubicBezTo>
                    <a:lnTo>
                      <a:pt x="13" y="179"/>
                    </a:lnTo>
                    <a:cubicBezTo>
                      <a:pt x="26" y="124"/>
                      <a:pt x="42" y="69"/>
                      <a:pt x="42" y="17"/>
                    </a:cubicBezTo>
                    <a:cubicBezTo>
                      <a:pt x="42" y="17"/>
                      <a:pt x="26" y="17"/>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6541852" y="4228442"/>
                <a:ext cx="132270" cy="49906"/>
              </a:xfrm>
              <a:custGeom>
                <a:avLst/>
                <a:gdLst/>
                <a:ahLst/>
                <a:cxnLst/>
                <a:rect l="l" t="t" r="r" b="b"/>
                <a:pathLst>
                  <a:path w="326" h="123" extrusionOk="0">
                    <a:moveTo>
                      <a:pt x="272" y="1"/>
                    </a:moveTo>
                    <a:cubicBezTo>
                      <a:pt x="214" y="1"/>
                      <a:pt x="164" y="44"/>
                      <a:pt x="111" y="54"/>
                    </a:cubicBezTo>
                    <a:cubicBezTo>
                      <a:pt x="69" y="67"/>
                      <a:pt x="30" y="96"/>
                      <a:pt x="0" y="122"/>
                    </a:cubicBezTo>
                    <a:lnTo>
                      <a:pt x="30" y="122"/>
                    </a:lnTo>
                    <a:cubicBezTo>
                      <a:pt x="69" y="109"/>
                      <a:pt x="98" y="96"/>
                      <a:pt x="137" y="83"/>
                    </a:cubicBezTo>
                    <a:cubicBezTo>
                      <a:pt x="205" y="54"/>
                      <a:pt x="274" y="41"/>
                      <a:pt x="326" y="15"/>
                    </a:cubicBezTo>
                    <a:cubicBezTo>
                      <a:pt x="307" y="5"/>
                      <a:pt x="289"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6861563" y="4338393"/>
                <a:ext cx="116447" cy="73033"/>
              </a:xfrm>
              <a:custGeom>
                <a:avLst/>
                <a:gdLst/>
                <a:ahLst/>
                <a:cxnLst/>
                <a:rect l="l" t="t" r="r" b="b"/>
                <a:pathLst>
                  <a:path w="287" h="180" extrusionOk="0">
                    <a:moveTo>
                      <a:pt x="287" y="1"/>
                    </a:moveTo>
                    <a:lnTo>
                      <a:pt x="287" y="1"/>
                    </a:lnTo>
                    <a:cubicBezTo>
                      <a:pt x="189" y="56"/>
                      <a:pt x="95" y="108"/>
                      <a:pt x="0" y="177"/>
                    </a:cubicBezTo>
                    <a:cubicBezTo>
                      <a:pt x="2" y="179"/>
                      <a:pt x="6" y="180"/>
                      <a:pt x="11" y="180"/>
                    </a:cubicBezTo>
                    <a:cubicBezTo>
                      <a:pt x="64" y="180"/>
                      <a:pt x="272" y="52"/>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6647340" y="4343668"/>
                <a:ext cx="110361" cy="71816"/>
              </a:xfrm>
              <a:custGeom>
                <a:avLst/>
                <a:gdLst/>
                <a:ahLst/>
                <a:cxnLst/>
                <a:rect l="l" t="t" r="r" b="b"/>
                <a:pathLst>
                  <a:path w="272" h="177" extrusionOk="0">
                    <a:moveTo>
                      <a:pt x="271" y="1"/>
                    </a:moveTo>
                    <a:cubicBezTo>
                      <a:pt x="258" y="14"/>
                      <a:pt x="258" y="14"/>
                      <a:pt x="245" y="14"/>
                    </a:cubicBezTo>
                    <a:cubicBezTo>
                      <a:pt x="190" y="43"/>
                      <a:pt x="134" y="82"/>
                      <a:pt x="82" y="108"/>
                    </a:cubicBezTo>
                    <a:cubicBezTo>
                      <a:pt x="53" y="138"/>
                      <a:pt x="27" y="151"/>
                      <a:pt x="1" y="177"/>
                    </a:cubicBezTo>
                    <a:lnTo>
                      <a:pt x="27" y="177"/>
                    </a:lnTo>
                    <a:cubicBezTo>
                      <a:pt x="82" y="151"/>
                      <a:pt x="134" y="108"/>
                      <a:pt x="190" y="82"/>
                    </a:cubicBezTo>
                    <a:cubicBezTo>
                      <a:pt x="216" y="56"/>
                      <a:pt x="245" y="43"/>
                      <a:pt x="271" y="14"/>
                    </a:cubicBezTo>
                    <a:lnTo>
                      <a:pt x="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6492759" y="4277941"/>
                <a:ext cx="49500" cy="33270"/>
              </a:xfrm>
              <a:custGeom>
                <a:avLst/>
                <a:gdLst/>
                <a:ahLst/>
                <a:cxnLst/>
                <a:rect l="l" t="t" r="r" b="b"/>
                <a:pathLst>
                  <a:path w="122" h="82" extrusionOk="0">
                    <a:moveTo>
                      <a:pt x="121" y="0"/>
                    </a:moveTo>
                    <a:cubicBezTo>
                      <a:pt x="82" y="13"/>
                      <a:pt x="40" y="42"/>
                      <a:pt x="1" y="68"/>
                    </a:cubicBezTo>
                    <a:lnTo>
                      <a:pt x="1" y="81"/>
                    </a:lnTo>
                    <a:cubicBezTo>
                      <a:pt x="40" y="55"/>
                      <a:pt x="82" y="42"/>
                      <a:pt x="121"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6206317" y="2190492"/>
                <a:ext cx="94131" cy="83176"/>
              </a:xfrm>
              <a:custGeom>
                <a:avLst/>
                <a:gdLst/>
                <a:ahLst/>
                <a:cxnLst/>
                <a:rect l="l" t="t" r="r" b="b"/>
                <a:pathLst>
                  <a:path w="232" h="205" extrusionOk="0">
                    <a:moveTo>
                      <a:pt x="207" y="1"/>
                    </a:moveTo>
                    <a:cubicBezTo>
                      <a:pt x="147" y="1"/>
                      <a:pt x="132" y="46"/>
                      <a:pt x="95" y="84"/>
                    </a:cubicBezTo>
                    <a:cubicBezTo>
                      <a:pt x="55" y="110"/>
                      <a:pt x="29" y="166"/>
                      <a:pt x="0" y="205"/>
                    </a:cubicBezTo>
                    <a:lnTo>
                      <a:pt x="13" y="205"/>
                    </a:lnTo>
                    <a:cubicBezTo>
                      <a:pt x="81" y="140"/>
                      <a:pt x="150" y="71"/>
                      <a:pt x="231" y="3"/>
                    </a:cubicBezTo>
                    <a:cubicBezTo>
                      <a:pt x="223" y="1"/>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6030232" y="2587695"/>
                <a:ext cx="55992" cy="82365"/>
              </a:xfrm>
              <a:custGeom>
                <a:avLst/>
                <a:gdLst/>
                <a:ahLst/>
                <a:cxnLst/>
                <a:rect l="l" t="t" r="r" b="b"/>
                <a:pathLst>
                  <a:path w="138" h="203" extrusionOk="0">
                    <a:moveTo>
                      <a:pt x="121" y="1"/>
                    </a:moveTo>
                    <a:cubicBezTo>
                      <a:pt x="82" y="69"/>
                      <a:pt x="40" y="138"/>
                      <a:pt x="1" y="203"/>
                    </a:cubicBezTo>
                    <a:lnTo>
                      <a:pt x="14" y="203"/>
                    </a:lnTo>
                    <a:cubicBezTo>
                      <a:pt x="56" y="138"/>
                      <a:pt x="95" y="69"/>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5512527" y="3924961"/>
                <a:ext cx="45443" cy="149717"/>
              </a:xfrm>
              <a:custGeom>
                <a:avLst/>
                <a:gdLst/>
                <a:ahLst/>
                <a:cxnLst/>
                <a:rect l="l" t="t" r="r" b="b"/>
                <a:pathLst>
                  <a:path w="112" h="369" extrusionOk="0">
                    <a:moveTo>
                      <a:pt x="111" y="1"/>
                    </a:moveTo>
                    <a:lnTo>
                      <a:pt x="111" y="1"/>
                    </a:lnTo>
                    <a:cubicBezTo>
                      <a:pt x="56" y="56"/>
                      <a:pt x="0" y="342"/>
                      <a:pt x="30" y="369"/>
                    </a:cubicBezTo>
                    <a:cubicBezTo>
                      <a:pt x="56" y="245"/>
                      <a:pt x="82" y="124"/>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5496704" y="3924961"/>
                <a:ext cx="33270" cy="154992"/>
              </a:xfrm>
              <a:custGeom>
                <a:avLst/>
                <a:gdLst/>
                <a:ahLst/>
                <a:cxnLst/>
                <a:rect l="l" t="t" r="r" b="b"/>
                <a:pathLst>
                  <a:path w="82" h="382" extrusionOk="0">
                    <a:moveTo>
                      <a:pt x="82" y="1"/>
                    </a:moveTo>
                    <a:cubicBezTo>
                      <a:pt x="39" y="43"/>
                      <a:pt x="0" y="261"/>
                      <a:pt x="0" y="382"/>
                    </a:cubicBezTo>
                    <a:cubicBezTo>
                      <a:pt x="26" y="261"/>
                      <a:pt x="52" y="13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5397301" y="4090090"/>
                <a:ext cx="115635" cy="66541"/>
              </a:xfrm>
              <a:custGeom>
                <a:avLst/>
                <a:gdLst/>
                <a:ahLst/>
                <a:cxnLst/>
                <a:rect l="l" t="t" r="r" b="b"/>
                <a:pathLst>
                  <a:path w="285" h="164" extrusionOk="0">
                    <a:moveTo>
                      <a:pt x="1" y="1"/>
                    </a:moveTo>
                    <a:cubicBezTo>
                      <a:pt x="27" y="17"/>
                      <a:pt x="27" y="43"/>
                      <a:pt x="53" y="56"/>
                    </a:cubicBezTo>
                    <a:cubicBezTo>
                      <a:pt x="95" y="82"/>
                      <a:pt x="151" y="111"/>
                      <a:pt x="203" y="137"/>
                    </a:cubicBezTo>
                    <a:cubicBezTo>
                      <a:pt x="216" y="137"/>
                      <a:pt x="245" y="150"/>
                      <a:pt x="284" y="163"/>
                    </a:cubicBezTo>
                    <a:cubicBezTo>
                      <a:pt x="177" y="98"/>
                      <a:pt x="95" y="5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5408255" y="4072239"/>
                <a:ext cx="76684" cy="45848"/>
              </a:xfrm>
              <a:custGeom>
                <a:avLst/>
                <a:gdLst/>
                <a:ahLst/>
                <a:cxnLst/>
                <a:rect l="l" t="t" r="r" b="b"/>
                <a:pathLst>
                  <a:path w="189" h="113" extrusionOk="0">
                    <a:moveTo>
                      <a:pt x="17" y="0"/>
                    </a:moveTo>
                    <a:cubicBezTo>
                      <a:pt x="12" y="0"/>
                      <a:pt x="9" y="9"/>
                      <a:pt x="0" y="19"/>
                    </a:cubicBezTo>
                    <a:cubicBezTo>
                      <a:pt x="68" y="45"/>
                      <a:pt x="124" y="87"/>
                      <a:pt x="176" y="113"/>
                    </a:cubicBezTo>
                    <a:cubicBezTo>
                      <a:pt x="176" y="113"/>
                      <a:pt x="189" y="113"/>
                      <a:pt x="189" y="100"/>
                    </a:cubicBezTo>
                    <a:cubicBezTo>
                      <a:pt x="137" y="74"/>
                      <a:pt x="81" y="32"/>
                      <a:pt x="26" y="6"/>
                    </a:cubicBezTo>
                    <a:cubicBezTo>
                      <a:pt x="22"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5116133" y="2114621"/>
                <a:ext cx="61266" cy="132676"/>
              </a:xfrm>
              <a:custGeom>
                <a:avLst/>
                <a:gdLst/>
                <a:ahLst/>
                <a:cxnLst/>
                <a:rect l="l" t="t" r="r" b="b"/>
                <a:pathLst>
                  <a:path w="151" h="327" extrusionOk="0">
                    <a:moveTo>
                      <a:pt x="0" y="1"/>
                    </a:moveTo>
                    <a:cubicBezTo>
                      <a:pt x="43" y="108"/>
                      <a:pt x="82" y="216"/>
                      <a:pt x="137" y="327"/>
                    </a:cubicBezTo>
                    <a:lnTo>
                      <a:pt x="150" y="310"/>
                    </a:lnTo>
                    <a:cubicBezTo>
                      <a:pt x="137" y="297"/>
                      <a:pt x="124" y="271"/>
                      <a:pt x="124" y="245"/>
                    </a:cubicBezTo>
                    <a:cubicBezTo>
                      <a:pt x="95" y="177"/>
                      <a:pt x="56" y="95"/>
                      <a:pt x="30" y="27"/>
                    </a:cubicBezTo>
                    <a:cubicBezTo>
                      <a:pt x="30" y="14"/>
                      <a:pt x="13"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5127899" y="2108130"/>
                <a:ext cx="49500" cy="83582"/>
              </a:xfrm>
              <a:custGeom>
                <a:avLst/>
                <a:gdLst/>
                <a:ahLst/>
                <a:cxnLst/>
                <a:rect l="l" t="t" r="r" b="b"/>
                <a:pathLst>
                  <a:path w="122" h="206" extrusionOk="0">
                    <a:moveTo>
                      <a:pt x="14" y="1"/>
                    </a:moveTo>
                    <a:cubicBezTo>
                      <a:pt x="14" y="17"/>
                      <a:pt x="14" y="30"/>
                      <a:pt x="1" y="43"/>
                    </a:cubicBezTo>
                    <a:cubicBezTo>
                      <a:pt x="14" y="43"/>
                      <a:pt x="27" y="56"/>
                      <a:pt x="27" y="69"/>
                    </a:cubicBezTo>
                    <a:cubicBezTo>
                      <a:pt x="53" y="111"/>
                      <a:pt x="82" y="150"/>
                      <a:pt x="108" y="206"/>
                    </a:cubicBezTo>
                    <a:cubicBezTo>
                      <a:pt x="108" y="193"/>
                      <a:pt x="108" y="193"/>
                      <a:pt x="121" y="193"/>
                    </a:cubicBezTo>
                    <a:cubicBezTo>
                      <a:pt x="95" y="124"/>
                      <a:pt x="53" y="69"/>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5303578" y="2207126"/>
                <a:ext cx="16229" cy="83988"/>
              </a:xfrm>
              <a:custGeom>
                <a:avLst/>
                <a:gdLst/>
                <a:ahLst/>
                <a:cxnLst/>
                <a:rect l="l" t="t" r="r" b="b"/>
                <a:pathLst>
                  <a:path w="40" h="207" extrusionOk="0">
                    <a:moveTo>
                      <a:pt x="1" y="1"/>
                    </a:moveTo>
                    <a:cubicBezTo>
                      <a:pt x="14" y="69"/>
                      <a:pt x="14" y="138"/>
                      <a:pt x="27" y="206"/>
                    </a:cubicBezTo>
                    <a:lnTo>
                      <a:pt x="40" y="206"/>
                    </a:lnTo>
                    <a:cubicBezTo>
                      <a:pt x="40" y="138"/>
                      <a:pt x="27"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4983867" y="1784362"/>
                <a:ext cx="28402" cy="49500"/>
              </a:xfrm>
              <a:custGeom>
                <a:avLst/>
                <a:gdLst/>
                <a:ahLst/>
                <a:cxnLst/>
                <a:rect l="l" t="t" r="r" b="b"/>
                <a:pathLst>
                  <a:path w="70" h="122" extrusionOk="0">
                    <a:moveTo>
                      <a:pt x="1" y="1"/>
                    </a:moveTo>
                    <a:lnTo>
                      <a:pt x="1" y="1"/>
                    </a:lnTo>
                    <a:cubicBezTo>
                      <a:pt x="14" y="40"/>
                      <a:pt x="30" y="82"/>
                      <a:pt x="43" y="121"/>
                    </a:cubicBezTo>
                    <a:cubicBezTo>
                      <a:pt x="69" y="66"/>
                      <a:pt x="43"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5110859" y="3490431"/>
                <a:ext cx="50717" cy="165541"/>
              </a:xfrm>
              <a:custGeom>
                <a:avLst/>
                <a:gdLst/>
                <a:ahLst/>
                <a:cxnLst/>
                <a:rect l="l" t="t" r="r" b="b"/>
                <a:pathLst>
                  <a:path w="125" h="408" extrusionOk="0">
                    <a:moveTo>
                      <a:pt x="0" y="0"/>
                    </a:moveTo>
                    <a:cubicBezTo>
                      <a:pt x="13" y="137"/>
                      <a:pt x="69" y="274"/>
                      <a:pt x="108" y="407"/>
                    </a:cubicBezTo>
                    <a:lnTo>
                      <a:pt x="124" y="407"/>
                    </a:lnTo>
                    <a:cubicBezTo>
                      <a:pt x="82" y="274"/>
                      <a:pt x="56"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5187541" y="3865319"/>
                <a:ext cx="55586" cy="115635"/>
              </a:xfrm>
              <a:custGeom>
                <a:avLst/>
                <a:gdLst/>
                <a:ahLst/>
                <a:cxnLst/>
                <a:rect l="l" t="t" r="r" b="b"/>
                <a:pathLst>
                  <a:path w="137" h="285" extrusionOk="0">
                    <a:moveTo>
                      <a:pt x="0" y="1"/>
                    </a:moveTo>
                    <a:lnTo>
                      <a:pt x="0" y="1"/>
                    </a:lnTo>
                    <a:cubicBezTo>
                      <a:pt x="16" y="108"/>
                      <a:pt x="82" y="190"/>
                      <a:pt x="137" y="284"/>
                    </a:cubicBezTo>
                    <a:cubicBezTo>
                      <a:pt x="98" y="190"/>
                      <a:pt x="56" y="9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5303578" y="3683149"/>
                <a:ext cx="28402" cy="61266"/>
              </a:xfrm>
              <a:custGeom>
                <a:avLst/>
                <a:gdLst/>
                <a:ahLst/>
                <a:cxnLst/>
                <a:rect l="l" t="t" r="r" b="b"/>
                <a:pathLst>
                  <a:path w="70" h="151" extrusionOk="0">
                    <a:moveTo>
                      <a:pt x="14" y="1"/>
                    </a:moveTo>
                    <a:lnTo>
                      <a:pt x="14" y="1"/>
                    </a:lnTo>
                    <a:cubicBezTo>
                      <a:pt x="1" y="69"/>
                      <a:pt x="27" y="108"/>
                      <a:pt x="56" y="150"/>
                    </a:cubicBezTo>
                    <a:lnTo>
                      <a:pt x="69" y="150"/>
                    </a:lnTo>
                    <a:cubicBezTo>
                      <a:pt x="56" y="95"/>
                      <a:pt x="27"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614477" y="3584153"/>
                <a:ext cx="54369" cy="66541"/>
              </a:xfrm>
              <a:custGeom>
                <a:avLst/>
                <a:gdLst/>
                <a:ahLst/>
                <a:cxnLst/>
                <a:rect l="l" t="t" r="r" b="b"/>
                <a:pathLst>
                  <a:path w="134" h="164" extrusionOk="0">
                    <a:moveTo>
                      <a:pt x="121" y="0"/>
                    </a:moveTo>
                    <a:cubicBezTo>
                      <a:pt x="82" y="56"/>
                      <a:pt x="39" y="108"/>
                      <a:pt x="0" y="163"/>
                    </a:cubicBezTo>
                    <a:cubicBezTo>
                      <a:pt x="52" y="124"/>
                      <a:pt x="108" y="82"/>
                      <a:pt x="134"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663164" y="3528569"/>
                <a:ext cx="50717" cy="61266"/>
              </a:xfrm>
              <a:custGeom>
                <a:avLst/>
                <a:gdLst/>
                <a:ahLst/>
                <a:cxnLst/>
                <a:rect l="l" t="t" r="r" b="b"/>
                <a:pathLst>
                  <a:path w="125" h="151" extrusionOk="0">
                    <a:moveTo>
                      <a:pt x="108" y="1"/>
                    </a:moveTo>
                    <a:cubicBezTo>
                      <a:pt x="69" y="43"/>
                      <a:pt x="43" y="98"/>
                      <a:pt x="1" y="137"/>
                    </a:cubicBezTo>
                    <a:lnTo>
                      <a:pt x="14" y="150"/>
                    </a:lnTo>
                    <a:cubicBezTo>
                      <a:pt x="69" y="111"/>
                      <a:pt x="95" y="56"/>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7929026" y="2857501"/>
                <a:ext cx="83582" cy="66135"/>
              </a:xfrm>
              <a:custGeom>
                <a:avLst/>
                <a:gdLst/>
                <a:ahLst/>
                <a:cxnLst/>
                <a:rect l="l" t="t" r="r" b="b"/>
                <a:pathLst>
                  <a:path w="206" h="163" extrusionOk="0">
                    <a:moveTo>
                      <a:pt x="193" y="0"/>
                    </a:moveTo>
                    <a:cubicBezTo>
                      <a:pt x="124" y="55"/>
                      <a:pt x="69" y="108"/>
                      <a:pt x="1" y="150"/>
                    </a:cubicBezTo>
                    <a:cubicBezTo>
                      <a:pt x="1" y="163"/>
                      <a:pt x="17" y="163"/>
                      <a:pt x="17" y="163"/>
                    </a:cubicBezTo>
                    <a:cubicBezTo>
                      <a:pt x="82" y="124"/>
                      <a:pt x="138"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6162499" y="390295"/>
                <a:ext cx="44225" cy="24750"/>
              </a:xfrm>
              <a:custGeom>
                <a:avLst/>
                <a:gdLst/>
                <a:ahLst/>
                <a:cxnLst/>
                <a:rect l="l" t="t" r="r" b="b"/>
                <a:pathLst>
                  <a:path w="109" h="61" extrusionOk="0">
                    <a:moveTo>
                      <a:pt x="1" y="1"/>
                    </a:moveTo>
                    <a:cubicBezTo>
                      <a:pt x="1" y="43"/>
                      <a:pt x="16" y="61"/>
                      <a:pt x="60" y="61"/>
                    </a:cubicBezTo>
                    <a:cubicBezTo>
                      <a:pt x="73" y="61"/>
                      <a:pt x="89" y="59"/>
                      <a:pt x="108" y="56"/>
                    </a:cubicBezTo>
                    <a:cubicBezTo>
                      <a:pt x="69" y="30"/>
                      <a:pt x="27" y="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5484532" y="1701189"/>
                <a:ext cx="50717" cy="60049"/>
              </a:xfrm>
              <a:custGeom>
                <a:avLst/>
                <a:gdLst/>
                <a:ahLst/>
                <a:cxnLst/>
                <a:rect l="l" t="t" r="r" b="b"/>
                <a:pathLst>
                  <a:path w="125" h="148" extrusionOk="0">
                    <a:moveTo>
                      <a:pt x="1" y="1"/>
                    </a:moveTo>
                    <a:lnTo>
                      <a:pt x="1" y="56"/>
                    </a:lnTo>
                    <a:cubicBezTo>
                      <a:pt x="1" y="117"/>
                      <a:pt x="25" y="147"/>
                      <a:pt x="71" y="147"/>
                    </a:cubicBezTo>
                    <a:cubicBezTo>
                      <a:pt x="87" y="147"/>
                      <a:pt x="104" y="144"/>
                      <a:pt x="125" y="137"/>
                    </a:cubicBezTo>
                    <a:cubicBezTo>
                      <a:pt x="112" y="137"/>
                      <a:pt x="112" y="124"/>
                      <a:pt x="112" y="124"/>
                    </a:cubicBezTo>
                    <a:cubicBezTo>
                      <a:pt x="43" y="124"/>
                      <a:pt x="30" y="82"/>
                      <a:pt x="30" y="27"/>
                    </a:cubicBezTo>
                    <a:cubicBezTo>
                      <a:pt x="30" y="1"/>
                      <a:pt x="1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5" name="Google Shape;1315;p36"/>
          <p:cNvSpPr/>
          <p:nvPr/>
        </p:nvSpPr>
        <p:spPr>
          <a:xfrm>
            <a:off x="5551025" y="2355200"/>
            <a:ext cx="2102700" cy="267900"/>
          </a:xfrm>
          <a:prstGeom prst="wedgeEllipseCallout">
            <a:avLst>
              <a:gd name="adj1" fmla="val 57294"/>
              <a:gd name="adj2" fmla="val 23003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accent1"/>
                </a:solidFill>
                <a:latin typeface="Actor"/>
                <a:ea typeface="Actor"/>
                <a:cs typeface="Actor"/>
                <a:sym typeface="Actor"/>
              </a:rPr>
              <a:t>“شازام للضفادع”</a:t>
            </a:r>
            <a:endParaRPr>
              <a:solidFill>
                <a:schemeClr val="accent1"/>
              </a:solidFill>
              <a:latin typeface="Actor"/>
              <a:ea typeface="Actor"/>
              <a:cs typeface="Actor"/>
              <a:sym typeface="Acto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pic>
        <p:nvPicPr>
          <p:cNvPr id="1927" name="Google Shape;1927;p45"/>
          <p:cNvPicPr preferRelativeResize="0"/>
          <p:nvPr/>
        </p:nvPicPr>
        <p:blipFill rotWithShape="1">
          <a:blip r:embed="rId3">
            <a:alphaModFix/>
          </a:blip>
          <a:srcRect l="16750" t="4010" r="13368" b="14649"/>
          <a:stretch/>
        </p:blipFill>
        <p:spPr>
          <a:xfrm>
            <a:off x="218900" y="1652575"/>
            <a:ext cx="3797975" cy="3315675"/>
          </a:xfrm>
          <a:prstGeom prst="rect">
            <a:avLst/>
          </a:prstGeom>
          <a:noFill/>
          <a:ln w="28575" cap="flat" cmpd="sng">
            <a:solidFill>
              <a:schemeClr val="lt2"/>
            </a:solidFill>
            <a:prstDash val="solid"/>
            <a:round/>
            <a:headEnd type="none" w="sm" len="sm"/>
            <a:tailEnd type="none" w="sm" len="sm"/>
          </a:ln>
        </p:spPr>
      </p:pic>
      <p:pic>
        <p:nvPicPr>
          <p:cNvPr id="1928" name="Google Shape;1928;p45"/>
          <p:cNvPicPr preferRelativeResize="0"/>
          <p:nvPr/>
        </p:nvPicPr>
        <p:blipFill>
          <a:blip r:embed="rId4">
            <a:alphaModFix/>
          </a:blip>
          <a:stretch>
            <a:fillRect/>
          </a:stretch>
        </p:blipFill>
        <p:spPr>
          <a:xfrm>
            <a:off x="4328750" y="1652575"/>
            <a:ext cx="4662851" cy="3315673"/>
          </a:xfrm>
          <a:prstGeom prst="rect">
            <a:avLst/>
          </a:prstGeom>
          <a:noFill/>
          <a:ln w="28575" cap="flat" cmpd="sng">
            <a:solidFill>
              <a:schemeClr val="lt2"/>
            </a:solidFill>
            <a:prstDash val="solid"/>
            <a:round/>
            <a:headEnd type="none" w="sm" len="sm"/>
            <a:tailEnd type="none" w="sm" len="sm"/>
          </a:ln>
        </p:spPr>
      </p:pic>
      <p:sp>
        <p:nvSpPr>
          <p:cNvPr id="1929" name="Google Shape;1929;p45"/>
          <p:cNvSpPr txBox="1">
            <a:spLocks noGrp="1"/>
          </p:cNvSpPr>
          <p:nvPr>
            <p:ph type="title"/>
          </p:nvPr>
        </p:nvSpPr>
        <p:spPr>
          <a:xfrm>
            <a:off x="720000" y="-1217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from Potential Users</a:t>
            </a:r>
            <a:endParaRPr/>
          </a:p>
        </p:txBody>
      </p:sp>
      <p:sp>
        <p:nvSpPr>
          <p:cNvPr id="1930" name="Google Shape;1930;p45"/>
          <p:cNvSpPr txBox="1">
            <a:spLocks noGrp="1"/>
          </p:cNvSpPr>
          <p:nvPr>
            <p:ph type="body" idx="4294967295"/>
          </p:nvPr>
        </p:nvSpPr>
        <p:spPr>
          <a:xfrm>
            <a:off x="872400" y="606151"/>
            <a:ext cx="7704000" cy="857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Survey → 87 responses </a:t>
            </a:r>
            <a:endParaRPr sz="1600"/>
          </a:p>
          <a:p>
            <a:pPr marL="914400" lvl="1" indent="-330200" algn="l" rtl="0">
              <a:spcBef>
                <a:spcPts val="0"/>
              </a:spcBef>
              <a:spcAft>
                <a:spcPts val="0"/>
              </a:spcAft>
              <a:buSzPts val="1600"/>
              <a:buChar char="○"/>
            </a:pPr>
            <a:r>
              <a:rPr lang="en" sz="1600"/>
              <a:t>44 Spanish, 27 English, 16 Portuguese</a:t>
            </a:r>
            <a:endParaRPr sz="1600"/>
          </a:p>
          <a:p>
            <a:pPr marL="914400" lvl="1" indent="-330200" algn="l" rtl="0">
              <a:spcBef>
                <a:spcPts val="0"/>
              </a:spcBef>
              <a:spcAft>
                <a:spcPts val="0"/>
              </a:spcAft>
              <a:buSzPts val="1600"/>
              <a:buChar char="○"/>
            </a:pPr>
            <a:r>
              <a:rPr lang="en" sz="1600"/>
              <a:t>45 left contact information for beta testing</a:t>
            </a:r>
            <a:endParaRPr sz="1600"/>
          </a:p>
          <a:p>
            <a:pPr marL="914400" lvl="0" indent="0" algn="l" rtl="0">
              <a:spcBef>
                <a:spcPts val="0"/>
              </a:spcBef>
              <a:spcAft>
                <a:spcPts val="0"/>
              </a:spcAft>
              <a:buNone/>
            </a:pPr>
            <a:endParaRPr sz="1600"/>
          </a:p>
          <a:p>
            <a:pPr marL="457200" lvl="0" indent="0" algn="l" rtl="0">
              <a:spcBef>
                <a:spcPts val="0"/>
              </a:spcBef>
              <a:spcAft>
                <a:spcPts val="0"/>
              </a:spcAft>
              <a:buNone/>
            </a:pP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grpSp>
        <p:nvGrpSpPr>
          <p:cNvPr id="1935" name="Google Shape;1935;p46"/>
          <p:cNvGrpSpPr/>
          <p:nvPr/>
        </p:nvGrpSpPr>
        <p:grpSpPr>
          <a:xfrm rot="1132840">
            <a:off x="2202247" y="3987259"/>
            <a:ext cx="1695853" cy="1969223"/>
            <a:chOff x="2803051" y="2937905"/>
            <a:chExt cx="1695843" cy="1969212"/>
          </a:xfrm>
        </p:grpSpPr>
        <p:sp>
          <p:nvSpPr>
            <p:cNvPr id="1936" name="Google Shape;1936;p46"/>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8" name="Google Shape;1938;p46"/>
          <p:cNvSpPr txBox="1">
            <a:spLocks noGrp="1"/>
          </p:cNvSpPr>
          <p:nvPr>
            <p:ph type="title"/>
          </p:nvPr>
        </p:nvSpPr>
        <p:spPr>
          <a:xfrm>
            <a:off x="2531250" y="2304847"/>
            <a:ext cx="4081500" cy="101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a:t>
            </a:r>
            <a:endParaRPr/>
          </a:p>
        </p:txBody>
      </p:sp>
      <p:sp>
        <p:nvSpPr>
          <p:cNvPr id="1939" name="Google Shape;1939;p46"/>
          <p:cNvSpPr txBox="1">
            <a:spLocks noGrp="1"/>
          </p:cNvSpPr>
          <p:nvPr>
            <p:ph type="title" idx="2"/>
          </p:nvPr>
        </p:nvSpPr>
        <p:spPr>
          <a:xfrm>
            <a:off x="3858300" y="1341313"/>
            <a:ext cx="14274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1940" name="Google Shape;1940;p46"/>
          <p:cNvGrpSpPr/>
          <p:nvPr/>
        </p:nvGrpSpPr>
        <p:grpSpPr>
          <a:xfrm rot="5400000" flipH="1">
            <a:off x="395843" y="71617"/>
            <a:ext cx="1848724" cy="1997929"/>
            <a:chOff x="3815701" y="1663698"/>
            <a:chExt cx="2720712" cy="2940292"/>
          </a:xfrm>
        </p:grpSpPr>
        <p:sp>
          <p:nvSpPr>
            <p:cNvPr id="1941" name="Google Shape;1941;p46"/>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6"/>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6"/>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6"/>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6"/>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6"/>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6"/>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6"/>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6"/>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46"/>
          <p:cNvGrpSpPr/>
          <p:nvPr/>
        </p:nvGrpSpPr>
        <p:grpSpPr>
          <a:xfrm>
            <a:off x="6031025" y="3965861"/>
            <a:ext cx="1204580" cy="1802787"/>
            <a:chOff x="744575" y="539511"/>
            <a:chExt cx="1204580" cy="1802787"/>
          </a:xfrm>
        </p:grpSpPr>
        <p:sp>
          <p:nvSpPr>
            <p:cNvPr id="2034" name="Google Shape;2034;p46"/>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6" name="Google Shape;2036;p46"/>
          <p:cNvGrpSpPr/>
          <p:nvPr/>
        </p:nvGrpSpPr>
        <p:grpSpPr>
          <a:xfrm rot="1685950">
            <a:off x="423615" y="3566487"/>
            <a:ext cx="1640249" cy="1896462"/>
            <a:chOff x="2582603" y="736349"/>
            <a:chExt cx="1352514" cy="1563781"/>
          </a:xfrm>
        </p:grpSpPr>
        <p:sp>
          <p:nvSpPr>
            <p:cNvPr id="2037" name="Google Shape;2037;p46"/>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47"/>
          <p:cNvSpPr txBox="1">
            <a:spLocks noGrp="1"/>
          </p:cNvSpPr>
          <p:nvPr>
            <p:ph type="title"/>
          </p:nvPr>
        </p:nvSpPr>
        <p:spPr>
          <a:xfrm>
            <a:off x="-1223775" y="33325"/>
            <a:ext cx="4269000" cy="85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t>Data</a:t>
            </a:r>
            <a:endParaRPr sz="3500"/>
          </a:p>
        </p:txBody>
      </p:sp>
      <p:sp>
        <p:nvSpPr>
          <p:cNvPr id="2044" name="Google Shape;2044;p47"/>
          <p:cNvSpPr txBox="1">
            <a:spLocks noGrp="1"/>
          </p:cNvSpPr>
          <p:nvPr>
            <p:ph type="title" idx="4294967295"/>
          </p:nvPr>
        </p:nvSpPr>
        <p:spPr>
          <a:xfrm>
            <a:off x="1192825" y="1346125"/>
            <a:ext cx="1181400" cy="461400"/>
          </a:xfrm>
          <a:prstGeom prst="rect">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500" b="0">
                <a:solidFill>
                  <a:schemeClr val="lt1"/>
                </a:solidFill>
              </a:rPr>
              <a:t>AnuraSet</a:t>
            </a:r>
            <a:endParaRPr sz="1500" b="0">
              <a:solidFill>
                <a:schemeClr val="lt1"/>
              </a:solidFill>
            </a:endParaRPr>
          </a:p>
        </p:txBody>
      </p:sp>
      <p:sp>
        <p:nvSpPr>
          <p:cNvPr id="2045" name="Google Shape;2045;p47"/>
          <p:cNvSpPr txBox="1">
            <a:spLocks noGrp="1"/>
          </p:cNvSpPr>
          <p:nvPr>
            <p:ph type="title" idx="4294967295"/>
          </p:nvPr>
        </p:nvSpPr>
        <p:spPr>
          <a:xfrm>
            <a:off x="3675738" y="1352275"/>
            <a:ext cx="1366800" cy="449100"/>
          </a:xfrm>
          <a:prstGeom prst="rect">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500" b="0">
                <a:solidFill>
                  <a:schemeClr val="lt1"/>
                </a:solidFill>
              </a:rPr>
              <a:t>iNaturalist</a:t>
            </a:r>
            <a:endParaRPr sz="1500" b="0">
              <a:solidFill>
                <a:schemeClr val="lt1"/>
              </a:solidFill>
            </a:endParaRPr>
          </a:p>
        </p:txBody>
      </p:sp>
      <p:sp>
        <p:nvSpPr>
          <p:cNvPr id="2046" name="Google Shape;2046;p47"/>
          <p:cNvSpPr txBox="1">
            <a:spLocks noGrp="1"/>
          </p:cNvSpPr>
          <p:nvPr>
            <p:ph type="title" idx="4294967295"/>
          </p:nvPr>
        </p:nvSpPr>
        <p:spPr>
          <a:xfrm>
            <a:off x="6151750" y="1331725"/>
            <a:ext cx="2165400" cy="490200"/>
          </a:xfrm>
          <a:prstGeom prst="rect">
            <a:avLst/>
          </a:prstGeom>
          <a:solidFill>
            <a:srgbClr val="B7B7B7"/>
          </a:solidFill>
          <a:ln w="19050" cap="flat" cmpd="sng">
            <a:solidFill>
              <a:srgbClr val="424242"/>
            </a:solidFill>
            <a:prstDash val="dot"/>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500" b="0">
                <a:solidFill>
                  <a:srgbClr val="474747"/>
                </a:solidFill>
              </a:rPr>
              <a:t>Anfibios del Ecuador</a:t>
            </a:r>
            <a:endParaRPr sz="1500" b="0">
              <a:solidFill>
                <a:srgbClr val="474747"/>
              </a:solidFill>
            </a:endParaRPr>
          </a:p>
        </p:txBody>
      </p:sp>
      <p:cxnSp>
        <p:nvCxnSpPr>
          <p:cNvPr id="2047" name="Google Shape;2047;p47"/>
          <p:cNvCxnSpPr>
            <a:stCxn id="2044" idx="2"/>
            <a:endCxn id="2048" idx="1"/>
          </p:cNvCxnSpPr>
          <p:nvPr/>
        </p:nvCxnSpPr>
        <p:spPr>
          <a:xfrm>
            <a:off x="1783525" y="1807525"/>
            <a:ext cx="1575000" cy="636600"/>
          </a:xfrm>
          <a:prstGeom prst="straightConnector1">
            <a:avLst/>
          </a:prstGeom>
          <a:noFill/>
          <a:ln w="9525" cap="flat" cmpd="sng">
            <a:solidFill>
              <a:schemeClr val="dk2"/>
            </a:solidFill>
            <a:prstDash val="solid"/>
            <a:round/>
            <a:headEnd type="none" w="med" len="med"/>
            <a:tailEnd type="stealth" w="med" len="med"/>
          </a:ln>
        </p:spPr>
      </p:cxnSp>
      <p:cxnSp>
        <p:nvCxnSpPr>
          <p:cNvPr id="2049" name="Google Shape;2049;p47"/>
          <p:cNvCxnSpPr>
            <a:stCxn id="2045" idx="2"/>
            <a:endCxn id="2048" idx="0"/>
          </p:cNvCxnSpPr>
          <p:nvPr/>
        </p:nvCxnSpPr>
        <p:spPr>
          <a:xfrm>
            <a:off x="4359138" y="1801375"/>
            <a:ext cx="0" cy="449100"/>
          </a:xfrm>
          <a:prstGeom prst="straightConnector1">
            <a:avLst/>
          </a:prstGeom>
          <a:noFill/>
          <a:ln w="9525" cap="flat" cmpd="sng">
            <a:solidFill>
              <a:schemeClr val="dk2"/>
            </a:solidFill>
            <a:prstDash val="solid"/>
            <a:round/>
            <a:headEnd type="none" w="med" len="med"/>
            <a:tailEnd type="stealth" w="med" len="med"/>
          </a:ln>
        </p:spPr>
      </p:cxnSp>
      <p:sp>
        <p:nvSpPr>
          <p:cNvPr id="2048" name="Google Shape;2048;p47"/>
          <p:cNvSpPr/>
          <p:nvPr/>
        </p:nvSpPr>
        <p:spPr>
          <a:xfrm>
            <a:off x="3358400" y="2250550"/>
            <a:ext cx="2001600" cy="387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Actor"/>
                <a:ea typeface="Actor"/>
                <a:cs typeface="Actor"/>
                <a:sym typeface="Actor"/>
              </a:rPr>
              <a:t>67,296 Total Calls</a:t>
            </a:r>
            <a:endParaRPr>
              <a:solidFill>
                <a:schemeClr val="lt1"/>
              </a:solidFill>
              <a:latin typeface="Actor"/>
              <a:ea typeface="Actor"/>
              <a:cs typeface="Actor"/>
              <a:sym typeface="Actor"/>
            </a:endParaRPr>
          </a:p>
        </p:txBody>
      </p:sp>
      <p:cxnSp>
        <p:nvCxnSpPr>
          <p:cNvPr id="2050" name="Google Shape;2050;p47"/>
          <p:cNvCxnSpPr>
            <a:stCxn id="2048" idx="2"/>
            <a:endCxn id="2051" idx="0"/>
          </p:cNvCxnSpPr>
          <p:nvPr/>
        </p:nvCxnSpPr>
        <p:spPr>
          <a:xfrm flipH="1">
            <a:off x="2321300" y="2637850"/>
            <a:ext cx="2037900" cy="243300"/>
          </a:xfrm>
          <a:prstGeom prst="straightConnector1">
            <a:avLst/>
          </a:prstGeom>
          <a:noFill/>
          <a:ln w="9525" cap="flat" cmpd="sng">
            <a:solidFill>
              <a:schemeClr val="dk2"/>
            </a:solidFill>
            <a:prstDash val="solid"/>
            <a:round/>
            <a:headEnd type="none" w="med" len="med"/>
            <a:tailEnd type="stealth" w="med" len="med"/>
          </a:ln>
        </p:spPr>
      </p:cxnSp>
      <p:cxnSp>
        <p:nvCxnSpPr>
          <p:cNvPr id="2052" name="Google Shape;2052;p47"/>
          <p:cNvCxnSpPr>
            <a:stCxn id="2048" idx="2"/>
            <a:endCxn id="2053" idx="0"/>
          </p:cNvCxnSpPr>
          <p:nvPr/>
        </p:nvCxnSpPr>
        <p:spPr>
          <a:xfrm>
            <a:off x="4359200" y="2637850"/>
            <a:ext cx="1974600" cy="247800"/>
          </a:xfrm>
          <a:prstGeom prst="straightConnector1">
            <a:avLst/>
          </a:prstGeom>
          <a:noFill/>
          <a:ln w="9525" cap="flat" cmpd="sng">
            <a:solidFill>
              <a:schemeClr val="dk2"/>
            </a:solidFill>
            <a:prstDash val="solid"/>
            <a:round/>
            <a:headEnd type="none" w="med" len="med"/>
            <a:tailEnd type="stealth" w="med" len="med"/>
          </a:ln>
        </p:spPr>
      </p:cxnSp>
      <p:sp>
        <p:nvSpPr>
          <p:cNvPr id="2051" name="Google Shape;2051;p47"/>
          <p:cNvSpPr/>
          <p:nvPr/>
        </p:nvSpPr>
        <p:spPr>
          <a:xfrm>
            <a:off x="1438875" y="2881075"/>
            <a:ext cx="1764600" cy="50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Vanilla Models</a:t>
            </a:r>
            <a:endParaRPr>
              <a:latin typeface="Actor"/>
              <a:ea typeface="Actor"/>
              <a:cs typeface="Actor"/>
              <a:sym typeface="Actor"/>
            </a:endParaRPr>
          </a:p>
        </p:txBody>
      </p:sp>
      <p:sp>
        <p:nvSpPr>
          <p:cNvPr id="2053" name="Google Shape;2053;p47"/>
          <p:cNvSpPr/>
          <p:nvPr/>
        </p:nvSpPr>
        <p:spPr>
          <a:xfrm>
            <a:off x="5343825" y="2885500"/>
            <a:ext cx="1980000" cy="50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FSL Models</a:t>
            </a:r>
            <a:endParaRPr>
              <a:latin typeface="Actor"/>
              <a:ea typeface="Actor"/>
              <a:cs typeface="Actor"/>
              <a:sym typeface="Actor"/>
            </a:endParaRPr>
          </a:p>
        </p:txBody>
      </p:sp>
      <p:sp>
        <p:nvSpPr>
          <p:cNvPr id="2054" name="Google Shape;2054;p47"/>
          <p:cNvSpPr/>
          <p:nvPr/>
        </p:nvSpPr>
        <p:spPr>
          <a:xfrm>
            <a:off x="1855725" y="3823825"/>
            <a:ext cx="930900" cy="44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43 Species</a:t>
            </a:r>
            <a:endParaRPr>
              <a:latin typeface="Actor"/>
              <a:ea typeface="Actor"/>
              <a:cs typeface="Actor"/>
              <a:sym typeface="Actor"/>
            </a:endParaRPr>
          </a:p>
        </p:txBody>
      </p:sp>
      <p:cxnSp>
        <p:nvCxnSpPr>
          <p:cNvPr id="2055" name="Google Shape;2055;p47"/>
          <p:cNvCxnSpPr>
            <a:stCxn id="2051" idx="2"/>
            <a:endCxn id="2054" idx="0"/>
          </p:cNvCxnSpPr>
          <p:nvPr/>
        </p:nvCxnSpPr>
        <p:spPr>
          <a:xfrm>
            <a:off x="2321175" y="3386875"/>
            <a:ext cx="0" cy="437100"/>
          </a:xfrm>
          <a:prstGeom prst="straightConnector1">
            <a:avLst/>
          </a:prstGeom>
          <a:noFill/>
          <a:ln w="9525" cap="flat" cmpd="sng">
            <a:solidFill>
              <a:schemeClr val="dk2"/>
            </a:solidFill>
            <a:prstDash val="solid"/>
            <a:round/>
            <a:headEnd type="none" w="med" len="med"/>
            <a:tailEnd type="triangle" w="med" len="med"/>
          </a:ln>
        </p:spPr>
      </p:cxnSp>
      <p:sp>
        <p:nvSpPr>
          <p:cNvPr id="2056" name="Google Shape;2056;p47"/>
          <p:cNvSpPr/>
          <p:nvPr/>
        </p:nvSpPr>
        <p:spPr>
          <a:xfrm>
            <a:off x="4881050" y="3771200"/>
            <a:ext cx="930900" cy="44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71 Species</a:t>
            </a:r>
            <a:endParaRPr>
              <a:latin typeface="Actor"/>
              <a:ea typeface="Actor"/>
              <a:cs typeface="Actor"/>
              <a:sym typeface="Actor"/>
            </a:endParaRPr>
          </a:p>
        </p:txBody>
      </p:sp>
      <p:sp>
        <p:nvSpPr>
          <p:cNvPr id="2057" name="Google Shape;2057;p47"/>
          <p:cNvSpPr/>
          <p:nvPr/>
        </p:nvSpPr>
        <p:spPr>
          <a:xfrm>
            <a:off x="6905688" y="3771200"/>
            <a:ext cx="930900" cy="44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23 Families</a:t>
            </a:r>
            <a:endParaRPr>
              <a:latin typeface="Actor"/>
              <a:ea typeface="Actor"/>
              <a:cs typeface="Actor"/>
              <a:sym typeface="Actor"/>
            </a:endParaRPr>
          </a:p>
        </p:txBody>
      </p:sp>
      <p:cxnSp>
        <p:nvCxnSpPr>
          <p:cNvPr id="2058" name="Google Shape;2058;p47"/>
          <p:cNvCxnSpPr>
            <a:stCxn id="2053" idx="2"/>
            <a:endCxn id="2056" idx="0"/>
          </p:cNvCxnSpPr>
          <p:nvPr/>
        </p:nvCxnSpPr>
        <p:spPr>
          <a:xfrm flipH="1">
            <a:off x="5346525" y="3391300"/>
            <a:ext cx="987300" cy="379800"/>
          </a:xfrm>
          <a:prstGeom prst="straightConnector1">
            <a:avLst/>
          </a:prstGeom>
          <a:noFill/>
          <a:ln w="9525" cap="flat" cmpd="sng">
            <a:solidFill>
              <a:schemeClr val="dk2"/>
            </a:solidFill>
            <a:prstDash val="solid"/>
            <a:round/>
            <a:headEnd type="none" w="med" len="med"/>
            <a:tailEnd type="triangle" w="med" len="med"/>
          </a:ln>
        </p:spPr>
      </p:cxnSp>
      <p:cxnSp>
        <p:nvCxnSpPr>
          <p:cNvPr id="2059" name="Google Shape;2059;p47"/>
          <p:cNvCxnSpPr>
            <a:stCxn id="2053" idx="2"/>
            <a:endCxn id="2057" idx="0"/>
          </p:cNvCxnSpPr>
          <p:nvPr/>
        </p:nvCxnSpPr>
        <p:spPr>
          <a:xfrm>
            <a:off x="6333825" y="3391300"/>
            <a:ext cx="1037400" cy="379800"/>
          </a:xfrm>
          <a:prstGeom prst="straightConnector1">
            <a:avLst/>
          </a:prstGeom>
          <a:noFill/>
          <a:ln w="9525" cap="flat" cmpd="sng">
            <a:solidFill>
              <a:schemeClr val="dk2"/>
            </a:solidFill>
            <a:prstDash val="solid"/>
            <a:round/>
            <a:headEnd type="none" w="med" len="med"/>
            <a:tailEnd type="triangle" w="med" len="med"/>
          </a:ln>
        </p:spPr>
      </p:cxnSp>
      <p:sp>
        <p:nvSpPr>
          <p:cNvPr id="2060" name="Google Shape;2060;p47"/>
          <p:cNvSpPr/>
          <p:nvPr/>
        </p:nvSpPr>
        <p:spPr>
          <a:xfrm>
            <a:off x="5743125" y="4524500"/>
            <a:ext cx="1181400" cy="379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Actor"/>
                <a:ea typeface="Actor"/>
                <a:cs typeface="Actor"/>
                <a:sym typeface="Actor"/>
              </a:rPr>
              <a:t>35 calls/class</a:t>
            </a:r>
            <a:endParaRPr sz="1300">
              <a:latin typeface="Actor"/>
              <a:ea typeface="Actor"/>
              <a:cs typeface="Actor"/>
              <a:sym typeface="Actor"/>
            </a:endParaRPr>
          </a:p>
        </p:txBody>
      </p:sp>
      <p:cxnSp>
        <p:nvCxnSpPr>
          <p:cNvPr id="2061" name="Google Shape;2061;p47"/>
          <p:cNvCxnSpPr>
            <a:stCxn id="2056" idx="2"/>
            <a:endCxn id="2060" idx="0"/>
          </p:cNvCxnSpPr>
          <p:nvPr/>
        </p:nvCxnSpPr>
        <p:spPr>
          <a:xfrm>
            <a:off x="5346500" y="4220300"/>
            <a:ext cx="987300" cy="304200"/>
          </a:xfrm>
          <a:prstGeom prst="straightConnector1">
            <a:avLst/>
          </a:prstGeom>
          <a:noFill/>
          <a:ln w="9525" cap="flat" cmpd="sng">
            <a:solidFill>
              <a:schemeClr val="dk2"/>
            </a:solidFill>
            <a:prstDash val="solid"/>
            <a:round/>
            <a:headEnd type="none" w="med" len="med"/>
            <a:tailEnd type="triangle" w="med" len="med"/>
          </a:ln>
        </p:spPr>
      </p:cxnSp>
      <p:cxnSp>
        <p:nvCxnSpPr>
          <p:cNvPr id="2062" name="Google Shape;2062;p47"/>
          <p:cNvCxnSpPr>
            <a:stCxn id="2057" idx="2"/>
            <a:endCxn id="2060" idx="0"/>
          </p:cNvCxnSpPr>
          <p:nvPr/>
        </p:nvCxnSpPr>
        <p:spPr>
          <a:xfrm flipH="1">
            <a:off x="6333738" y="4220300"/>
            <a:ext cx="1037400" cy="304200"/>
          </a:xfrm>
          <a:prstGeom prst="straightConnector1">
            <a:avLst/>
          </a:prstGeom>
          <a:noFill/>
          <a:ln w="9525" cap="flat" cmpd="sng">
            <a:solidFill>
              <a:schemeClr val="dk2"/>
            </a:solidFill>
            <a:prstDash val="solid"/>
            <a:round/>
            <a:headEnd type="none" w="med" len="med"/>
            <a:tailEnd type="triangle" w="med" len="med"/>
          </a:ln>
        </p:spPr>
      </p:cxnSp>
      <p:sp>
        <p:nvSpPr>
          <p:cNvPr id="2063" name="Google Shape;2063;p47"/>
          <p:cNvSpPr/>
          <p:nvPr/>
        </p:nvSpPr>
        <p:spPr>
          <a:xfrm>
            <a:off x="1730475" y="4524500"/>
            <a:ext cx="1181400" cy="379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Actor"/>
                <a:ea typeface="Actor"/>
                <a:cs typeface="Actor"/>
                <a:sym typeface="Actor"/>
              </a:rPr>
              <a:t>100 calls/class</a:t>
            </a:r>
            <a:endParaRPr sz="1300">
              <a:latin typeface="Actor"/>
              <a:ea typeface="Actor"/>
              <a:cs typeface="Actor"/>
              <a:sym typeface="Actor"/>
            </a:endParaRPr>
          </a:p>
        </p:txBody>
      </p:sp>
      <p:cxnSp>
        <p:nvCxnSpPr>
          <p:cNvPr id="2064" name="Google Shape;2064;p47"/>
          <p:cNvCxnSpPr>
            <a:stCxn id="2054" idx="2"/>
            <a:endCxn id="2063" idx="0"/>
          </p:cNvCxnSpPr>
          <p:nvPr/>
        </p:nvCxnSpPr>
        <p:spPr>
          <a:xfrm>
            <a:off x="2321175" y="4272925"/>
            <a:ext cx="0" cy="251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2069" name="Google Shape;2069;p48"/>
          <p:cNvPicPr preferRelativeResize="0"/>
          <p:nvPr/>
        </p:nvPicPr>
        <p:blipFill rotWithShape="1">
          <a:blip r:embed="rId3">
            <a:alphaModFix/>
          </a:blip>
          <a:srcRect l="10218" r="20269"/>
          <a:stretch/>
        </p:blipFill>
        <p:spPr>
          <a:xfrm>
            <a:off x="725550" y="1749298"/>
            <a:ext cx="2924700" cy="2805900"/>
          </a:xfrm>
          <a:prstGeom prst="ellipse">
            <a:avLst/>
          </a:prstGeom>
          <a:noFill/>
          <a:ln w="28575" cap="flat" cmpd="sng">
            <a:solidFill>
              <a:schemeClr val="accent4"/>
            </a:solidFill>
            <a:prstDash val="solid"/>
            <a:round/>
            <a:headEnd type="none" w="sm" len="sm"/>
            <a:tailEnd type="none" w="sm" len="sm"/>
          </a:ln>
        </p:spPr>
      </p:pic>
      <p:sp>
        <p:nvSpPr>
          <p:cNvPr id="2070" name="Google Shape;2070;p48"/>
          <p:cNvSpPr txBox="1">
            <a:spLocks noGrp="1"/>
          </p:cNvSpPr>
          <p:nvPr>
            <p:ph type="title"/>
          </p:nvPr>
        </p:nvSpPr>
        <p:spPr>
          <a:xfrm>
            <a:off x="606000" y="217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our frogs sound like</a:t>
            </a:r>
            <a:endParaRPr/>
          </a:p>
        </p:txBody>
      </p:sp>
      <p:sp>
        <p:nvSpPr>
          <p:cNvPr id="2071" name="Google Shape;2071;p48"/>
          <p:cNvSpPr txBox="1"/>
          <p:nvPr/>
        </p:nvSpPr>
        <p:spPr>
          <a:xfrm>
            <a:off x="673488" y="1181088"/>
            <a:ext cx="2571000" cy="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What a frog call sounds like: </a:t>
            </a:r>
            <a:endParaRPr>
              <a:solidFill>
                <a:schemeClr val="dk1"/>
              </a:solidFill>
              <a:latin typeface="Actor"/>
              <a:ea typeface="Actor"/>
              <a:cs typeface="Actor"/>
              <a:sym typeface="Actor"/>
            </a:endParaRPr>
          </a:p>
        </p:txBody>
      </p:sp>
      <p:pic>
        <p:nvPicPr>
          <p:cNvPr id="2072" name="Google Shape;2072;p48"/>
          <p:cNvPicPr preferRelativeResize="0"/>
          <p:nvPr/>
        </p:nvPicPr>
        <p:blipFill>
          <a:blip r:embed="rId4">
            <a:alphaModFix/>
          </a:blip>
          <a:stretch>
            <a:fillRect/>
          </a:stretch>
        </p:blipFill>
        <p:spPr>
          <a:xfrm>
            <a:off x="4787774" y="2029675"/>
            <a:ext cx="3792525" cy="1870800"/>
          </a:xfrm>
          <a:prstGeom prst="rect">
            <a:avLst/>
          </a:prstGeom>
          <a:noFill/>
          <a:ln>
            <a:noFill/>
          </a:ln>
        </p:spPr>
      </p:pic>
      <p:sp>
        <p:nvSpPr>
          <p:cNvPr id="2073" name="Google Shape;2073;p48"/>
          <p:cNvSpPr txBox="1"/>
          <p:nvPr/>
        </p:nvSpPr>
        <p:spPr>
          <a:xfrm>
            <a:off x="4787775" y="1181100"/>
            <a:ext cx="2368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And what it looks like:</a:t>
            </a:r>
            <a:endParaRPr>
              <a:solidFill>
                <a:schemeClr val="dk1"/>
              </a:solidFill>
              <a:latin typeface="Actor"/>
              <a:ea typeface="Actor"/>
              <a:cs typeface="Actor"/>
              <a:sym typeface="Actor"/>
            </a:endParaRPr>
          </a:p>
        </p:txBody>
      </p:sp>
      <p:pic>
        <p:nvPicPr>
          <p:cNvPr id="2074" name="Google Shape;2074;p48" title="INCT17_20191113_040000_0_3.wav">
            <a:hlinkClick r:id="rId5"/>
          </p:cNvPr>
          <p:cNvPicPr preferRelativeResize="0"/>
          <p:nvPr/>
        </p:nvPicPr>
        <p:blipFill>
          <a:blip r:embed="rId6">
            <a:alphaModFix/>
          </a:blip>
          <a:stretch>
            <a:fillRect/>
          </a:stretch>
        </p:blipFill>
        <p:spPr>
          <a:xfrm>
            <a:off x="725550" y="3775950"/>
            <a:ext cx="457200" cy="457200"/>
          </a:xfrm>
          <a:prstGeom prst="rect">
            <a:avLst/>
          </a:prstGeom>
          <a:noFill/>
          <a:ln>
            <a:noFill/>
          </a:ln>
        </p:spPr>
      </p:pic>
      <p:sp>
        <p:nvSpPr>
          <p:cNvPr id="2075" name="Google Shape;2075;p48"/>
          <p:cNvSpPr txBox="1"/>
          <p:nvPr/>
        </p:nvSpPr>
        <p:spPr>
          <a:xfrm>
            <a:off x="725538" y="4856650"/>
            <a:ext cx="37155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D9EAD3"/>
                </a:solidFill>
                <a:latin typeface="Actor"/>
                <a:ea typeface="Actor"/>
                <a:cs typeface="Actor"/>
                <a:sym typeface="Actor"/>
              </a:rPr>
              <a:t>By Brocken Inaglory - Own work, CC BY-SA 3.0, https://commons.wikimedia.org/w/index.php?curid=7798416</a:t>
            </a:r>
            <a:endParaRPr sz="600">
              <a:solidFill>
                <a:srgbClr val="D9EAD3"/>
              </a:solidFill>
              <a:latin typeface="Actor"/>
              <a:ea typeface="Actor"/>
              <a:cs typeface="Actor"/>
              <a:sym typeface="Acto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49"/>
          <p:cNvSpPr txBox="1">
            <a:spLocks noGrp="1"/>
          </p:cNvSpPr>
          <p:nvPr>
            <p:ph type="title"/>
          </p:nvPr>
        </p:nvSpPr>
        <p:spPr>
          <a:xfrm>
            <a:off x="606000" y="217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our frogs sound like</a:t>
            </a:r>
            <a:endParaRPr/>
          </a:p>
        </p:txBody>
      </p:sp>
      <p:pic>
        <p:nvPicPr>
          <p:cNvPr id="2081" name="Google Shape;2081;p49"/>
          <p:cNvPicPr preferRelativeResize="0"/>
          <p:nvPr/>
        </p:nvPicPr>
        <p:blipFill>
          <a:blip r:embed="rId3">
            <a:alphaModFix/>
          </a:blip>
          <a:stretch>
            <a:fillRect/>
          </a:stretch>
        </p:blipFill>
        <p:spPr>
          <a:xfrm>
            <a:off x="798975" y="1562875"/>
            <a:ext cx="3651690" cy="3003699"/>
          </a:xfrm>
          <a:prstGeom prst="rect">
            <a:avLst/>
          </a:prstGeom>
          <a:noFill/>
          <a:ln>
            <a:noFill/>
          </a:ln>
        </p:spPr>
      </p:pic>
      <p:sp>
        <p:nvSpPr>
          <p:cNvPr id="2082" name="Google Shape;2082;p49"/>
          <p:cNvSpPr txBox="1"/>
          <p:nvPr/>
        </p:nvSpPr>
        <p:spPr>
          <a:xfrm>
            <a:off x="673488" y="935913"/>
            <a:ext cx="2571000" cy="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Frog call frequencies:</a:t>
            </a:r>
            <a:endParaRPr>
              <a:solidFill>
                <a:schemeClr val="dk1"/>
              </a:solidFill>
              <a:latin typeface="Actor"/>
              <a:ea typeface="Actor"/>
              <a:cs typeface="Actor"/>
              <a:sym typeface="Actor"/>
            </a:endParaRPr>
          </a:p>
        </p:txBody>
      </p:sp>
      <p:sp>
        <p:nvSpPr>
          <p:cNvPr id="2083" name="Google Shape;2083;p49"/>
          <p:cNvSpPr txBox="1"/>
          <p:nvPr/>
        </p:nvSpPr>
        <p:spPr>
          <a:xfrm>
            <a:off x="4825588" y="935913"/>
            <a:ext cx="2571000" cy="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Other species’ frequencies:</a:t>
            </a:r>
            <a:endParaRPr>
              <a:solidFill>
                <a:schemeClr val="dk1"/>
              </a:solidFill>
              <a:latin typeface="Actor"/>
              <a:ea typeface="Actor"/>
              <a:cs typeface="Actor"/>
              <a:sym typeface="Actor"/>
            </a:endParaRPr>
          </a:p>
        </p:txBody>
      </p:sp>
      <p:pic>
        <p:nvPicPr>
          <p:cNvPr id="2084" name="Google Shape;2084;p49"/>
          <p:cNvPicPr preferRelativeResize="0"/>
          <p:nvPr/>
        </p:nvPicPr>
        <p:blipFill rotWithShape="1">
          <a:blip r:embed="rId4">
            <a:alphaModFix/>
          </a:blip>
          <a:srcRect l="20846" r="6642"/>
          <a:stretch/>
        </p:blipFill>
        <p:spPr>
          <a:xfrm>
            <a:off x="4988376" y="1480800"/>
            <a:ext cx="1509900" cy="1386000"/>
          </a:xfrm>
          <a:prstGeom prst="ellipse">
            <a:avLst/>
          </a:prstGeom>
          <a:noFill/>
          <a:ln>
            <a:noFill/>
          </a:ln>
        </p:spPr>
      </p:pic>
      <p:sp>
        <p:nvSpPr>
          <p:cNvPr id="2085" name="Google Shape;2085;p49"/>
          <p:cNvSpPr txBox="1"/>
          <p:nvPr/>
        </p:nvSpPr>
        <p:spPr>
          <a:xfrm>
            <a:off x="5356151" y="2944963"/>
            <a:ext cx="1176600" cy="4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70,000 Hz</a:t>
            </a:r>
            <a:endParaRPr>
              <a:solidFill>
                <a:schemeClr val="dk1"/>
              </a:solidFill>
              <a:latin typeface="Actor"/>
              <a:ea typeface="Actor"/>
              <a:cs typeface="Actor"/>
              <a:sym typeface="Actor"/>
            </a:endParaRPr>
          </a:p>
        </p:txBody>
      </p:sp>
      <p:pic>
        <p:nvPicPr>
          <p:cNvPr id="2086" name="Google Shape;2086;p49" descr="File:Femea Cervo do Pantanal Perfil.jpg"/>
          <p:cNvPicPr preferRelativeResize="0"/>
          <p:nvPr/>
        </p:nvPicPr>
        <p:blipFill rotWithShape="1">
          <a:blip r:embed="rId5">
            <a:alphaModFix/>
          </a:blip>
          <a:srcRect l="17900" r="27822" b="19159"/>
          <a:stretch/>
        </p:blipFill>
        <p:spPr>
          <a:xfrm>
            <a:off x="6773376" y="1480800"/>
            <a:ext cx="1395900" cy="1386000"/>
          </a:xfrm>
          <a:prstGeom prst="ellipse">
            <a:avLst/>
          </a:prstGeom>
          <a:noFill/>
          <a:ln>
            <a:noFill/>
          </a:ln>
        </p:spPr>
      </p:pic>
      <p:sp>
        <p:nvSpPr>
          <p:cNvPr id="2087" name="Google Shape;2087;p49"/>
          <p:cNvSpPr txBox="1"/>
          <p:nvPr/>
        </p:nvSpPr>
        <p:spPr>
          <a:xfrm>
            <a:off x="7039176" y="2944965"/>
            <a:ext cx="864300" cy="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2,700 Hz</a:t>
            </a:r>
            <a:endParaRPr>
              <a:solidFill>
                <a:schemeClr val="dk1"/>
              </a:solidFill>
              <a:latin typeface="Actor"/>
              <a:ea typeface="Actor"/>
              <a:cs typeface="Actor"/>
              <a:sym typeface="Actor"/>
            </a:endParaRPr>
          </a:p>
        </p:txBody>
      </p:sp>
      <p:pic>
        <p:nvPicPr>
          <p:cNvPr id="2088" name="Google Shape;2088;p49"/>
          <p:cNvPicPr preferRelativeResize="0"/>
          <p:nvPr/>
        </p:nvPicPr>
        <p:blipFill rotWithShape="1">
          <a:blip r:embed="rId6">
            <a:alphaModFix/>
          </a:blip>
          <a:srcRect b="29567"/>
          <a:stretch/>
        </p:blipFill>
        <p:spPr>
          <a:xfrm>
            <a:off x="5045376" y="3256474"/>
            <a:ext cx="1395900" cy="1310100"/>
          </a:xfrm>
          <a:prstGeom prst="ellipse">
            <a:avLst/>
          </a:prstGeom>
          <a:noFill/>
          <a:ln>
            <a:noFill/>
          </a:ln>
        </p:spPr>
      </p:pic>
      <p:sp>
        <p:nvSpPr>
          <p:cNvPr id="2089" name="Google Shape;2089;p49"/>
          <p:cNvSpPr txBox="1"/>
          <p:nvPr/>
        </p:nvSpPr>
        <p:spPr>
          <a:xfrm>
            <a:off x="5359241" y="4594428"/>
            <a:ext cx="991800" cy="4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3000 Hz</a:t>
            </a:r>
            <a:endParaRPr>
              <a:solidFill>
                <a:schemeClr val="dk1"/>
              </a:solidFill>
              <a:latin typeface="Actor"/>
              <a:ea typeface="Actor"/>
              <a:cs typeface="Actor"/>
              <a:sym typeface="Actor"/>
            </a:endParaRPr>
          </a:p>
        </p:txBody>
      </p:sp>
      <p:sp>
        <p:nvSpPr>
          <p:cNvPr id="2090" name="Google Shape;2090;p49"/>
          <p:cNvSpPr txBox="1"/>
          <p:nvPr/>
        </p:nvSpPr>
        <p:spPr>
          <a:xfrm>
            <a:off x="5356151" y="4244375"/>
            <a:ext cx="1509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CC: </a:t>
            </a:r>
            <a:endParaRPr sz="600">
              <a:solidFill>
                <a:schemeClr val="dk1"/>
              </a:solidFill>
              <a:latin typeface="Actor"/>
              <a:ea typeface="Actor"/>
              <a:cs typeface="Actor"/>
              <a:sym typeface="Actor"/>
            </a:endParaRPr>
          </a:p>
          <a:p>
            <a:pPr marL="0" lvl="0" indent="0" algn="l" rtl="0">
              <a:spcBef>
                <a:spcPts val="0"/>
              </a:spcBef>
              <a:spcAft>
                <a:spcPts val="0"/>
              </a:spcAft>
              <a:buNone/>
            </a:pPr>
            <a:r>
              <a:rPr lang="en" sz="600">
                <a:solidFill>
                  <a:schemeClr val="dk1"/>
                </a:solidFill>
                <a:latin typeface="Actor"/>
                <a:ea typeface="Actor"/>
                <a:cs typeface="Actor"/>
                <a:sym typeface="Actor"/>
              </a:rPr>
              <a:t>Nick Hobgood</a:t>
            </a:r>
            <a:endParaRPr sz="600">
              <a:solidFill>
                <a:schemeClr val="dk1"/>
              </a:solidFill>
              <a:latin typeface="Actor"/>
              <a:ea typeface="Actor"/>
              <a:cs typeface="Actor"/>
              <a:sym typeface="Actor"/>
            </a:endParaRPr>
          </a:p>
        </p:txBody>
      </p:sp>
      <p:sp>
        <p:nvSpPr>
          <p:cNvPr id="2091" name="Google Shape;2091;p49"/>
          <p:cNvSpPr txBox="1"/>
          <p:nvPr/>
        </p:nvSpPr>
        <p:spPr>
          <a:xfrm>
            <a:off x="7039176" y="2477700"/>
            <a:ext cx="991800" cy="1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CC:</a:t>
            </a:r>
            <a:endParaRPr sz="600">
              <a:solidFill>
                <a:schemeClr val="dk1"/>
              </a:solidFill>
              <a:latin typeface="Actor"/>
              <a:ea typeface="Actor"/>
              <a:cs typeface="Actor"/>
              <a:sym typeface="Actor"/>
            </a:endParaRPr>
          </a:p>
          <a:p>
            <a:pPr marL="0" lvl="0" indent="0" algn="l" rtl="0">
              <a:spcBef>
                <a:spcPts val="0"/>
              </a:spcBef>
              <a:spcAft>
                <a:spcPts val="0"/>
              </a:spcAft>
              <a:buNone/>
            </a:pPr>
            <a:r>
              <a:rPr lang="en" sz="600">
                <a:solidFill>
                  <a:schemeClr val="dk1"/>
                </a:solidFill>
                <a:latin typeface="Actor"/>
                <a:ea typeface="Actor"/>
                <a:cs typeface="Actor"/>
                <a:sym typeface="Actor"/>
              </a:rPr>
              <a:t>Jonathan Wilkins</a:t>
            </a:r>
            <a:endParaRPr sz="600">
              <a:solidFill>
                <a:schemeClr val="dk1"/>
              </a:solidFill>
              <a:latin typeface="Actor"/>
              <a:ea typeface="Actor"/>
              <a:cs typeface="Actor"/>
              <a:sym typeface="Actor"/>
            </a:endParaRPr>
          </a:p>
        </p:txBody>
      </p:sp>
      <p:sp>
        <p:nvSpPr>
          <p:cNvPr id="2092" name="Google Shape;2092;p49"/>
          <p:cNvSpPr txBox="1"/>
          <p:nvPr/>
        </p:nvSpPr>
        <p:spPr>
          <a:xfrm>
            <a:off x="5311176" y="2480100"/>
            <a:ext cx="8643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CC: James K. Lindsey</a:t>
            </a:r>
            <a:endParaRPr sz="600">
              <a:solidFill>
                <a:schemeClr val="dk1"/>
              </a:solidFill>
              <a:latin typeface="Actor"/>
              <a:ea typeface="Actor"/>
              <a:cs typeface="Actor"/>
              <a:sym typeface="Actor"/>
            </a:endParaRPr>
          </a:p>
        </p:txBody>
      </p:sp>
      <p:pic>
        <p:nvPicPr>
          <p:cNvPr id="2093" name="Google Shape;2093;p49" descr="File:Dog (Canis lupus familiaris) (1).jpg"/>
          <p:cNvPicPr preferRelativeResize="0"/>
          <p:nvPr/>
        </p:nvPicPr>
        <p:blipFill rotWithShape="1">
          <a:blip r:embed="rId7">
            <a:alphaModFix/>
          </a:blip>
          <a:srcRect l="19430" r="21020"/>
          <a:stretch/>
        </p:blipFill>
        <p:spPr>
          <a:xfrm>
            <a:off x="6837126" y="3252275"/>
            <a:ext cx="1395900" cy="1318500"/>
          </a:xfrm>
          <a:prstGeom prst="ellipse">
            <a:avLst/>
          </a:prstGeom>
          <a:noFill/>
          <a:ln>
            <a:noFill/>
          </a:ln>
        </p:spPr>
      </p:pic>
      <p:sp>
        <p:nvSpPr>
          <p:cNvPr id="2094" name="Google Shape;2094;p49"/>
          <p:cNvSpPr txBox="1"/>
          <p:nvPr/>
        </p:nvSpPr>
        <p:spPr>
          <a:xfrm>
            <a:off x="7095426" y="4244375"/>
            <a:ext cx="1509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CC: </a:t>
            </a:r>
            <a:endParaRPr sz="600">
              <a:solidFill>
                <a:schemeClr val="dk1"/>
              </a:solidFill>
              <a:latin typeface="Actor"/>
              <a:ea typeface="Actor"/>
              <a:cs typeface="Actor"/>
              <a:sym typeface="Actor"/>
            </a:endParaRPr>
          </a:p>
          <a:p>
            <a:pPr marL="0" lvl="0" indent="0" algn="l" rtl="0">
              <a:spcBef>
                <a:spcPts val="0"/>
              </a:spcBef>
              <a:spcAft>
                <a:spcPts val="0"/>
              </a:spcAft>
              <a:buNone/>
            </a:pPr>
            <a:r>
              <a:rPr lang="en" sz="600">
                <a:solidFill>
                  <a:schemeClr val="dk1"/>
                </a:solidFill>
                <a:latin typeface="Actor"/>
                <a:ea typeface="Actor"/>
                <a:cs typeface="Actor"/>
                <a:sym typeface="Actor"/>
              </a:rPr>
              <a:t>Ken Billington</a:t>
            </a:r>
            <a:endParaRPr sz="600">
              <a:solidFill>
                <a:schemeClr val="dk1"/>
              </a:solidFill>
              <a:latin typeface="Actor"/>
              <a:ea typeface="Actor"/>
              <a:cs typeface="Actor"/>
              <a:sym typeface="Actor"/>
            </a:endParaRPr>
          </a:p>
        </p:txBody>
      </p:sp>
      <p:sp>
        <p:nvSpPr>
          <p:cNvPr id="2095" name="Google Shape;2095;p49"/>
          <p:cNvSpPr txBox="1"/>
          <p:nvPr/>
        </p:nvSpPr>
        <p:spPr>
          <a:xfrm>
            <a:off x="7087241" y="4594415"/>
            <a:ext cx="864300" cy="4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44 Hz</a:t>
            </a:r>
            <a:endParaRPr>
              <a:solidFill>
                <a:schemeClr val="dk1"/>
              </a:solidFill>
              <a:latin typeface="Actor"/>
              <a:ea typeface="Actor"/>
              <a:cs typeface="Actor"/>
              <a:sym typeface="Acto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51"/>
          <p:cNvSpPr txBox="1">
            <a:spLocks noGrp="1"/>
          </p:cNvSpPr>
          <p:nvPr>
            <p:ph type="title"/>
          </p:nvPr>
        </p:nvSpPr>
        <p:spPr>
          <a:xfrm>
            <a:off x="535625" y="3782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Strategies for our data</a:t>
            </a:r>
            <a:endParaRPr/>
          </a:p>
        </p:txBody>
      </p:sp>
      <p:sp>
        <p:nvSpPr>
          <p:cNvPr id="2106" name="Google Shape;2106;p51"/>
          <p:cNvSpPr txBox="1"/>
          <p:nvPr/>
        </p:nvSpPr>
        <p:spPr>
          <a:xfrm>
            <a:off x="535637" y="1274441"/>
            <a:ext cx="3991500" cy="6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Our data is long-tailed                         </a:t>
            </a:r>
            <a:r>
              <a:rPr lang="en">
                <a:solidFill>
                  <a:schemeClr val="accent5"/>
                </a:solidFill>
                <a:latin typeface="Actor"/>
                <a:ea typeface="Actor"/>
                <a:cs typeface="Actor"/>
                <a:sym typeface="Actor"/>
              </a:rPr>
              <a:t>FSL</a:t>
            </a:r>
            <a:endParaRPr>
              <a:solidFill>
                <a:schemeClr val="accent5"/>
              </a:solidFill>
              <a:latin typeface="Actor"/>
              <a:ea typeface="Actor"/>
              <a:cs typeface="Actor"/>
              <a:sym typeface="Actor"/>
            </a:endParaRPr>
          </a:p>
        </p:txBody>
      </p:sp>
      <p:pic>
        <p:nvPicPr>
          <p:cNvPr id="2107" name="Google Shape;2107;p51"/>
          <p:cNvPicPr preferRelativeResize="0"/>
          <p:nvPr/>
        </p:nvPicPr>
        <p:blipFill>
          <a:blip r:embed="rId3">
            <a:alphaModFix/>
          </a:blip>
          <a:stretch>
            <a:fillRect/>
          </a:stretch>
        </p:blipFill>
        <p:spPr>
          <a:xfrm>
            <a:off x="3858625" y="1952750"/>
            <a:ext cx="3279021" cy="2805025"/>
          </a:xfrm>
          <a:prstGeom prst="rect">
            <a:avLst/>
          </a:prstGeom>
          <a:noFill/>
          <a:ln>
            <a:noFill/>
          </a:ln>
        </p:spPr>
      </p:pic>
      <p:sp>
        <p:nvSpPr>
          <p:cNvPr id="2108" name="Google Shape;2108;p51"/>
          <p:cNvSpPr txBox="1"/>
          <p:nvPr/>
        </p:nvSpPr>
        <p:spPr>
          <a:xfrm>
            <a:off x="3834818" y="1274450"/>
            <a:ext cx="4954200" cy="6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Species co-occur                                                        </a:t>
            </a:r>
            <a:r>
              <a:rPr lang="en">
                <a:solidFill>
                  <a:schemeClr val="accent5"/>
                </a:solidFill>
                <a:latin typeface="Actor"/>
                <a:ea typeface="Actor"/>
                <a:cs typeface="Actor"/>
                <a:sym typeface="Actor"/>
              </a:rPr>
              <a:t>Top 5 accuracy</a:t>
            </a:r>
            <a:endParaRPr>
              <a:solidFill>
                <a:schemeClr val="accent5"/>
              </a:solidFill>
              <a:latin typeface="Actor"/>
              <a:ea typeface="Actor"/>
              <a:cs typeface="Actor"/>
              <a:sym typeface="Actor"/>
            </a:endParaRPr>
          </a:p>
        </p:txBody>
      </p:sp>
      <p:pic>
        <p:nvPicPr>
          <p:cNvPr id="2109" name="Google Shape;2109;p51"/>
          <p:cNvPicPr preferRelativeResize="0"/>
          <p:nvPr/>
        </p:nvPicPr>
        <p:blipFill>
          <a:blip r:embed="rId4">
            <a:alphaModFix/>
          </a:blip>
          <a:stretch>
            <a:fillRect/>
          </a:stretch>
        </p:blipFill>
        <p:spPr>
          <a:xfrm>
            <a:off x="634000" y="1952741"/>
            <a:ext cx="2941481" cy="2805035"/>
          </a:xfrm>
          <a:prstGeom prst="rect">
            <a:avLst/>
          </a:prstGeom>
          <a:noFill/>
          <a:ln>
            <a:noFill/>
          </a:ln>
        </p:spPr>
      </p:pic>
      <p:sp>
        <p:nvSpPr>
          <p:cNvPr id="2110" name="Google Shape;2110;p51"/>
          <p:cNvSpPr/>
          <p:nvPr/>
        </p:nvSpPr>
        <p:spPr>
          <a:xfrm>
            <a:off x="3858625" y="3249575"/>
            <a:ext cx="1608600" cy="2595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11" name="Google Shape;2111;p51"/>
          <p:cNvSpPr txBox="1"/>
          <p:nvPr/>
        </p:nvSpPr>
        <p:spPr>
          <a:xfrm>
            <a:off x="7369000" y="1952750"/>
            <a:ext cx="1643400" cy="2805000"/>
          </a:xfrm>
          <a:prstGeom prst="rect">
            <a:avLst/>
          </a:prstGeom>
          <a:solidFill>
            <a:srgbClr val="0A2B36"/>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Species B:  30%</a:t>
            </a: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Species C:  10%</a:t>
            </a: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Species D:  5%</a:t>
            </a: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Species E:  2%</a:t>
            </a: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accent5"/>
                </a:solidFill>
                <a:latin typeface="Actor"/>
                <a:ea typeface="Actor"/>
                <a:cs typeface="Actor"/>
                <a:sym typeface="Actor"/>
              </a:rPr>
              <a:t>Species F: </a:t>
            </a:r>
            <a:r>
              <a:rPr lang="en">
                <a:solidFill>
                  <a:schemeClr val="dk1"/>
                </a:solidFill>
                <a:latin typeface="Actor"/>
                <a:ea typeface="Actor"/>
                <a:cs typeface="Actor"/>
                <a:sym typeface="Actor"/>
              </a:rPr>
              <a:t> </a:t>
            </a:r>
            <a:r>
              <a:rPr lang="en">
                <a:solidFill>
                  <a:srgbClr val="00BEB5"/>
                </a:solidFill>
                <a:latin typeface="Actor"/>
                <a:ea typeface="Actor"/>
                <a:cs typeface="Actor"/>
                <a:sym typeface="Actor"/>
              </a:rPr>
              <a:t>1%</a:t>
            </a:r>
            <a:endParaRPr>
              <a:solidFill>
                <a:srgbClr val="00BEB5"/>
              </a:solidFill>
              <a:latin typeface="Actor"/>
              <a:ea typeface="Actor"/>
              <a:cs typeface="Actor"/>
              <a:sym typeface="Actor"/>
            </a:endParaRPr>
          </a:p>
          <a:p>
            <a:pPr marL="0" lvl="0" indent="0" algn="l" rtl="0">
              <a:spcBef>
                <a:spcPts val="0"/>
              </a:spcBef>
              <a:spcAft>
                <a:spcPts val="0"/>
              </a:spcAft>
              <a:buNone/>
            </a:pPr>
            <a:endParaRPr>
              <a:solidFill>
                <a:schemeClr val="dk1"/>
              </a:solidFill>
              <a:latin typeface="Actor"/>
              <a:ea typeface="Actor"/>
              <a:cs typeface="Actor"/>
              <a:sym typeface="Actor"/>
            </a:endParaRPr>
          </a:p>
          <a:p>
            <a:pPr marL="0" lvl="0" indent="0" algn="l" rtl="0">
              <a:spcBef>
                <a:spcPts val="0"/>
              </a:spcBef>
              <a:spcAft>
                <a:spcPts val="0"/>
              </a:spcAft>
              <a:buNone/>
            </a:pPr>
            <a:endParaRPr>
              <a:solidFill>
                <a:schemeClr val="dk1"/>
              </a:solidFill>
              <a:latin typeface="Actor"/>
              <a:ea typeface="Actor"/>
              <a:cs typeface="Actor"/>
              <a:sym typeface="Actor"/>
            </a:endParaRPr>
          </a:p>
          <a:p>
            <a:pPr marL="0" lvl="0" indent="0" algn="l" rtl="0">
              <a:spcBef>
                <a:spcPts val="0"/>
              </a:spcBef>
              <a:spcAft>
                <a:spcPts val="0"/>
              </a:spcAft>
              <a:buNone/>
            </a:pP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Species F appears as one of the </a:t>
            </a:r>
            <a:r>
              <a:rPr lang="en" b="1">
                <a:solidFill>
                  <a:schemeClr val="dk1"/>
                </a:solidFill>
                <a:latin typeface="Actor"/>
                <a:ea typeface="Actor"/>
                <a:cs typeface="Actor"/>
                <a:sym typeface="Actor"/>
              </a:rPr>
              <a:t>top 5 </a:t>
            </a:r>
            <a:r>
              <a:rPr lang="en">
                <a:solidFill>
                  <a:schemeClr val="dk1"/>
                </a:solidFill>
                <a:latin typeface="Actor"/>
                <a:ea typeface="Actor"/>
                <a:cs typeface="Actor"/>
                <a:sym typeface="Actor"/>
              </a:rPr>
              <a:t>most likely species</a:t>
            </a:r>
            <a:endParaRPr>
              <a:solidFill>
                <a:schemeClr val="dk1"/>
              </a:solidFill>
              <a:latin typeface="Actor"/>
              <a:ea typeface="Actor"/>
              <a:cs typeface="Actor"/>
              <a:sym typeface="Actor"/>
            </a:endParaRPr>
          </a:p>
        </p:txBody>
      </p:sp>
      <p:cxnSp>
        <p:nvCxnSpPr>
          <p:cNvPr id="2112" name="Google Shape;2112;p51"/>
          <p:cNvCxnSpPr>
            <a:stCxn id="2110" idx="3"/>
            <a:endCxn id="2111" idx="1"/>
          </p:cNvCxnSpPr>
          <p:nvPr/>
        </p:nvCxnSpPr>
        <p:spPr>
          <a:xfrm rot="10800000" flipH="1">
            <a:off x="5467225" y="3355325"/>
            <a:ext cx="1901700" cy="24000"/>
          </a:xfrm>
          <a:prstGeom prst="straightConnector1">
            <a:avLst/>
          </a:prstGeom>
          <a:noFill/>
          <a:ln w="38100" cap="flat" cmpd="sng">
            <a:solidFill>
              <a:schemeClr val="accent5"/>
            </a:solidFill>
            <a:prstDash val="solid"/>
            <a:round/>
            <a:headEnd type="none" w="med" len="med"/>
            <a:tailEnd type="none" w="med" len="med"/>
          </a:ln>
        </p:spPr>
      </p:cxnSp>
      <p:cxnSp>
        <p:nvCxnSpPr>
          <p:cNvPr id="2113" name="Google Shape;2113;p51"/>
          <p:cNvCxnSpPr/>
          <p:nvPr/>
        </p:nvCxnSpPr>
        <p:spPr>
          <a:xfrm>
            <a:off x="5387173" y="1505750"/>
            <a:ext cx="1849500" cy="0"/>
          </a:xfrm>
          <a:prstGeom prst="straightConnector1">
            <a:avLst/>
          </a:prstGeom>
          <a:noFill/>
          <a:ln w="9525" cap="flat" cmpd="sng">
            <a:solidFill>
              <a:schemeClr val="dk2"/>
            </a:solidFill>
            <a:prstDash val="solid"/>
            <a:round/>
            <a:headEnd type="none" w="med" len="med"/>
            <a:tailEnd type="triangle" w="med" len="med"/>
          </a:ln>
        </p:spPr>
      </p:cxnSp>
      <p:cxnSp>
        <p:nvCxnSpPr>
          <p:cNvPr id="2114" name="Google Shape;2114;p51"/>
          <p:cNvCxnSpPr/>
          <p:nvPr/>
        </p:nvCxnSpPr>
        <p:spPr>
          <a:xfrm>
            <a:off x="2453473" y="1481500"/>
            <a:ext cx="8139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grpSp>
        <p:nvGrpSpPr>
          <p:cNvPr id="2119" name="Google Shape;2119;p52"/>
          <p:cNvGrpSpPr/>
          <p:nvPr/>
        </p:nvGrpSpPr>
        <p:grpSpPr>
          <a:xfrm rot="1132840">
            <a:off x="2202247" y="3987259"/>
            <a:ext cx="1695853" cy="1969223"/>
            <a:chOff x="2803051" y="2937905"/>
            <a:chExt cx="1695843" cy="1969212"/>
          </a:xfrm>
        </p:grpSpPr>
        <p:sp>
          <p:nvSpPr>
            <p:cNvPr id="2120" name="Google Shape;2120;p52"/>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2"/>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52"/>
          <p:cNvSpPr txBox="1">
            <a:spLocks noGrp="1"/>
          </p:cNvSpPr>
          <p:nvPr>
            <p:ph type="title"/>
          </p:nvPr>
        </p:nvSpPr>
        <p:spPr>
          <a:xfrm>
            <a:off x="1920900" y="2136250"/>
            <a:ext cx="5302200" cy="99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Architecture</a:t>
            </a:r>
            <a:endParaRPr/>
          </a:p>
        </p:txBody>
      </p:sp>
      <p:sp>
        <p:nvSpPr>
          <p:cNvPr id="2123" name="Google Shape;2123;p52"/>
          <p:cNvSpPr txBox="1">
            <a:spLocks noGrp="1"/>
          </p:cNvSpPr>
          <p:nvPr>
            <p:ph type="title" idx="2"/>
          </p:nvPr>
        </p:nvSpPr>
        <p:spPr>
          <a:xfrm>
            <a:off x="3858300" y="1341313"/>
            <a:ext cx="14274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grpSp>
        <p:nvGrpSpPr>
          <p:cNvPr id="2124" name="Google Shape;2124;p52"/>
          <p:cNvGrpSpPr/>
          <p:nvPr/>
        </p:nvGrpSpPr>
        <p:grpSpPr>
          <a:xfrm rot="5400000" flipH="1">
            <a:off x="395843" y="71617"/>
            <a:ext cx="1848724" cy="1997929"/>
            <a:chOff x="3815701" y="1663698"/>
            <a:chExt cx="2720712" cy="2940292"/>
          </a:xfrm>
        </p:grpSpPr>
        <p:sp>
          <p:nvSpPr>
            <p:cNvPr id="2125" name="Google Shape;2125;p52"/>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2"/>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2"/>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2"/>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2"/>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2"/>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2"/>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2"/>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2"/>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2"/>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2"/>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2"/>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2"/>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2"/>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2"/>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2"/>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2"/>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2"/>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2"/>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2"/>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2"/>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2"/>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2"/>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2"/>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2"/>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2"/>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2"/>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2"/>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2"/>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2"/>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2"/>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2"/>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2"/>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2"/>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2"/>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2"/>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2"/>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2"/>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2"/>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2"/>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2"/>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2"/>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2"/>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2"/>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2"/>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2"/>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2"/>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2"/>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2"/>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2"/>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2"/>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2"/>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2"/>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2"/>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2"/>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2"/>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2"/>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52"/>
          <p:cNvGrpSpPr/>
          <p:nvPr/>
        </p:nvGrpSpPr>
        <p:grpSpPr>
          <a:xfrm>
            <a:off x="6031025" y="3965861"/>
            <a:ext cx="1204580" cy="1802787"/>
            <a:chOff x="744575" y="539511"/>
            <a:chExt cx="1204580" cy="1802787"/>
          </a:xfrm>
        </p:grpSpPr>
        <p:sp>
          <p:nvSpPr>
            <p:cNvPr id="2218" name="Google Shape;2218;p52"/>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2"/>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0" name="Google Shape;2220;p52"/>
          <p:cNvGrpSpPr/>
          <p:nvPr/>
        </p:nvGrpSpPr>
        <p:grpSpPr>
          <a:xfrm rot="1685950">
            <a:off x="423615" y="3566487"/>
            <a:ext cx="1640249" cy="1896462"/>
            <a:chOff x="2582603" y="736349"/>
            <a:chExt cx="1352514" cy="1563781"/>
          </a:xfrm>
        </p:grpSpPr>
        <p:sp>
          <p:nvSpPr>
            <p:cNvPr id="2221" name="Google Shape;2221;p52"/>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2"/>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sp>
        <p:nvSpPr>
          <p:cNvPr id="2227" name="Google Shape;2227;p53"/>
          <p:cNvSpPr/>
          <p:nvPr/>
        </p:nvSpPr>
        <p:spPr>
          <a:xfrm rot="5400000">
            <a:off x="6337325" y="780800"/>
            <a:ext cx="1788000" cy="3399900"/>
          </a:xfrm>
          <a:prstGeom prst="uturnArrow">
            <a:avLst>
              <a:gd name="adj1" fmla="val 3387"/>
              <a:gd name="adj2" fmla="val 3217"/>
              <a:gd name="adj3" fmla="val 4098"/>
              <a:gd name="adj4" fmla="val 29184"/>
              <a:gd name="adj5" fmla="val 78829"/>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28" name="Google Shape;2228;p53"/>
          <p:cNvSpPr/>
          <p:nvPr/>
        </p:nvSpPr>
        <p:spPr>
          <a:xfrm rot="-5400000" flipH="1">
            <a:off x="1879650" y="2619650"/>
            <a:ext cx="1262100" cy="2470500"/>
          </a:xfrm>
          <a:prstGeom prst="bentArrow">
            <a:avLst>
              <a:gd name="adj1" fmla="val 2351"/>
              <a:gd name="adj2" fmla="val 4246"/>
              <a:gd name="adj3" fmla="val 8028"/>
              <a:gd name="adj4" fmla="val 4375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29" name="Google Shape;2229;p53"/>
          <p:cNvSpPr txBox="1">
            <a:spLocks noGrp="1"/>
          </p:cNvSpPr>
          <p:nvPr>
            <p:ph type="title"/>
          </p:nvPr>
        </p:nvSpPr>
        <p:spPr>
          <a:xfrm>
            <a:off x="415200" y="1402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Pipeline</a:t>
            </a:r>
            <a:endParaRPr/>
          </a:p>
        </p:txBody>
      </p:sp>
      <p:pic>
        <p:nvPicPr>
          <p:cNvPr id="2230" name="Google Shape;2230;p53"/>
          <p:cNvPicPr preferRelativeResize="0"/>
          <p:nvPr/>
        </p:nvPicPr>
        <p:blipFill>
          <a:blip r:embed="rId3">
            <a:alphaModFix/>
          </a:blip>
          <a:stretch>
            <a:fillRect/>
          </a:stretch>
        </p:blipFill>
        <p:spPr>
          <a:xfrm>
            <a:off x="9981135" y="854789"/>
            <a:ext cx="8522390" cy="1406426"/>
          </a:xfrm>
          <a:prstGeom prst="rect">
            <a:avLst/>
          </a:prstGeom>
          <a:noFill/>
          <a:ln>
            <a:noFill/>
          </a:ln>
        </p:spPr>
      </p:pic>
      <p:pic>
        <p:nvPicPr>
          <p:cNvPr id="2231" name="Google Shape;2231;p53"/>
          <p:cNvPicPr preferRelativeResize="0"/>
          <p:nvPr/>
        </p:nvPicPr>
        <p:blipFill rotWithShape="1">
          <a:blip r:embed="rId3">
            <a:alphaModFix/>
          </a:blip>
          <a:srcRect t="40508" r="3241"/>
          <a:stretch/>
        </p:blipFill>
        <p:spPr>
          <a:xfrm>
            <a:off x="1190713" y="4538988"/>
            <a:ext cx="3114175" cy="315975"/>
          </a:xfrm>
          <a:prstGeom prst="rect">
            <a:avLst/>
          </a:prstGeom>
          <a:noFill/>
          <a:ln>
            <a:noFill/>
          </a:ln>
        </p:spPr>
      </p:pic>
      <p:sp>
        <p:nvSpPr>
          <p:cNvPr id="2232" name="Google Shape;2232;p53"/>
          <p:cNvSpPr/>
          <p:nvPr/>
        </p:nvSpPr>
        <p:spPr>
          <a:xfrm rot="5400000">
            <a:off x="10221200" y="2367775"/>
            <a:ext cx="1338900" cy="1409100"/>
          </a:xfrm>
          <a:prstGeom prst="uturnArrow">
            <a:avLst>
              <a:gd name="adj1" fmla="val 6543"/>
              <a:gd name="adj2" fmla="val 25000"/>
              <a:gd name="adj3" fmla="val 14980"/>
              <a:gd name="adj4" fmla="val 29184"/>
              <a:gd name="adj5" fmla="val 46667"/>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33" name="Google Shape;2233;p53"/>
          <p:cNvSpPr/>
          <p:nvPr/>
        </p:nvSpPr>
        <p:spPr>
          <a:xfrm rot="-836">
            <a:off x="1465600" y="4272802"/>
            <a:ext cx="1234200" cy="2130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Conversion</a:t>
            </a:r>
            <a:endParaRPr sz="700" b="1">
              <a:solidFill>
                <a:schemeClr val="dk1"/>
              </a:solidFill>
              <a:latin typeface="Actor"/>
              <a:ea typeface="Actor"/>
              <a:cs typeface="Actor"/>
              <a:sym typeface="Actor"/>
            </a:endParaRPr>
          </a:p>
          <a:p>
            <a:pPr marL="0" lvl="0" indent="0" algn="ctr" rtl="0">
              <a:spcBef>
                <a:spcPts val="0"/>
              </a:spcBef>
              <a:spcAft>
                <a:spcPts val="0"/>
              </a:spcAft>
              <a:buNone/>
            </a:pPr>
            <a:r>
              <a:rPr lang="en" sz="700" b="1">
                <a:solidFill>
                  <a:schemeClr val="dk1"/>
                </a:solidFill>
                <a:latin typeface="Actor"/>
                <a:ea typeface="Actor"/>
                <a:cs typeface="Actor"/>
                <a:sym typeface="Actor"/>
              </a:rPr>
              <a:t> to np.array</a:t>
            </a:r>
            <a:endParaRPr sz="700" b="1">
              <a:solidFill>
                <a:schemeClr val="dk1"/>
              </a:solidFill>
              <a:latin typeface="Actor"/>
              <a:ea typeface="Actor"/>
              <a:cs typeface="Actor"/>
              <a:sym typeface="Actor"/>
            </a:endParaRPr>
          </a:p>
        </p:txBody>
      </p:sp>
      <p:sp>
        <p:nvSpPr>
          <p:cNvPr id="2234" name="Google Shape;2234;p53"/>
          <p:cNvSpPr/>
          <p:nvPr/>
        </p:nvSpPr>
        <p:spPr>
          <a:xfrm>
            <a:off x="1367650" y="-615500"/>
            <a:ext cx="2760300" cy="3504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Cleaning &amp; Trimming</a:t>
            </a:r>
            <a:endParaRPr b="1">
              <a:solidFill>
                <a:schemeClr val="dk1"/>
              </a:solidFill>
              <a:latin typeface="Actor"/>
              <a:ea typeface="Actor"/>
              <a:cs typeface="Actor"/>
              <a:sym typeface="Actor"/>
            </a:endParaRPr>
          </a:p>
        </p:txBody>
      </p:sp>
      <p:sp>
        <p:nvSpPr>
          <p:cNvPr id="2235" name="Google Shape;2235;p53"/>
          <p:cNvSpPr/>
          <p:nvPr/>
        </p:nvSpPr>
        <p:spPr>
          <a:xfrm>
            <a:off x="-1584000" y="1636050"/>
            <a:ext cx="413548" cy="275698"/>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36" name="Google Shape;2236;p53"/>
          <p:cNvSpPr/>
          <p:nvPr/>
        </p:nvSpPr>
        <p:spPr>
          <a:xfrm>
            <a:off x="262800" y="1601850"/>
            <a:ext cx="2345100" cy="110400"/>
          </a:xfrm>
          <a:prstGeom prst="rightArrow">
            <a:avLst>
              <a:gd name="adj1" fmla="val 50000"/>
              <a:gd name="adj2" fmla="val 5000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37" name="Google Shape;2237;p53"/>
          <p:cNvSpPr/>
          <p:nvPr/>
        </p:nvSpPr>
        <p:spPr>
          <a:xfrm>
            <a:off x="-1769000" y="716050"/>
            <a:ext cx="937200" cy="110400"/>
          </a:xfrm>
          <a:prstGeom prst="rightArrow">
            <a:avLst>
              <a:gd name="adj1" fmla="val 50000"/>
              <a:gd name="adj2" fmla="val 5000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2238" name="Google Shape;2238;p53"/>
          <p:cNvPicPr preferRelativeResize="0"/>
          <p:nvPr/>
        </p:nvPicPr>
        <p:blipFill rotWithShape="1">
          <a:blip r:embed="rId4">
            <a:alphaModFix/>
          </a:blip>
          <a:srcRect t="4870" r="9641"/>
          <a:stretch/>
        </p:blipFill>
        <p:spPr>
          <a:xfrm>
            <a:off x="2643425" y="1104525"/>
            <a:ext cx="4037724" cy="1025150"/>
          </a:xfrm>
          <a:prstGeom prst="rect">
            <a:avLst/>
          </a:prstGeom>
          <a:noFill/>
          <a:ln>
            <a:noFill/>
          </a:ln>
        </p:spPr>
      </p:pic>
      <p:pic>
        <p:nvPicPr>
          <p:cNvPr id="2239" name="Google Shape;2239;p53"/>
          <p:cNvPicPr preferRelativeResize="0"/>
          <p:nvPr/>
        </p:nvPicPr>
        <p:blipFill rotWithShape="1">
          <a:blip r:embed="rId5">
            <a:alphaModFix/>
          </a:blip>
          <a:srcRect l="2139" t="10095" r="7981" b="14952"/>
          <a:stretch/>
        </p:blipFill>
        <p:spPr>
          <a:xfrm>
            <a:off x="2387765" y="3011487"/>
            <a:ext cx="3831048" cy="490113"/>
          </a:xfrm>
          <a:prstGeom prst="rect">
            <a:avLst/>
          </a:prstGeom>
          <a:noFill/>
          <a:ln>
            <a:noFill/>
          </a:ln>
        </p:spPr>
      </p:pic>
      <p:pic>
        <p:nvPicPr>
          <p:cNvPr id="2240" name="Google Shape;2240;p53" title="15616007-cc33-42cf-9300-6b810b87a9f2.wav">
            <a:hlinkClick r:id="rId6"/>
          </p:cNvPr>
          <p:cNvPicPr preferRelativeResize="0"/>
          <p:nvPr/>
        </p:nvPicPr>
        <p:blipFill>
          <a:blip r:embed="rId7">
            <a:alphaModFix/>
          </a:blip>
          <a:stretch>
            <a:fillRect/>
          </a:stretch>
        </p:blipFill>
        <p:spPr>
          <a:xfrm>
            <a:off x="218300" y="1309013"/>
            <a:ext cx="696075" cy="696075"/>
          </a:xfrm>
          <a:prstGeom prst="rect">
            <a:avLst/>
          </a:prstGeom>
          <a:noFill/>
          <a:ln>
            <a:noFill/>
          </a:ln>
        </p:spPr>
      </p:pic>
      <p:sp>
        <p:nvSpPr>
          <p:cNvPr id="2241" name="Google Shape;2241;p53"/>
          <p:cNvSpPr/>
          <p:nvPr/>
        </p:nvSpPr>
        <p:spPr>
          <a:xfrm rot="-836">
            <a:off x="1055025" y="1340177"/>
            <a:ext cx="1234200" cy="2130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Raw audio to pipeline</a:t>
            </a:r>
            <a:endParaRPr sz="700" b="1">
              <a:solidFill>
                <a:schemeClr val="dk1"/>
              </a:solidFill>
              <a:latin typeface="Actor"/>
              <a:ea typeface="Actor"/>
              <a:cs typeface="Actor"/>
              <a:sym typeface="Actor"/>
            </a:endParaRPr>
          </a:p>
        </p:txBody>
      </p:sp>
      <p:grpSp>
        <p:nvGrpSpPr>
          <p:cNvPr id="2242" name="Google Shape;2242;p53"/>
          <p:cNvGrpSpPr/>
          <p:nvPr/>
        </p:nvGrpSpPr>
        <p:grpSpPr>
          <a:xfrm>
            <a:off x="6916300" y="1385516"/>
            <a:ext cx="1502700" cy="2190444"/>
            <a:chOff x="12187875" y="3079050"/>
            <a:chExt cx="1502700" cy="1964700"/>
          </a:xfrm>
        </p:grpSpPr>
        <p:sp>
          <p:nvSpPr>
            <p:cNvPr id="2243" name="Google Shape;2243;p53"/>
            <p:cNvSpPr/>
            <p:nvPr/>
          </p:nvSpPr>
          <p:spPr>
            <a:xfrm>
              <a:off x="12187875" y="3079050"/>
              <a:ext cx="1502700" cy="1964700"/>
            </a:xfrm>
            <a:prstGeom prst="roundRect">
              <a:avLst>
                <a:gd name="adj" fmla="val 16667"/>
              </a:avLst>
            </a:prstGeom>
            <a:solidFill>
              <a:srgbClr val="12313C"/>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44" name="Google Shape;2244;p53"/>
            <p:cNvSpPr/>
            <p:nvPr/>
          </p:nvSpPr>
          <p:spPr>
            <a:xfrm rot="-836">
              <a:off x="12325700" y="3691127"/>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Cleaning background</a:t>
              </a:r>
              <a:endParaRPr sz="700" b="1">
                <a:solidFill>
                  <a:schemeClr val="dk1"/>
                </a:solidFill>
                <a:latin typeface="Actor"/>
                <a:ea typeface="Actor"/>
                <a:cs typeface="Actor"/>
                <a:sym typeface="Actor"/>
              </a:endParaRPr>
            </a:p>
          </p:txBody>
        </p:sp>
        <p:sp>
          <p:nvSpPr>
            <p:cNvPr id="2245" name="Google Shape;2245;p53"/>
            <p:cNvSpPr/>
            <p:nvPr/>
          </p:nvSpPr>
          <p:spPr>
            <a:xfrm rot="-836">
              <a:off x="12318550" y="3188414"/>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Trimming to 3 secs</a:t>
              </a:r>
              <a:endParaRPr sz="700" b="1">
                <a:solidFill>
                  <a:schemeClr val="dk1"/>
                </a:solidFill>
                <a:latin typeface="Actor"/>
                <a:ea typeface="Actor"/>
                <a:cs typeface="Actor"/>
                <a:sym typeface="Actor"/>
              </a:endParaRPr>
            </a:p>
          </p:txBody>
        </p:sp>
        <p:sp>
          <p:nvSpPr>
            <p:cNvPr id="2246" name="Google Shape;2246;p53"/>
            <p:cNvSpPr/>
            <p:nvPr/>
          </p:nvSpPr>
          <p:spPr>
            <a:xfrm rot="-836">
              <a:off x="12325700" y="3439764"/>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Conversion to .wav</a:t>
              </a:r>
              <a:endParaRPr sz="700" b="1">
                <a:solidFill>
                  <a:schemeClr val="dk1"/>
                </a:solidFill>
                <a:latin typeface="Actor"/>
                <a:ea typeface="Actor"/>
                <a:cs typeface="Actor"/>
                <a:sym typeface="Actor"/>
              </a:endParaRPr>
            </a:p>
          </p:txBody>
        </p:sp>
        <p:sp>
          <p:nvSpPr>
            <p:cNvPr id="2247" name="Google Shape;2247;p53"/>
            <p:cNvSpPr/>
            <p:nvPr/>
          </p:nvSpPr>
          <p:spPr>
            <a:xfrm rot="-836">
              <a:off x="12318550" y="3942477"/>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Resampling 48kHz</a:t>
              </a:r>
              <a:endParaRPr sz="700" b="1">
                <a:solidFill>
                  <a:schemeClr val="dk1"/>
                </a:solidFill>
                <a:latin typeface="Actor"/>
                <a:ea typeface="Actor"/>
                <a:cs typeface="Actor"/>
                <a:sym typeface="Actor"/>
              </a:endParaRPr>
            </a:p>
          </p:txBody>
        </p:sp>
        <p:sp>
          <p:nvSpPr>
            <p:cNvPr id="2248" name="Google Shape;2248;p53"/>
            <p:cNvSpPr/>
            <p:nvPr/>
          </p:nvSpPr>
          <p:spPr>
            <a:xfrm rot="-836">
              <a:off x="12318550" y="4193827"/>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Normalization</a:t>
              </a:r>
              <a:endParaRPr sz="700" b="1">
                <a:solidFill>
                  <a:schemeClr val="dk1"/>
                </a:solidFill>
                <a:latin typeface="Actor"/>
                <a:ea typeface="Actor"/>
                <a:cs typeface="Actor"/>
                <a:sym typeface="Actor"/>
              </a:endParaRPr>
            </a:p>
          </p:txBody>
        </p:sp>
        <p:sp>
          <p:nvSpPr>
            <p:cNvPr id="2249" name="Google Shape;2249;p53"/>
            <p:cNvSpPr/>
            <p:nvPr/>
          </p:nvSpPr>
          <p:spPr>
            <a:xfrm rot="-836">
              <a:off x="12325700" y="4445177"/>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Single channel</a:t>
              </a:r>
              <a:endParaRPr sz="700" b="1">
                <a:solidFill>
                  <a:schemeClr val="dk1"/>
                </a:solidFill>
                <a:latin typeface="Actor"/>
                <a:ea typeface="Actor"/>
                <a:cs typeface="Actor"/>
                <a:sym typeface="Actor"/>
              </a:endParaRPr>
            </a:p>
          </p:txBody>
        </p:sp>
        <p:sp>
          <p:nvSpPr>
            <p:cNvPr id="2250" name="Google Shape;2250;p53"/>
            <p:cNvSpPr/>
            <p:nvPr/>
          </p:nvSpPr>
          <p:spPr>
            <a:xfrm rot="-836">
              <a:off x="12318550" y="4696527"/>
              <a:ext cx="1234200" cy="213000"/>
            </a:xfrm>
            <a:prstGeom prst="flowChartAlternateProcess">
              <a:avLst/>
            </a:prstGeom>
            <a:solidFill>
              <a:srgbClr val="C1E0E5">
                <a:alpha val="66070"/>
              </a:srgbClr>
            </a:solid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solidFill>
                    <a:schemeClr val="dk1"/>
                  </a:solidFill>
                  <a:latin typeface="Actor"/>
                  <a:ea typeface="Actor"/>
                  <a:cs typeface="Actor"/>
                  <a:sym typeface="Actor"/>
                </a:rPr>
                <a:t>Greyscale and Dimensions</a:t>
              </a:r>
              <a:endParaRPr sz="700" b="1">
                <a:solidFill>
                  <a:schemeClr val="dk1"/>
                </a:solidFill>
                <a:latin typeface="Actor"/>
                <a:ea typeface="Actor"/>
                <a:cs typeface="Actor"/>
                <a:sym typeface="Acto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54"/>
          <p:cNvSpPr/>
          <p:nvPr/>
        </p:nvSpPr>
        <p:spPr>
          <a:xfrm rot="5400000">
            <a:off x="6218875" y="2305850"/>
            <a:ext cx="943200" cy="2659800"/>
          </a:xfrm>
          <a:prstGeom prst="bentArrow">
            <a:avLst>
              <a:gd name="adj1" fmla="val 5884"/>
              <a:gd name="adj2" fmla="val 8333"/>
              <a:gd name="adj3" fmla="val 11100"/>
              <a:gd name="adj4" fmla="val 4375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2256" name="Google Shape;2256;p54"/>
          <p:cNvPicPr preferRelativeResize="0"/>
          <p:nvPr/>
        </p:nvPicPr>
        <p:blipFill rotWithShape="1">
          <a:blip r:embed="rId3">
            <a:alphaModFix/>
          </a:blip>
          <a:srcRect l="1086" t="10701" r="3602" b="8594"/>
          <a:stretch/>
        </p:blipFill>
        <p:spPr>
          <a:xfrm>
            <a:off x="2038559" y="2831833"/>
            <a:ext cx="4457284" cy="561446"/>
          </a:xfrm>
          <a:prstGeom prst="rect">
            <a:avLst/>
          </a:prstGeom>
          <a:noFill/>
          <a:ln>
            <a:noFill/>
          </a:ln>
        </p:spPr>
      </p:pic>
      <p:sp>
        <p:nvSpPr>
          <p:cNvPr id="2257" name="Google Shape;2257;p54"/>
          <p:cNvSpPr/>
          <p:nvPr/>
        </p:nvSpPr>
        <p:spPr>
          <a:xfrm rot="-968">
            <a:off x="6612150" y="3741920"/>
            <a:ext cx="1065600" cy="2478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Conversion</a:t>
            </a:r>
            <a:endParaRPr sz="700" b="1">
              <a:solidFill>
                <a:schemeClr val="dk1"/>
              </a:solidFill>
              <a:latin typeface="Actor"/>
              <a:ea typeface="Actor"/>
              <a:cs typeface="Actor"/>
              <a:sym typeface="Actor"/>
            </a:endParaRPr>
          </a:p>
          <a:p>
            <a:pPr marL="0" lvl="0" indent="0" algn="ctr" rtl="0">
              <a:spcBef>
                <a:spcPts val="0"/>
              </a:spcBef>
              <a:spcAft>
                <a:spcPts val="0"/>
              </a:spcAft>
              <a:buNone/>
            </a:pPr>
            <a:r>
              <a:rPr lang="en" sz="700" b="1">
                <a:solidFill>
                  <a:schemeClr val="dk1"/>
                </a:solidFill>
                <a:latin typeface="Actor"/>
                <a:ea typeface="Actor"/>
                <a:cs typeface="Actor"/>
                <a:sym typeface="Actor"/>
              </a:rPr>
              <a:t> to np.array</a:t>
            </a:r>
            <a:endParaRPr sz="700" b="1">
              <a:solidFill>
                <a:schemeClr val="dk1"/>
              </a:solidFill>
              <a:latin typeface="Actor"/>
              <a:ea typeface="Actor"/>
              <a:cs typeface="Actor"/>
              <a:sym typeface="Actor"/>
            </a:endParaRPr>
          </a:p>
        </p:txBody>
      </p:sp>
      <p:sp>
        <p:nvSpPr>
          <p:cNvPr id="2258" name="Google Shape;2258;p54"/>
          <p:cNvSpPr/>
          <p:nvPr/>
        </p:nvSpPr>
        <p:spPr>
          <a:xfrm rot="-5400000" flipH="1">
            <a:off x="1646350" y="1038800"/>
            <a:ext cx="1212000" cy="3038700"/>
          </a:xfrm>
          <a:prstGeom prst="uturnArrow">
            <a:avLst>
              <a:gd name="adj1" fmla="val 3387"/>
              <a:gd name="adj2" fmla="val 5406"/>
              <a:gd name="adj3" fmla="val 7904"/>
              <a:gd name="adj4" fmla="val 29184"/>
              <a:gd name="adj5" fmla="val 43236"/>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59" name="Google Shape;2259;p54"/>
          <p:cNvSpPr/>
          <p:nvPr/>
        </p:nvSpPr>
        <p:spPr>
          <a:xfrm>
            <a:off x="2051642" y="2480192"/>
            <a:ext cx="1392300" cy="2853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chemeClr val="dk1"/>
                </a:solidFill>
                <a:latin typeface="Actor"/>
                <a:ea typeface="Actor"/>
                <a:cs typeface="Actor"/>
                <a:sym typeface="Actor"/>
              </a:rPr>
              <a:t>Call after augmentation</a:t>
            </a:r>
            <a:endParaRPr sz="600" b="1">
              <a:solidFill>
                <a:schemeClr val="dk1"/>
              </a:solidFill>
              <a:latin typeface="Actor"/>
              <a:ea typeface="Actor"/>
              <a:cs typeface="Actor"/>
              <a:sym typeface="Actor"/>
            </a:endParaRPr>
          </a:p>
        </p:txBody>
      </p:sp>
      <p:sp>
        <p:nvSpPr>
          <p:cNvPr id="2260" name="Google Shape;2260;p54"/>
          <p:cNvSpPr txBox="1">
            <a:spLocks noGrp="1"/>
          </p:cNvSpPr>
          <p:nvPr>
            <p:ph type="title"/>
          </p:nvPr>
        </p:nvSpPr>
        <p:spPr>
          <a:xfrm>
            <a:off x="415200" y="1402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Augmentation</a:t>
            </a:r>
            <a:endParaRPr/>
          </a:p>
        </p:txBody>
      </p:sp>
      <p:pic>
        <p:nvPicPr>
          <p:cNvPr id="2261" name="Google Shape;2261;p54"/>
          <p:cNvPicPr preferRelativeResize="0"/>
          <p:nvPr/>
        </p:nvPicPr>
        <p:blipFill>
          <a:blip r:embed="rId4">
            <a:alphaModFix/>
          </a:blip>
          <a:stretch>
            <a:fillRect/>
          </a:stretch>
        </p:blipFill>
        <p:spPr>
          <a:xfrm>
            <a:off x="9981135" y="854789"/>
            <a:ext cx="8522390" cy="1406426"/>
          </a:xfrm>
          <a:prstGeom prst="rect">
            <a:avLst/>
          </a:prstGeom>
          <a:noFill/>
          <a:ln>
            <a:noFill/>
          </a:ln>
        </p:spPr>
      </p:pic>
      <p:pic>
        <p:nvPicPr>
          <p:cNvPr id="2262" name="Google Shape;2262;p54"/>
          <p:cNvPicPr preferRelativeResize="0"/>
          <p:nvPr/>
        </p:nvPicPr>
        <p:blipFill rotWithShape="1">
          <a:blip r:embed="rId4">
            <a:alphaModFix/>
          </a:blip>
          <a:srcRect t="40508" r="3241"/>
          <a:stretch/>
        </p:blipFill>
        <p:spPr>
          <a:xfrm>
            <a:off x="4704471" y="4120600"/>
            <a:ext cx="3623228" cy="367625"/>
          </a:xfrm>
          <a:prstGeom prst="rect">
            <a:avLst/>
          </a:prstGeom>
          <a:noFill/>
          <a:ln>
            <a:noFill/>
          </a:ln>
        </p:spPr>
      </p:pic>
      <p:sp>
        <p:nvSpPr>
          <p:cNvPr id="2263" name="Google Shape;2263;p54"/>
          <p:cNvSpPr/>
          <p:nvPr/>
        </p:nvSpPr>
        <p:spPr>
          <a:xfrm rot="5400000">
            <a:off x="10221200" y="2367775"/>
            <a:ext cx="1338900" cy="1409100"/>
          </a:xfrm>
          <a:prstGeom prst="uturnArrow">
            <a:avLst>
              <a:gd name="adj1" fmla="val 6543"/>
              <a:gd name="adj2" fmla="val 25000"/>
              <a:gd name="adj3" fmla="val 14980"/>
              <a:gd name="adj4" fmla="val 29184"/>
              <a:gd name="adj5" fmla="val 46667"/>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64" name="Google Shape;2264;p54"/>
          <p:cNvSpPr/>
          <p:nvPr/>
        </p:nvSpPr>
        <p:spPr>
          <a:xfrm>
            <a:off x="1367650" y="-615500"/>
            <a:ext cx="2760300" cy="3504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Cleaning &amp; Trimming</a:t>
            </a:r>
            <a:endParaRPr b="1">
              <a:solidFill>
                <a:schemeClr val="dk1"/>
              </a:solidFill>
              <a:latin typeface="Actor"/>
              <a:ea typeface="Actor"/>
              <a:cs typeface="Actor"/>
              <a:sym typeface="Actor"/>
            </a:endParaRPr>
          </a:p>
        </p:txBody>
      </p:sp>
      <p:pic>
        <p:nvPicPr>
          <p:cNvPr id="2265" name="Google Shape;2265;p54"/>
          <p:cNvPicPr preferRelativeResize="0"/>
          <p:nvPr/>
        </p:nvPicPr>
        <p:blipFill rotWithShape="1">
          <a:blip r:embed="rId5">
            <a:alphaModFix/>
          </a:blip>
          <a:srcRect l="2139" t="10095" r="7981" b="14952"/>
          <a:stretch/>
        </p:blipFill>
        <p:spPr>
          <a:xfrm>
            <a:off x="1943306" y="1534275"/>
            <a:ext cx="4457284" cy="570228"/>
          </a:xfrm>
          <a:prstGeom prst="rect">
            <a:avLst/>
          </a:prstGeom>
          <a:noFill/>
          <a:ln>
            <a:noFill/>
          </a:ln>
        </p:spPr>
      </p:pic>
      <p:sp>
        <p:nvSpPr>
          <p:cNvPr id="2266" name="Google Shape;2266;p54"/>
          <p:cNvSpPr/>
          <p:nvPr/>
        </p:nvSpPr>
        <p:spPr>
          <a:xfrm>
            <a:off x="1943292" y="1124517"/>
            <a:ext cx="1392300" cy="2853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chemeClr val="dk1"/>
                </a:solidFill>
                <a:latin typeface="Actor"/>
                <a:ea typeface="Actor"/>
                <a:cs typeface="Actor"/>
                <a:sym typeface="Actor"/>
              </a:rPr>
              <a:t>Call following the standard pipeline</a:t>
            </a:r>
            <a:endParaRPr sz="600" b="1">
              <a:solidFill>
                <a:schemeClr val="dk1"/>
              </a:solidFill>
              <a:latin typeface="Actor"/>
              <a:ea typeface="Actor"/>
              <a:cs typeface="Actor"/>
              <a:sym typeface="Acto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55"/>
          <p:cNvSpPr/>
          <p:nvPr/>
        </p:nvSpPr>
        <p:spPr>
          <a:xfrm rot="5400000">
            <a:off x="6218875" y="2305850"/>
            <a:ext cx="943200" cy="2659800"/>
          </a:xfrm>
          <a:prstGeom prst="bentArrow">
            <a:avLst>
              <a:gd name="adj1" fmla="val 5884"/>
              <a:gd name="adj2" fmla="val 8333"/>
              <a:gd name="adj3" fmla="val 11100"/>
              <a:gd name="adj4" fmla="val 4375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2272" name="Google Shape;2272;p55"/>
          <p:cNvPicPr preferRelativeResize="0"/>
          <p:nvPr/>
        </p:nvPicPr>
        <p:blipFill rotWithShape="1">
          <a:blip r:embed="rId3">
            <a:alphaModFix/>
          </a:blip>
          <a:srcRect l="1086" t="10701" r="3602" b="8594"/>
          <a:stretch/>
        </p:blipFill>
        <p:spPr>
          <a:xfrm>
            <a:off x="2038559" y="2831833"/>
            <a:ext cx="4457284" cy="561446"/>
          </a:xfrm>
          <a:prstGeom prst="rect">
            <a:avLst/>
          </a:prstGeom>
          <a:noFill/>
          <a:ln>
            <a:noFill/>
          </a:ln>
        </p:spPr>
      </p:pic>
      <p:sp>
        <p:nvSpPr>
          <p:cNvPr id="2273" name="Google Shape;2273;p55"/>
          <p:cNvSpPr/>
          <p:nvPr/>
        </p:nvSpPr>
        <p:spPr>
          <a:xfrm rot="-968">
            <a:off x="6612150" y="3741920"/>
            <a:ext cx="1065600" cy="2478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latin typeface="Actor"/>
                <a:ea typeface="Actor"/>
                <a:cs typeface="Actor"/>
                <a:sym typeface="Actor"/>
              </a:rPr>
              <a:t>Conversion</a:t>
            </a:r>
            <a:endParaRPr sz="700" b="1">
              <a:solidFill>
                <a:schemeClr val="dk1"/>
              </a:solidFill>
              <a:latin typeface="Actor"/>
              <a:ea typeface="Actor"/>
              <a:cs typeface="Actor"/>
              <a:sym typeface="Actor"/>
            </a:endParaRPr>
          </a:p>
          <a:p>
            <a:pPr marL="0" lvl="0" indent="0" algn="ctr" rtl="0">
              <a:spcBef>
                <a:spcPts val="0"/>
              </a:spcBef>
              <a:spcAft>
                <a:spcPts val="0"/>
              </a:spcAft>
              <a:buNone/>
            </a:pPr>
            <a:r>
              <a:rPr lang="en" sz="700" b="1">
                <a:solidFill>
                  <a:schemeClr val="dk1"/>
                </a:solidFill>
                <a:latin typeface="Actor"/>
                <a:ea typeface="Actor"/>
                <a:cs typeface="Actor"/>
                <a:sym typeface="Actor"/>
              </a:rPr>
              <a:t> to np.array</a:t>
            </a:r>
            <a:endParaRPr sz="700" b="1">
              <a:solidFill>
                <a:schemeClr val="dk1"/>
              </a:solidFill>
              <a:latin typeface="Actor"/>
              <a:ea typeface="Actor"/>
              <a:cs typeface="Actor"/>
              <a:sym typeface="Actor"/>
            </a:endParaRPr>
          </a:p>
        </p:txBody>
      </p:sp>
      <p:sp>
        <p:nvSpPr>
          <p:cNvPr id="2274" name="Google Shape;2274;p55"/>
          <p:cNvSpPr/>
          <p:nvPr/>
        </p:nvSpPr>
        <p:spPr>
          <a:xfrm rot="-5400000" flipH="1">
            <a:off x="1646350" y="1038800"/>
            <a:ext cx="1212000" cy="3038700"/>
          </a:xfrm>
          <a:prstGeom prst="uturnArrow">
            <a:avLst>
              <a:gd name="adj1" fmla="val 3387"/>
              <a:gd name="adj2" fmla="val 5406"/>
              <a:gd name="adj3" fmla="val 7904"/>
              <a:gd name="adj4" fmla="val 29184"/>
              <a:gd name="adj5" fmla="val 43236"/>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75" name="Google Shape;2275;p55"/>
          <p:cNvSpPr/>
          <p:nvPr/>
        </p:nvSpPr>
        <p:spPr>
          <a:xfrm>
            <a:off x="2928125" y="2790475"/>
            <a:ext cx="1065600" cy="7164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76" name="Google Shape;2276;p55"/>
          <p:cNvSpPr/>
          <p:nvPr/>
        </p:nvSpPr>
        <p:spPr>
          <a:xfrm>
            <a:off x="2051642" y="2480192"/>
            <a:ext cx="1392300" cy="2853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chemeClr val="dk1"/>
                </a:solidFill>
                <a:latin typeface="Actor"/>
                <a:ea typeface="Actor"/>
                <a:cs typeface="Actor"/>
                <a:sym typeface="Actor"/>
              </a:rPr>
              <a:t>Call after augmentation</a:t>
            </a:r>
            <a:endParaRPr sz="600" b="1">
              <a:solidFill>
                <a:schemeClr val="dk1"/>
              </a:solidFill>
              <a:latin typeface="Actor"/>
              <a:ea typeface="Actor"/>
              <a:cs typeface="Actor"/>
              <a:sym typeface="Actor"/>
            </a:endParaRPr>
          </a:p>
        </p:txBody>
      </p:sp>
      <p:sp>
        <p:nvSpPr>
          <p:cNvPr id="2277" name="Google Shape;2277;p55"/>
          <p:cNvSpPr txBox="1">
            <a:spLocks noGrp="1"/>
          </p:cNvSpPr>
          <p:nvPr>
            <p:ph type="title"/>
          </p:nvPr>
        </p:nvSpPr>
        <p:spPr>
          <a:xfrm>
            <a:off x="415200" y="1402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Augmentation</a:t>
            </a:r>
            <a:endParaRPr/>
          </a:p>
        </p:txBody>
      </p:sp>
      <p:pic>
        <p:nvPicPr>
          <p:cNvPr id="2278" name="Google Shape;2278;p55"/>
          <p:cNvPicPr preferRelativeResize="0"/>
          <p:nvPr/>
        </p:nvPicPr>
        <p:blipFill>
          <a:blip r:embed="rId4">
            <a:alphaModFix/>
          </a:blip>
          <a:stretch>
            <a:fillRect/>
          </a:stretch>
        </p:blipFill>
        <p:spPr>
          <a:xfrm>
            <a:off x="9981135" y="854789"/>
            <a:ext cx="8522390" cy="1406426"/>
          </a:xfrm>
          <a:prstGeom prst="rect">
            <a:avLst/>
          </a:prstGeom>
          <a:noFill/>
          <a:ln>
            <a:noFill/>
          </a:ln>
        </p:spPr>
      </p:pic>
      <p:pic>
        <p:nvPicPr>
          <p:cNvPr id="2279" name="Google Shape;2279;p55"/>
          <p:cNvPicPr preferRelativeResize="0"/>
          <p:nvPr/>
        </p:nvPicPr>
        <p:blipFill rotWithShape="1">
          <a:blip r:embed="rId4">
            <a:alphaModFix/>
          </a:blip>
          <a:srcRect t="40508" r="3241"/>
          <a:stretch/>
        </p:blipFill>
        <p:spPr>
          <a:xfrm>
            <a:off x="4704471" y="4120600"/>
            <a:ext cx="3623228" cy="367625"/>
          </a:xfrm>
          <a:prstGeom prst="rect">
            <a:avLst/>
          </a:prstGeom>
          <a:noFill/>
          <a:ln>
            <a:noFill/>
          </a:ln>
        </p:spPr>
      </p:pic>
      <p:sp>
        <p:nvSpPr>
          <p:cNvPr id="2280" name="Google Shape;2280;p55"/>
          <p:cNvSpPr/>
          <p:nvPr/>
        </p:nvSpPr>
        <p:spPr>
          <a:xfrm rot="5400000">
            <a:off x="10221200" y="2367775"/>
            <a:ext cx="1338900" cy="1409100"/>
          </a:xfrm>
          <a:prstGeom prst="uturnArrow">
            <a:avLst>
              <a:gd name="adj1" fmla="val 6543"/>
              <a:gd name="adj2" fmla="val 25000"/>
              <a:gd name="adj3" fmla="val 14980"/>
              <a:gd name="adj4" fmla="val 29184"/>
              <a:gd name="adj5" fmla="val 46667"/>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1" name="Google Shape;2281;p55"/>
          <p:cNvSpPr/>
          <p:nvPr/>
        </p:nvSpPr>
        <p:spPr>
          <a:xfrm>
            <a:off x="1367650" y="-615500"/>
            <a:ext cx="2760300" cy="3504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Cleaning &amp; Trimming</a:t>
            </a:r>
            <a:endParaRPr b="1">
              <a:solidFill>
                <a:schemeClr val="dk1"/>
              </a:solidFill>
              <a:latin typeface="Actor"/>
              <a:ea typeface="Actor"/>
              <a:cs typeface="Actor"/>
              <a:sym typeface="Actor"/>
            </a:endParaRPr>
          </a:p>
        </p:txBody>
      </p:sp>
      <p:pic>
        <p:nvPicPr>
          <p:cNvPr id="2282" name="Google Shape;2282;p55"/>
          <p:cNvPicPr preferRelativeResize="0"/>
          <p:nvPr/>
        </p:nvPicPr>
        <p:blipFill rotWithShape="1">
          <a:blip r:embed="rId5">
            <a:alphaModFix/>
          </a:blip>
          <a:srcRect l="2139" t="10095" r="7981" b="14952"/>
          <a:stretch/>
        </p:blipFill>
        <p:spPr>
          <a:xfrm>
            <a:off x="1943306" y="1534275"/>
            <a:ext cx="4457284" cy="570228"/>
          </a:xfrm>
          <a:prstGeom prst="rect">
            <a:avLst/>
          </a:prstGeom>
          <a:noFill/>
          <a:ln>
            <a:noFill/>
          </a:ln>
        </p:spPr>
      </p:pic>
      <p:sp>
        <p:nvSpPr>
          <p:cNvPr id="2283" name="Google Shape;2283;p55"/>
          <p:cNvSpPr/>
          <p:nvPr/>
        </p:nvSpPr>
        <p:spPr>
          <a:xfrm>
            <a:off x="2972200" y="1468875"/>
            <a:ext cx="1065600" cy="7164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4" name="Google Shape;2284;p55"/>
          <p:cNvSpPr/>
          <p:nvPr/>
        </p:nvSpPr>
        <p:spPr>
          <a:xfrm>
            <a:off x="1943292" y="1124517"/>
            <a:ext cx="1392300" cy="285300"/>
          </a:xfrm>
          <a:prstGeom prst="flowChartAlternateProcess">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1">
                <a:solidFill>
                  <a:schemeClr val="dk1"/>
                </a:solidFill>
                <a:latin typeface="Actor"/>
                <a:ea typeface="Actor"/>
                <a:cs typeface="Actor"/>
                <a:sym typeface="Actor"/>
              </a:rPr>
              <a:t>Call following the standard pipeline</a:t>
            </a:r>
            <a:endParaRPr sz="600" b="1">
              <a:solidFill>
                <a:schemeClr val="dk1"/>
              </a:solidFill>
              <a:latin typeface="Actor"/>
              <a:ea typeface="Actor"/>
              <a:cs typeface="Actor"/>
              <a:sym typeface="Actor"/>
            </a:endParaRPr>
          </a:p>
        </p:txBody>
      </p:sp>
      <p:sp>
        <p:nvSpPr>
          <p:cNvPr id="2285" name="Google Shape;2285;p55"/>
          <p:cNvSpPr/>
          <p:nvPr/>
        </p:nvSpPr>
        <p:spPr>
          <a:xfrm rot="7419584">
            <a:off x="5360926" y="1339385"/>
            <a:ext cx="471440" cy="110330"/>
          </a:xfrm>
          <a:prstGeom prst="rightArrow">
            <a:avLst>
              <a:gd name="adj1" fmla="val 50000"/>
              <a:gd name="adj2" fmla="val 50000"/>
            </a:avLst>
          </a:prstGeom>
          <a:no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6" name="Google Shape;2286;p55"/>
          <p:cNvSpPr/>
          <p:nvPr/>
        </p:nvSpPr>
        <p:spPr>
          <a:xfrm rot="7419532">
            <a:off x="5363713" y="2613110"/>
            <a:ext cx="458460" cy="110330"/>
          </a:xfrm>
          <a:prstGeom prst="rightArrow">
            <a:avLst>
              <a:gd name="adj1" fmla="val 50000"/>
              <a:gd name="adj2" fmla="val 50000"/>
            </a:avLst>
          </a:prstGeom>
          <a:no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7" name="Google Shape;2287;p55"/>
          <p:cNvSpPr/>
          <p:nvPr/>
        </p:nvSpPr>
        <p:spPr>
          <a:xfrm rot="2847991">
            <a:off x="1586250" y="1457696"/>
            <a:ext cx="458418" cy="110407"/>
          </a:xfrm>
          <a:prstGeom prst="rightArrow">
            <a:avLst>
              <a:gd name="adj1" fmla="val 50000"/>
              <a:gd name="adj2" fmla="val 50000"/>
            </a:avLst>
          </a:prstGeom>
          <a:no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8" name="Google Shape;2288;p55"/>
          <p:cNvSpPr/>
          <p:nvPr/>
        </p:nvSpPr>
        <p:spPr>
          <a:xfrm rot="2847991">
            <a:off x="1672750" y="2722796"/>
            <a:ext cx="458418" cy="110407"/>
          </a:xfrm>
          <a:prstGeom prst="rightArrow">
            <a:avLst>
              <a:gd name="adj1" fmla="val 50000"/>
              <a:gd name="adj2" fmla="val 50000"/>
            </a:avLst>
          </a:prstGeom>
          <a:noFill/>
          <a:ln w="9525" cap="flat" cmpd="sng">
            <a:solidFill>
              <a:srgbClr val="C1E0E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grpSp>
        <p:nvGrpSpPr>
          <p:cNvPr id="1320" name="Google Shape;1320;p37"/>
          <p:cNvGrpSpPr/>
          <p:nvPr/>
        </p:nvGrpSpPr>
        <p:grpSpPr>
          <a:xfrm>
            <a:off x="220357" y="877469"/>
            <a:ext cx="8677600" cy="3333900"/>
            <a:chOff x="220357" y="877469"/>
            <a:chExt cx="8677600" cy="3333900"/>
          </a:xfrm>
        </p:grpSpPr>
        <p:sp>
          <p:nvSpPr>
            <p:cNvPr id="1321" name="Google Shape;1321;p37"/>
            <p:cNvSpPr/>
            <p:nvPr/>
          </p:nvSpPr>
          <p:spPr>
            <a:xfrm>
              <a:off x="220357" y="877469"/>
              <a:ext cx="2829600" cy="3333900"/>
            </a:xfrm>
            <a:prstGeom prst="rect">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322" name="Google Shape;1322;p37"/>
            <p:cNvPicPr preferRelativeResize="0"/>
            <p:nvPr/>
          </p:nvPicPr>
          <p:blipFill>
            <a:blip r:embed="rId3">
              <a:alphaModFix/>
            </a:blip>
            <a:stretch>
              <a:fillRect/>
            </a:stretch>
          </p:blipFill>
          <p:spPr>
            <a:xfrm>
              <a:off x="395832" y="1090694"/>
              <a:ext cx="1212500" cy="1212500"/>
            </a:xfrm>
            <a:prstGeom prst="rect">
              <a:avLst/>
            </a:prstGeom>
            <a:noFill/>
            <a:ln>
              <a:noFill/>
            </a:ln>
          </p:spPr>
        </p:pic>
        <p:pic>
          <p:nvPicPr>
            <p:cNvPr id="1323" name="Google Shape;1323;p37"/>
            <p:cNvPicPr preferRelativeResize="0"/>
            <p:nvPr/>
          </p:nvPicPr>
          <p:blipFill>
            <a:blip r:embed="rId4">
              <a:alphaModFix/>
            </a:blip>
            <a:stretch>
              <a:fillRect/>
            </a:stretch>
          </p:blipFill>
          <p:spPr>
            <a:xfrm>
              <a:off x="1678932" y="1090694"/>
              <a:ext cx="1212500" cy="1212500"/>
            </a:xfrm>
            <a:prstGeom prst="rect">
              <a:avLst/>
            </a:prstGeom>
            <a:noFill/>
            <a:ln>
              <a:noFill/>
            </a:ln>
          </p:spPr>
        </p:pic>
        <p:sp>
          <p:nvSpPr>
            <p:cNvPr id="1324" name="Google Shape;1324;p37"/>
            <p:cNvSpPr txBox="1"/>
            <p:nvPr/>
          </p:nvSpPr>
          <p:spPr>
            <a:xfrm>
              <a:off x="395832" y="3520444"/>
              <a:ext cx="2495700" cy="559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Modeling </a:t>
              </a:r>
              <a:endParaRPr b="1">
                <a:solidFill>
                  <a:schemeClr val="dk1"/>
                </a:solidFill>
                <a:latin typeface="Actor"/>
                <a:ea typeface="Actor"/>
                <a:cs typeface="Actor"/>
                <a:sym typeface="Actor"/>
              </a:endParaRPr>
            </a:p>
          </p:txBody>
        </p:sp>
        <p:sp>
          <p:nvSpPr>
            <p:cNvPr id="1325" name="Google Shape;1325;p37"/>
            <p:cNvSpPr txBox="1"/>
            <p:nvPr/>
          </p:nvSpPr>
          <p:spPr>
            <a:xfrm>
              <a:off x="395825" y="2600277"/>
              <a:ext cx="1212600" cy="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1"/>
                  </a:solidFill>
                  <a:latin typeface="Actor"/>
                  <a:ea typeface="Actor"/>
                  <a:cs typeface="Actor"/>
                  <a:sym typeface="Actor"/>
                </a:rPr>
                <a:t>Farouk</a:t>
              </a:r>
              <a:endParaRPr sz="1200" b="1" dirty="0">
                <a:solidFill>
                  <a:schemeClr val="dk1"/>
                </a:solidFill>
                <a:latin typeface="Actor"/>
                <a:ea typeface="Actor"/>
                <a:cs typeface="Actor"/>
                <a:sym typeface="Actor"/>
              </a:endParaRPr>
            </a:p>
            <a:p>
              <a:pPr marL="0" lvl="0" indent="0" algn="l" rtl="0">
                <a:spcBef>
                  <a:spcPts val="0"/>
                </a:spcBef>
                <a:spcAft>
                  <a:spcPts val="0"/>
                </a:spcAft>
                <a:buNone/>
              </a:pPr>
              <a:r>
                <a:rPr lang="en" sz="1200" b="1" dirty="0" err="1">
                  <a:solidFill>
                    <a:schemeClr val="dk1"/>
                  </a:solidFill>
                  <a:latin typeface="Actor"/>
                  <a:ea typeface="Actor"/>
                  <a:cs typeface="Actor"/>
                  <a:sym typeface="Actor"/>
                </a:rPr>
                <a:t>Ghandour</a:t>
              </a:r>
              <a:endParaRPr sz="1200" b="1" dirty="0">
                <a:solidFill>
                  <a:schemeClr val="dk1"/>
                </a:solidFill>
                <a:latin typeface="Actor"/>
                <a:ea typeface="Actor"/>
                <a:cs typeface="Actor"/>
                <a:sym typeface="Actor"/>
              </a:endParaRPr>
            </a:p>
            <a:p>
              <a:pPr marL="0" lvl="0" indent="0" algn="l" rtl="0">
                <a:spcBef>
                  <a:spcPts val="0"/>
                </a:spcBef>
                <a:spcAft>
                  <a:spcPts val="0"/>
                </a:spcAft>
                <a:buNone/>
              </a:pPr>
              <a:r>
                <a:rPr lang="en" sz="1200" b="1" dirty="0">
                  <a:solidFill>
                    <a:schemeClr val="accent2"/>
                  </a:solidFill>
                  <a:latin typeface="Actor"/>
                  <a:ea typeface="Actor"/>
                  <a:cs typeface="Actor"/>
                  <a:sym typeface="Actor"/>
                </a:rPr>
                <a:t>Data engineer</a:t>
              </a:r>
              <a:endParaRPr sz="1200" b="1" dirty="0">
                <a:solidFill>
                  <a:schemeClr val="accent2"/>
                </a:solidFill>
                <a:latin typeface="Actor"/>
                <a:ea typeface="Actor"/>
                <a:cs typeface="Actor"/>
                <a:sym typeface="Actor"/>
              </a:endParaRPr>
            </a:p>
          </p:txBody>
        </p:sp>
        <p:sp>
          <p:nvSpPr>
            <p:cNvPr id="1326" name="Google Shape;1326;p37"/>
            <p:cNvSpPr txBox="1"/>
            <p:nvPr/>
          </p:nvSpPr>
          <p:spPr>
            <a:xfrm>
              <a:off x="1678875" y="2600277"/>
              <a:ext cx="1212600" cy="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Actor"/>
                  <a:ea typeface="Actor"/>
                  <a:cs typeface="Actor"/>
                  <a:sym typeface="Actor"/>
                </a:rPr>
                <a:t>Lia</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dk1"/>
                  </a:solidFill>
                  <a:latin typeface="Actor"/>
                  <a:ea typeface="Actor"/>
                  <a:cs typeface="Actor"/>
                  <a:sym typeface="Actor"/>
                </a:rPr>
                <a:t>Cappellari</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accent2"/>
                  </a:solidFill>
                  <a:latin typeface="Actor"/>
                  <a:ea typeface="Actor"/>
                  <a:cs typeface="Actor"/>
                  <a:sym typeface="Actor"/>
                </a:rPr>
                <a:t>Modeling lead</a:t>
              </a:r>
              <a:endParaRPr sz="1200" b="1">
                <a:solidFill>
                  <a:schemeClr val="accent2"/>
                </a:solidFill>
                <a:latin typeface="Actor"/>
                <a:ea typeface="Actor"/>
                <a:cs typeface="Actor"/>
                <a:sym typeface="Actor"/>
              </a:endParaRPr>
            </a:p>
          </p:txBody>
        </p:sp>
        <p:sp>
          <p:nvSpPr>
            <p:cNvPr id="1327" name="Google Shape;1327;p37"/>
            <p:cNvSpPr/>
            <p:nvPr/>
          </p:nvSpPr>
          <p:spPr>
            <a:xfrm>
              <a:off x="3136357" y="877469"/>
              <a:ext cx="2829600" cy="33339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328" name="Google Shape;1328;p37"/>
            <p:cNvPicPr preferRelativeResize="0"/>
            <p:nvPr/>
          </p:nvPicPr>
          <p:blipFill>
            <a:blip r:embed="rId5">
              <a:alphaModFix/>
            </a:blip>
            <a:stretch>
              <a:fillRect/>
            </a:stretch>
          </p:blipFill>
          <p:spPr>
            <a:xfrm>
              <a:off x="3303357" y="1090694"/>
              <a:ext cx="1212500" cy="1212500"/>
            </a:xfrm>
            <a:prstGeom prst="rect">
              <a:avLst/>
            </a:prstGeom>
            <a:noFill/>
            <a:ln>
              <a:noFill/>
            </a:ln>
          </p:spPr>
        </p:pic>
        <p:pic>
          <p:nvPicPr>
            <p:cNvPr id="1329" name="Google Shape;1329;p37"/>
            <p:cNvPicPr preferRelativeResize="0"/>
            <p:nvPr/>
          </p:nvPicPr>
          <p:blipFill>
            <a:blip r:embed="rId6">
              <a:alphaModFix/>
            </a:blip>
            <a:stretch>
              <a:fillRect/>
            </a:stretch>
          </p:blipFill>
          <p:spPr>
            <a:xfrm>
              <a:off x="4602307" y="1090694"/>
              <a:ext cx="1212500" cy="1212500"/>
            </a:xfrm>
            <a:prstGeom prst="rect">
              <a:avLst/>
            </a:prstGeom>
            <a:noFill/>
            <a:ln>
              <a:noFill/>
            </a:ln>
          </p:spPr>
        </p:pic>
        <p:sp>
          <p:nvSpPr>
            <p:cNvPr id="1330" name="Google Shape;1330;p37"/>
            <p:cNvSpPr txBox="1"/>
            <p:nvPr/>
          </p:nvSpPr>
          <p:spPr>
            <a:xfrm>
              <a:off x="3303357" y="3520494"/>
              <a:ext cx="2511600" cy="559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MVP </a:t>
              </a:r>
              <a:endParaRPr b="1">
                <a:solidFill>
                  <a:schemeClr val="dk1"/>
                </a:solidFill>
                <a:latin typeface="Actor"/>
                <a:ea typeface="Actor"/>
                <a:cs typeface="Actor"/>
                <a:sym typeface="Actor"/>
              </a:endParaRPr>
            </a:p>
          </p:txBody>
        </p:sp>
        <p:sp>
          <p:nvSpPr>
            <p:cNvPr id="1331" name="Google Shape;1331;p37"/>
            <p:cNvSpPr txBox="1"/>
            <p:nvPr/>
          </p:nvSpPr>
          <p:spPr>
            <a:xfrm>
              <a:off x="3303325" y="2600310"/>
              <a:ext cx="1212600" cy="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Actor"/>
                  <a:ea typeface="Actor"/>
                  <a:cs typeface="Actor"/>
                  <a:sym typeface="Actor"/>
                </a:rPr>
                <a:t>Erica</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dk1"/>
                  </a:solidFill>
                  <a:latin typeface="Actor"/>
                  <a:ea typeface="Actor"/>
                  <a:cs typeface="Actor"/>
                  <a:sym typeface="Actor"/>
                </a:rPr>
                <a:t>Nakabayashi</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accent1"/>
                  </a:solidFill>
                  <a:latin typeface="Actor"/>
                  <a:ea typeface="Actor"/>
                  <a:cs typeface="Actor"/>
                  <a:sym typeface="Actor"/>
                </a:rPr>
                <a:t>ML engineer</a:t>
              </a:r>
              <a:endParaRPr sz="1200" b="1">
                <a:solidFill>
                  <a:schemeClr val="accent1"/>
                </a:solidFill>
                <a:latin typeface="Actor"/>
                <a:ea typeface="Actor"/>
                <a:cs typeface="Actor"/>
                <a:sym typeface="Actor"/>
              </a:endParaRPr>
            </a:p>
          </p:txBody>
        </p:sp>
        <p:sp>
          <p:nvSpPr>
            <p:cNvPr id="1332" name="Google Shape;1332;p37"/>
            <p:cNvSpPr txBox="1"/>
            <p:nvPr/>
          </p:nvSpPr>
          <p:spPr>
            <a:xfrm>
              <a:off x="4586375" y="2600310"/>
              <a:ext cx="1212600" cy="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Actor"/>
                  <a:ea typeface="Actor"/>
                  <a:cs typeface="Actor"/>
                  <a:sym typeface="Actor"/>
                </a:rPr>
                <a:t>Haissam</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dk1"/>
                  </a:solidFill>
                  <a:latin typeface="Actor"/>
                  <a:ea typeface="Actor"/>
                  <a:cs typeface="Actor"/>
                  <a:sym typeface="Actor"/>
                </a:rPr>
                <a:t>Akhras</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accent1"/>
                  </a:solidFill>
                  <a:latin typeface="Actor"/>
                  <a:ea typeface="Actor"/>
                  <a:cs typeface="Actor"/>
                  <a:sym typeface="Actor"/>
                </a:rPr>
                <a:t>MVP lead</a:t>
              </a:r>
              <a:endParaRPr sz="1200" b="1">
                <a:solidFill>
                  <a:schemeClr val="accent1"/>
                </a:solidFill>
                <a:latin typeface="Actor"/>
                <a:ea typeface="Actor"/>
                <a:cs typeface="Actor"/>
                <a:sym typeface="Actor"/>
              </a:endParaRPr>
            </a:p>
          </p:txBody>
        </p:sp>
        <p:sp>
          <p:nvSpPr>
            <p:cNvPr id="1333" name="Google Shape;1333;p37"/>
            <p:cNvSpPr/>
            <p:nvPr/>
          </p:nvSpPr>
          <p:spPr>
            <a:xfrm>
              <a:off x="6068357" y="877469"/>
              <a:ext cx="2829600" cy="3333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334" name="Google Shape;1334;p37"/>
            <p:cNvSpPr txBox="1"/>
            <p:nvPr/>
          </p:nvSpPr>
          <p:spPr>
            <a:xfrm>
              <a:off x="6316132" y="3520444"/>
              <a:ext cx="2511600" cy="559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Actor"/>
                  <a:ea typeface="Actor"/>
                  <a:cs typeface="Actor"/>
                  <a:sym typeface="Actor"/>
                </a:rPr>
                <a:t>Product manager</a:t>
              </a:r>
              <a:endParaRPr b="1">
                <a:solidFill>
                  <a:schemeClr val="dk1"/>
                </a:solidFill>
                <a:latin typeface="Actor"/>
                <a:ea typeface="Actor"/>
                <a:cs typeface="Actor"/>
                <a:sym typeface="Actor"/>
              </a:endParaRPr>
            </a:p>
          </p:txBody>
        </p:sp>
        <p:pic>
          <p:nvPicPr>
            <p:cNvPr id="1335" name="Google Shape;1335;p37"/>
            <p:cNvPicPr preferRelativeResize="0"/>
            <p:nvPr/>
          </p:nvPicPr>
          <p:blipFill>
            <a:blip r:embed="rId7">
              <a:alphaModFix/>
            </a:blip>
            <a:stretch>
              <a:fillRect/>
            </a:stretch>
          </p:blipFill>
          <p:spPr>
            <a:xfrm>
              <a:off x="6841057" y="1090694"/>
              <a:ext cx="1212500" cy="1212500"/>
            </a:xfrm>
            <a:prstGeom prst="rect">
              <a:avLst/>
            </a:prstGeom>
            <a:noFill/>
            <a:ln>
              <a:noFill/>
            </a:ln>
          </p:spPr>
        </p:pic>
        <p:sp>
          <p:nvSpPr>
            <p:cNvPr id="1336" name="Google Shape;1336;p37"/>
            <p:cNvSpPr txBox="1"/>
            <p:nvPr/>
          </p:nvSpPr>
          <p:spPr>
            <a:xfrm>
              <a:off x="6841050" y="2600275"/>
              <a:ext cx="1549500" cy="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Actor"/>
                  <a:ea typeface="Actor"/>
                  <a:cs typeface="Actor"/>
                  <a:sym typeface="Actor"/>
                </a:rPr>
                <a:t>Juliana </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dk1"/>
                  </a:solidFill>
                  <a:latin typeface="Actor"/>
                  <a:ea typeface="Actor"/>
                  <a:cs typeface="Actor"/>
                  <a:sym typeface="Actor"/>
                </a:rPr>
                <a:t>Gómez Consuegra</a:t>
              </a:r>
              <a:endParaRPr sz="1200" b="1">
                <a:solidFill>
                  <a:schemeClr val="dk1"/>
                </a:solidFill>
                <a:latin typeface="Actor"/>
                <a:ea typeface="Actor"/>
                <a:cs typeface="Actor"/>
                <a:sym typeface="Actor"/>
              </a:endParaRPr>
            </a:p>
            <a:p>
              <a:pPr marL="0" lvl="0" indent="0" algn="l" rtl="0">
                <a:spcBef>
                  <a:spcPts val="0"/>
                </a:spcBef>
                <a:spcAft>
                  <a:spcPts val="0"/>
                </a:spcAft>
                <a:buNone/>
              </a:pPr>
              <a:r>
                <a:rPr lang="en" sz="1200" b="1">
                  <a:solidFill>
                    <a:schemeClr val="accent4"/>
                  </a:solidFill>
                  <a:latin typeface="Actor"/>
                  <a:ea typeface="Actor"/>
                  <a:cs typeface="Actor"/>
                  <a:sym typeface="Actor"/>
                </a:rPr>
                <a:t>PM - SME</a:t>
              </a:r>
              <a:endParaRPr sz="1200" b="1">
                <a:solidFill>
                  <a:schemeClr val="accent4"/>
                </a:solidFill>
                <a:latin typeface="Actor"/>
                <a:ea typeface="Actor"/>
                <a:cs typeface="Actor"/>
                <a:sym typeface="Acto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Embedding space</a:t>
            </a:r>
            <a:endParaRPr/>
          </a:p>
        </p:txBody>
      </p:sp>
      <p:grpSp>
        <p:nvGrpSpPr>
          <p:cNvPr id="2294" name="Google Shape;2294;p56"/>
          <p:cNvGrpSpPr/>
          <p:nvPr/>
        </p:nvGrpSpPr>
        <p:grpSpPr>
          <a:xfrm>
            <a:off x="2489400" y="1202124"/>
            <a:ext cx="3910848" cy="3516048"/>
            <a:chOff x="2718000" y="1202124"/>
            <a:chExt cx="3910848" cy="3516048"/>
          </a:xfrm>
        </p:grpSpPr>
        <p:pic>
          <p:nvPicPr>
            <p:cNvPr id="2295" name="Google Shape;2295;p56"/>
            <p:cNvPicPr preferRelativeResize="0"/>
            <p:nvPr/>
          </p:nvPicPr>
          <p:blipFill>
            <a:blip r:embed="rId3">
              <a:alphaModFix/>
            </a:blip>
            <a:stretch>
              <a:fillRect/>
            </a:stretch>
          </p:blipFill>
          <p:spPr>
            <a:xfrm>
              <a:off x="2718000" y="1202124"/>
              <a:ext cx="3910848" cy="3516048"/>
            </a:xfrm>
            <a:prstGeom prst="rect">
              <a:avLst/>
            </a:prstGeom>
            <a:noFill/>
            <a:ln>
              <a:noFill/>
            </a:ln>
          </p:spPr>
        </p:pic>
        <p:sp>
          <p:nvSpPr>
            <p:cNvPr id="2296" name="Google Shape;2296;p56"/>
            <p:cNvSpPr txBox="1"/>
            <p:nvPr/>
          </p:nvSpPr>
          <p:spPr>
            <a:xfrm>
              <a:off x="5585425" y="2528775"/>
              <a:ext cx="945300" cy="4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Actor"/>
                  <a:ea typeface="Actor"/>
                  <a:cs typeface="Actor"/>
                  <a:sym typeface="Actor"/>
                </a:rPr>
                <a:t>Dendropsophus minutus</a:t>
              </a:r>
              <a:endParaRPr sz="700">
                <a:solidFill>
                  <a:schemeClr val="dk1"/>
                </a:solidFill>
                <a:latin typeface="Actor"/>
                <a:ea typeface="Actor"/>
                <a:cs typeface="Actor"/>
                <a:sym typeface="Actor"/>
              </a:endParaRPr>
            </a:p>
          </p:txBody>
        </p:sp>
      </p:grpSp>
      <p:sp>
        <p:nvSpPr>
          <p:cNvPr id="2297" name="Google Shape;2297;p56"/>
          <p:cNvSpPr txBox="1"/>
          <p:nvPr/>
        </p:nvSpPr>
        <p:spPr>
          <a:xfrm>
            <a:off x="2718000" y="4718175"/>
            <a:ext cx="18363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Created with https://projector.tensorflow.org/</a:t>
            </a:r>
            <a:endParaRPr sz="600">
              <a:solidFill>
                <a:schemeClr val="dk1"/>
              </a:solidFill>
              <a:latin typeface="Actor"/>
              <a:ea typeface="Actor"/>
              <a:cs typeface="Actor"/>
              <a:sym typeface="Actor"/>
            </a:endParaRPr>
          </a:p>
        </p:txBody>
      </p:sp>
      <p:pic>
        <p:nvPicPr>
          <p:cNvPr id="2298" name="Google Shape;2298;p56"/>
          <p:cNvPicPr preferRelativeResize="0"/>
          <p:nvPr/>
        </p:nvPicPr>
        <p:blipFill rotWithShape="1">
          <a:blip r:embed="rId4">
            <a:alphaModFix/>
          </a:blip>
          <a:srcRect r="16275"/>
          <a:stretch/>
        </p:blipFill>
        <p:spPr>
          <a:xfrm>
            <a:off x="6879475" y="1963225"/>
            <a:ext cx="2020500" cy="1809900"/>
          </a:xfrm>
          <a:prstGeom prst="ellipse">
            <a:avLst/>
          </a:prstGeom>
          <a:noFill/>
          <a:ln w="38100" cap="flat" cmpd="sng">
            <a:solidFill>
              <a:srgbClr val="B23D2D"/>
            </a:solidFill>
            <a:prstDash val="solid"/>
            <a:round/>
            <a:headEnd type="none" w="sm" len="sm"/>
            <a:tailEnd type="none" w="sm" len="sm"/>
          </a:ln>
        </p:spPr>
      </p:pic>
      <p:cxnSp>
        <p:nvCxnSpPr>
          <p:cNvPr id="2299" name="Google Shape;2299;p56"/>
          <p:cNvCxnSpPr>
            <a:stCxn id="2298" idx="2"/>
          </p:cNvCxnSpPr>
          <p:nvPr/>
        </p:nvCxnSpPr>
        <p:spPr>
          <a:xfrm flipH="1">
            <a:off x="5611975" y="2868175"/>
            <a:ext cx="1267500" cy="499200"/>
          </a:xfrm>
          <a:prstGeom prst="straightConnector1">
            <a:avLst/>
          </a:prstGeom>
          <a:noFill/>
          <a:ln w="9525" cap="flat" cmpd="sng">
            <a:solidFill>
              <a:srgbClr val="B23D2D"/>
            </a:solidFill>
            <a:prstDash val="solid"/>
            <a:round/>
            <a:headEnd type="none" w="med" len="med"/>
            <a:tailEnd type="none" w="med" len="med"/>
          </a:ln>
        </p:spPr>
      </p:cxnSp>
      <p:pic>
        <p:nvPicPr>
          <p:cNvPr id="2300" name="Google Shape;2300;p56"/>
          <p:cNvPicPr preferRelativeResize="0"/>
          <p:nvPr/>
        </p:nvPicPr>
        <p:blipFill>
          <a:blip r:embed="rId5">
            <a:alphaModFix/>
          </a:blip>
          <a:stretch>
            <a:fillRect/>
          </a:stretch>
        </p:blipFill>
        <p:spPr>
          <a:xfrm>
            <a:off x="239975" y="1200725"/>
            <a:ext cx="1639800" cy="1639800"/>
          </a:xfrm>
          <a:prstGeom prst="ellipse">
            <a:avLst/>
          </a:prstGeom>
          <a:noFill/>
          <a:ln w="38100" cap="flat" cmpd="sng">
            <a:solidFill>
              <a:srgbClr val="0058A1"/>
            </a:solidFill>
            <a:prstDash val="solid"/>
            <a:round/>
            <a:headEnd type="none" w="sm" len="sm"/>
            <a:tailEnd type="none" w="sm" len="sm"/>
          </a:ln>
        </p:spPr>
      </p:pic>
      <p:cxnSp>
        <p:nvCxnSpPr>
          <p:cNvPr id="2301" name="Google Shape;2301;p56"/>
          <p:cNvCxnSpPr>
            <a:stCxn id="2300" idx="6"/>
          </p:cNvCxnSpPr>
          <p:nvPr/>
        </p:nvCxnSpPr>
        <p:spPr>
          <a:xfrm rot="10800000" flipH="1">
            <a:off x="1879775" y="1871825"/>
            <a:ext cx="1149300" cy="148800"/>
          </a:xfrm>
          <a:prstGeom prst="straightConnector1">
            <a:avLst/>
          </a:prstGeom>
          <a:noFill/>
          <a:ln w="28575" cap="flat" cmpd="sng">
            <a:solidFill>
              <a:srgbClr val="0058A1"/>
            </a:solidFill>
            <a:prstDash val="solid"/>
            <a:round/>
            <a:headEnd type="none" w="med" len="med"/>
            <a:tailEnd type="none" w="med" len="med"/>
          </a:ln>
        </p:spPr>
      </p:cxnSp>
      <p:pic>
        <p:nvPicPr>
          <p:cNvPr id="2302" name="Google Shape;2302;p56"/>
          <p:cNvPicPr preferRelativeResize="0"/>
          <p:nvPr/>
        </p:nvPicPr>
        <p:blipFill>
          <a:blip r:embed="rId6">
            <a:alphaModFix/>
          </a:blip>
          <a:stretch>
            <a:fillRect/>
          </a:stretch>
        </p:blipFill>
        <p:spPr>
          <a:xfrm>
            <a:off x="149750" y="3099731"/>
            <a:ext cx="2393825" cy="333405"/>
          </a:xfrm>
          <a:prstGeom prst="rect">
            <a:avLst/>
          </a:prstGeom>
          <a:noFill/>
          <a:ln w="9525" cap="flat" cmpd="sng">
            <a:solidFill>
              <a:schemeClr val="dk1"/>
            </a:solidFill>
            <a:prstDash val="solid"/>
            <a:round/>
            <a:headEnd type="none" w="sm" len="sm"/>
            <a:tailEnd type="none" w="sm" len="sm"/>
          </a:ln>
        </p:spPr>
      </p:pic>
      <p:pic>
        <p:nvPicPr>
          <p:cNvPr id="2303" name="Google Shape;2303;p56"/>
          <p:cNvPicPr preferRelativeResize="0"/>
          <p:nvPr/>
        </p:nvPicPr>
        <p:blipFill>
          <a:blip r:embed="rId7">
            <a:alphaModFix/>
          </a:blip>
          <a:stretch>
            <a:fillRect/>
          </a:stretch>
        </p:blipFill>
        <p:spPr>
          <a:xfrm>
            <a:off x="151408" y="3735220"/>
            <a:ext cx="2390491" cy="323403"/>
          </a:xfrm>
          <a:prstGeom prst="rect">
            <a:avLst/>
          </a:prstGeom>
          <a:noFill/>
          <a:ln w="9525" cap="flat" cmpd="sng">
            <a:solidFill>
              <a:schemeClr val="dk1"/>
            </a:solidFill>
            <a:prstDash val="solid"/>
            <a:round/>
            <a:headEnd type="none" w="sm" len="sm"/>
            <a:tailEnd type="none" w="sm" len="sm"/>
          </a:ln>
        </p:spPr>
      </p:pic>
      <p:pic>
        <p:nvPicPr>
          <p:cNvPr id="2304" name="Google Shape;2304;p56"/>
          <p:cNvPicPr preferRelativeResize="0"/>
          <p:nvPr/>
        </p:nvPicPr>
        <p:blipFill>
          <a:blip r:embed="rId8">
            <a:alphaModFix/>
          </a:blip>
          <a:stretch>
            <a:fillRect/>
          </a:stretch>
        </p:blipFill>
        <p:spPr>
          <a:xfrm>
            <a:off x="5936050" y="611025"/>
            <a:ext cx="3036275" cy="415179"/>
          </a:xfrm>
          <a:prstGeom prst="rect">
            <a:avLst/>
          </a:prstGeom>
          <a:noFill/>
          <a:ln w="9525" cap="flat" cmpd="sng">
            <a:solidFill>
              <a:schemeClr val="dk1"/>
            </a:solidFill>
            <a:prstDash val="solid"/>
            <a:round/>
            <a:headEnd type="none" w="sm" len="sm"/>
            <a:tailEnd type="none" w="sm" len="sm"/>
          </a:ln>
        </p:spPr>
      </p:pic>
      <p:sp>
        <p:nvSpPr>
          <p:cNvPr id="2305" name="Google Shape;2305;p56"/>
          <p:cNvSpPr txBox="1"/>
          <p:nvPr/>
        </p:nvSpPr>
        <p:spPr>
          <a:xfrm>
            <a:off x="96475" y="2786750"/>
            <a:ext cx="42786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iNaturalist Sample</a:t>
            </a:r>
            <a:endParaRPr sz="1000">
              <a:solidFill>
                <a:schemeClr val="dk1"/>
              </a:solidFill>
              <a:latin typeface="Actor"/>
              <a:ea typeface="Actor"/>
              <a:cs typeface="Actor"/>
              <a:sym typeface="Actor"/>
            </a:endParaRPr>
          </a:p>
        </p:txBody>
      </p:sp>
      <p:pic>
        <p:nvPicPr>
          <p:cNvPr id="2306" name="Google Shape;2306;p56"/>
          <p:cNvPicPr preferRelativeResize="0"/>
          <p:nvPr/>
        </p:nvPicPr>
        <p:blipFill>
          <a:blip r:embed="rId9">
            <a:alphaModFix/>
          </a:blip>
          <a:stretch>
            <a:fillRect/>
          </a:stretch>
        </p:blipFill>
        <p:spPr>
          <a:xfrm>
            <a:off x="5942335" y="1275252"/>
            <a:ext cx="3023694" cy="419373"/>
          </a:xfrm>
          <a:prstGeom prst="rect">
            <a:avLst/>
          </a:prstGeom>
          <a:noFill/>
          <a:ln w="9525" cap="flat" cmpd="sng">
            <a:solidFill>
              <a:schemeClr val="dk1"/>
            </a:solidFill>
            <a:prstDash val="solid"/>
            <a:round/>
            <a:headEnd type="none" w="sm" len="sm"/>
            <a:tailEnd type="none" w="sm" len="sm"/>
          </a:ln>
        </p:spPr>
      </p:pic>
      <p:sp>
        <p:nvSpPr>
          <p:cNvPr id="2307" name="Google Shape;2307;p56"/>
          <p:cNvSpPr txBox="1"/>
          <p:nvPr/>
        </p:nvSpPr>
        <p:spPr>
          <a:xfrm>
            <a:off x="75200" y="3433125"/>
            <a:ext cx="42786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Anuraset  Sample</a:t>
            </a:r>
            <a:endParaRPr sz="1000">
              <a:solidFill>
                <a:schemeClr val="dk1"/>
              </a:solidFill>
              <a:latin typeface="Actor"/>
              <a:ea typeface="Actor"/>
              <a:cs typeface="Actor"/>
              <a:sym typeface="Actor"/>
            </a:endParaRPr>
          </a:p>
        </p:txBody>
      </p:sp>
      <p:sp>
        <p:nvSpPr>
          <p:cNvPr id="2308" name="Google Shape;2308;p56"/>
          <p:cNvSpPr txBox="1"/>
          <p:nvPr/>
        </p:nvSpPr>
        <p:spPr>
          <a:xfrm>
            <a:off x="5887675" y="348350"/>
            <a:ext cx="42786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iNaturalist Sample</a:t>
            </a:r>
            <a:endParaRPr sz="1000">
              <a:solidFill>
                <a:schemeClr val="dk1"/>
              </a:solidFill>
              <a:latin typeface="Actor"/>
              <a:ea typeface="Actor"/>
              <a:cs typeface="Actor"/>
              <a:sym typeface="Actor"/>
            </a:endParaRPr>
          </a:p>
        </p:txBody>
      </p:sp>
      <p:sp>
        <p:nvSpPr>
          <p:cNvPr id="2309" name="Google Shape;2309;p56"/>
          <p:cNvSpPr txBox="1"/>
          <p:nvPr/>
        </p:nvSpPr>
        <p:spPr>
          <a:xfrm>
            <a:off x="5866400" y="994725"/>
            <a:ext cx="42786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Anuraset Sample</a:t>
            </a:r>
            <a:endParaRPr sz="1000">
              <a:solidFill>
                <a:schemeClr val="dk1"/>
              </a:solidFill>
              <a:latin typeface="Actor"/>
              <a:ea typeface="Actor"/>
              <a:cs typeface="Actor"/>
              <a:sym typeface="Actor"/>
            </a:endParaRPr>
          </a:p>
        </p:txBody>
      </p:sp>
      <p:sp>
        <p:nvSpPr>
          <p:cNvPr id="2310" name="Google Shape;2310;p56"/>
          <p:cNvSpPr txBox="1"/>
          <p:nvPr/>
        </p:nvSpPr>
        <p:spPr>
          <a:xfrm>
            <a:off x="7136425" y="3285950"/>
            <a:ext cx="15066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(c) Vincent A. Vos – (CC BY)</a:t>
            </a:r>
            <a:endParaRPr sz="400">
              <a:solidFill>
                <a:schemeClr val="dk1"/>
              </a:solidFill>
              <a:latin typeface="Actor"/>
              <a:ea typeface="Actor"/>
              <a:cs typeface="Actor"/>
              <a:sym typeface="Actor"/>
            </a:endParaRPr>
          </a:p>
        </p:txBody>
      </p:sp>
      <p:sp>
        <p:nvSpPr>
          <p:cNvPr id="2311" name="Google Shape;2311;p56"/>
          <p:cNvSpPr txBox="1"/>
          <p:nvPr/>
        </p:nvSpPr>
        <p:spPr>
          <a:xfrm>
            <a:off x="623725" y="1428825"/>
            <a:ext cx="10794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(c) Micael De Bona – (CC BY-NC)</a:t>
            </a:r>
            <a:endParaRPr sz="400">
              <a:solidFill>
                <a:schemeClr val="dk1"/>
              </a:solidFill>
              <a:latin typeface="Actor"/>
              <a:ea typeface="Actor"/>
              <a:cs typeface="Actor"/>
              <a:sym typeface="Acto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5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 BirdNET</a:t>
            </a:r>
            <a:endParaRPr/>
          </a:p>
        </p:txBody>
      </p:sp>
      <p:pic>
        <p:nvPicPr>
          <p:cNvPr id="2317" name="Google Shape;2317;p57"/>
          <p:cNvPicPr preferRelativeResize="0"/>
          <p:nvPr/>
        </p:nvPicPr>
        <p:blipFill rotWithShape="1">
          <a:blip r:embed="rId3">
            <a:alphaModFix/>
          </a:blip>
          <a:srcRect t="46599" b="22678"/>
          <a:stretch/>
        </p:blipFill>
        <p:spPr>
          <a:xfrm>
            <a:off x="862650" y="1561225"/>
            <a:ext cx="4747799" cy="774301"/>
          </a:xfrm>
          <a:prstGeom prst="rect">
            <a:avLst/>
          </a:prstGeom>
          <a:noFill/>
          <a:ln>
            <a:noFill/>
          </a:ln>
        </p:spPr>
      </p:pic>
      <p:sp>
        <p:nvSpPr>
          <p:cNvPr id="2318" name="Google Shape;2318;p57"/>
          <p:cNvSpPr txBox="1"/>
          <p:nvPr/>
        </p:nvSpPr>
        <p:spPr>
          <a:xfrm>
            <a:off x="862650" y="4250075"/>
            <a:ext cx="2608200" cy="2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Actor"/>
                <a:ea typeface="Actor"/>
                <a:cs typeface="Actor"/>
                <a:sym typeface="Actor"/>
              </a:rPr>
              <a:t>Images taken from: </a:t>
            </a:r>
            <a:r>
              <a:rPr lang="en" sz="600" u="sng">
                <a:solidFill>
                  <a:schemeClr val="hlink"/>
                </a:solidFill>
                <a:latin typeface="Actor"/>
                <a:ea typeface="Actor"/>
                <a:cs typeface="Actor"/>
                <a:sym typeface="Actor"/>
                <a:hlinkClick r:id="rId4"/>
              </a:rPr>
              <a:t>https://www.nature.com/articles/s41598-023-49989-z</a:t>
            </a:r>
            <a:r>
              <a:rPr lang="en" sz="600">
                <a:solidFill>
                  <a:schemeClr val="dk1"/>
                </a:solidFill>
                <a:latin typeface="Actor"/>
                <a:ea typeface="Actor"/>
                <a:cs typeface="Actor"/>
                <a:sym typeface="Actor"/>
              </a:rPr>
              <a:t> </a:t>
            </a:r>
            <a:endParaRPr sz="600">
              <a:solidFill>
                <a:schemeClr val="dk1"/>
              </a:solidFill>
              <a:latin typeface="Actor"/>
              <a:ea typeface="Actor"/>
              <a:cs typeface="Actor"/>
              <a:sym typeface="Actor"/>
            </a:endParaRPr>
          </a:p>
        </p:txBody>
      </p:sp>
      <p:pic>
        <p:nvPicPr>
          <p:cNvPr id="2319" name="Google Shape;2319;p57"/>
          <p:cNvPicPr preferRelativeResize="0"/>
          <p:nvPr/>
        </p:nvPicPr>
        <p:blipFill rotWithShape="1">
          <a:blip r:embed="rId5">
            <a:alphaModFix/>
          </a:blip>
          <a:srcRect/>
          <a:stretch/>
        </p:blipFill>
        <p:spPr>
          <a:xfrm>
            <a:off x="6046951" y="1158863"/>
            <a:ext cx="1804025" cy="1818589"/>
          </a:xfrm>
          <a:prstGeom prst="rect">
            <a:avLst/>
          </a:prstGeom>
          <a:noFill/>
          <a:ln>
            <a:noFill/>
          </a:ln>
        </p:spPr>
      </p:pic>
      <p:pic>
        <p:nvPicPr>
          <p:cNvPr id="2320" name="Google Shape;2320;p57"/>
          <p:cNvPicPr preferRelativeResize="0"/>
          <p:nvPr/>
        </p:nvPicPr>
        <p:blipFill rotWithShape="1">
          <a:blip r:embed="rId6">
            <a:alphaModFix/>
          </a:blip>
          <a:srcRect l="3175" r="11681" b="69067"/>
          <a:stretch/>
        </p:blipFill>
        <p:spPr>
          <a:xfrm>
            <a:off x="862650" y="3118605"/>
            <a:ext cx="6827598" cy="919945"/>
          </a:xfrm>
          <a:prstGeom prst="rect">
            <a:avLst/>
          </a:prstGeom>
          <a:noFill/>
          <a:ln>
            <a:noFill/>
          </a:ln>
        </p:spPr>
      </p:pic>
      <p:sp>
        <p:nvSpPr>
          <p:cNvPr id="2321" name="Google Shape;2321;p57"/>
          <p:cNvSpPr/>
          <p:nvPr/>
        </p:nvSpPr>
        <p:spPr>
          <a:xfrm>
            <a:off x="5885350" y="3264150"/>
            <a:ext cx="939600" cy="774300"/>
          </a:xfrm>
          <a:prstGeom prst="rect">
            <a:avLst/>
          </a:prstGeom>
          <a:noFill/>
          <a:ln w="76200" cap="flat" cmpd="sng">
            <a:solidFill>
              <a:srgbClr val="51AD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58"/>
          <p:cNvSpPr/>
          <p:nvPr/>
        </p:nvSpPr>
        <p:spPr>
          <a:xfrm>
            <a:off x="2862350" y="4534428"/>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Audio recording</a:t>
            </a:r>
            <a:endParaRPr>
              <a:latin typeface="Actor"/>
              <a:ea typeface="Actor"/>
              <a:cs typeface="Actor"/>
              <a:sym typeface="Actor"/>
            </a:endParaRPr>
          </a:p>
        </p:txBody>
      </p:sp>
      <p:sp>
        <p:nvSpPr>
          <p:cNvPr id="2327" name="Google Shape;2327;p58"/>
          <p:cNvSpPr/>
          <p:nvPr/>
        </p:nvSpPr>
        <p:spPr>
          <a:xfrm>
            <a:off x="2862350" y="4074654"/>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Data preprocessing</a:t>
            </a:r>
            <a:endParaRPr>
              <a:latin typeface="Actor"/>
              <a:ea typeface="Actor"/>
              <a:cs typeface="Actor"/>
              <a:sym typeface="Actor"/>
            </a:endParaRPr>
          </a:p>
        </p:txBody>
      </p:sp>
      <p:sp>
        <p:nvSpPr>
          <p:cNvPr id="2328" name="Google Shape;2328;p58"/>
          <p:cNvSpPr/>
          <p:nvPr/>
        </p:nvSpPr>
        <p:spPr>
          <a:xfrm>
            <a:off x="2862350" y="3614880"/>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Mel Spectrogram</a:t>
            </a:r>
            <a:endParaRPr>
              <a:latin typeface="Actor"/>
              <a:ea typeface="Actor"/>
              <a:cs typeface="Actor"/>
              <a:sym typeface="Actor"/>
            </a:endParaRPr>
          </a:p>
        </p:txBody>
      </p:sp>
      <p:sp>
        <p:nvSpPr>
          <p:cNvPr id="2329" name="Google Shape;2329;p58"/>
          <p:cNvSpPr/>
          <p:nvPr/>
        </p:nvSpPr>
        <p:spPr>
          <a:xfrm>
            <a:off x="2862350" y="2760217"/>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Embeddings</a:t>
            </a:r>
            <a:endParaRPr>
              <a:latin typeface="Actor"/>
              <a:ea typeface="Actor"/>
              <a:cs typeface="Actor"/>
              <a:sym typeface="Actor"/>
            </a:endParaRPr>
          </a:p>
        </p:txBody>
      </p:sp>
      <p:sp>
        <p:nvSpPr>
          <p:cNvPr id="2330" name="Google Shape;2330;p58"/>
          <p:cNvSpPr/>
          <p:nvPr/>
        </p:nvSpPr>
        <p:spPr>
          <a:xfrm>
            <a:off x="2862350" y="3187548"/>
            <a:ext cx="3069600" cy="288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BirdNet model</a:t>
            </a:r>
            <a:endParaRPr>
              <a:latin typeface="Actor"/>
              <a:ea typeface="Actor"/>
              <a:cs typeface="Actor"/>
              <a:sym typeface="Actor"/>
            </a:endParaRPr>
          </a:p>
        </p:txBody>
      </p:sp>
      <p:sp>
        <p:nvSpPr>
          <p:cNvPr id="2331" name="Google Shape;2331;p58"/>
          <p:cNvSpPr/>
          <p:nvPr/>
        </p:nvSpPr>
        <p:spPr>
          <a:xfrm>
            <a:off x="1283525" y="925325"/>
            <a:ext cx="20739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Binary Classification</a:t>
            </a:r>
            <a:endParaRPr>
              <a:latin typeface="Actor"/>
              <a:ea typeface="Actor"/>
              <a:cs typeface="Actor"/>
              <a:sym typeface="Actor"/>
            </a:endParaRPr>
          </a:p>
        </p:txBody>
      </p:sp>
      <p:sp>
        <p:nvSpPr>
          <p:cNvPr id="2332" name="Google Shape;2332;p58"/>
          <p:cNvSpPr/>
          <p:nvPr/>
        </p:nvSpPr>
        <p:spPr>
          <a:xfrm>
            <a:off x="3407400" y="925450"/>
            <a:ext cx="19794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Species Classification</a:t>
            </a:r>
            <a:endParaRPr>
              <a:latin typeface="Actor"/>
              <a:ea typeface="Actor"/>
              <a:cs typeface="Actor"/>
              <a:sym typeface="Actor"/>
            </a:endParaRPr>
          </a:p>
        </p:txBody>
      </p:sp>
      <p:sp>
        <p:nvSpPr>
          <p:cNvPr id="2333" name="Google Shape;2333;p58"/>
          <p:cNvSpPr/>
          <p:nvPr/>
        </p:nvSpPr>
        <p:spPr>
          <a:xfrm>
            <a:off x="5436950" y="925450"/>
            <a:ext cx="19794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Family Classification</a:t>
            </a:r>
            <a:endParaRPr>
              <a:latin typeface="Actor"/>
              <a:ea typeface="Actor"/>
              <a:cs typeface="Actor"/>
              <a:sym typeface="Actor"/>
            </a:endParaRPr>
          </a:p>
        </p:txBody>
      </p:sp>
      <p:cxnSp>
        <p:nvCxnSpPr>
          <p:cNvPr id="2334" name="Google Shape;2334;p58"/>
          <p:cNvCxnSpPr>
            <a:stCxn id="2326" idx="0"/>
            <a:endCxn id="2327" idx="2"/>
          </p:cNvCxnSpPr>
          <p:nvPr/>
        </p:nvCxnSpPr>
        <p:spPr>
          <a:xfrm rot="10800000">
            <a:off x="4397150" y="4362828"/>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335" name="Google Shape;2335;p58"/>
          <p:cNvCxnSpPr>
            <a:endCxn id="2328" idx="2"/>
          </p:cNvCxnSpPr>
          <p:nvPr/>
        </p:nvCxnSpPr>
        <p:spPr>
          <a:xfrm rot="10800000">
            <a:off x="4397150" y="3903180"/>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336" name="Google Shape;2336;p58"/>
          <p:cNvCxnSpPr>
            <a:endCxn id="2330" idx="2"/>
          </p:cNvCxnSpPr>
          <p:nvPr/>
        </p:nvCxnSpPr>
        <p:spPr>
          <a:xfrm rot="10800000">
            <a:off x="4397150" y="3475848"/>
            <a:ext cx="0" cy="139200"/>
          </a:xfrm>
          <a:prstGeom prst="straightConnector1">
            <a:avLst/>
          </a:prstGeom>
          <a:noFill/>
          <a:ln w="9525" cap="flat" cmpd="sng">
            <a:solidFill>
              <a:schemeClr val="dk2"/>
            </a:solidFill>
            <a:prstDash val="solid"/>
            <a:round/>
            <a:headEnd type="none" w="med" len="med"/>
            <a:tailEnd type="triangle" w="med" len="med"/>
          </a:ln>
        </p:spPr>
      </p:cxnSp>
      <p:cxnSp>
        <p:nvCxnSpPr>
          <p:cNvPr id="2337" name="Google Shape;2337;p58"/>
          <p:cNvCxnSpPr>
            <a:stCxn id="2330" idx="0"/>
            <a:endCxn id="2329" idx="2"/>
          </p:cNvCxnSpPr>
          <p:nvPr/>
        </p:nvCxnSpPr>
        <p:spPr>
          <a:xfrm rot="10800000">
            <a:off x="4397150" y="3048648"/>
            <a:ext cx="0" cy="138900"/>
          </a:xfrm>
          <a:prstGeom prst="straightConnector1">
            <a:avLst/>
          </a:prstGeom>
          <a:noFill/>
          <a:ln w="9525" cap="flat" cmpd="sng">
            <a:solidFill>
              <a:schemeClr val="dk2"/>
            </a:solidFill>
            <a:prstDash val="solid"/>
            <a:round/>
            <a:headEnd type="none" w="med" len="med"/>
            <a:tailEnd type="triangle" w="med" len="med"/>
          </a:ln>
        </p:spPr>
      </p:cxnSp>
      <p:cxnSp>
        <p:nvCxnSpPr>
          <p:cNvPr id="2338" name="Google Shape;2338;p58"/>
          <p:cNvCxnSpPr>
            <a:stCxn id="2329" idx="0"/>
            <a:endCxn id="2332" idx="2"/>
          </p:cNvCxnSpPr>
          <p:nvPr/>
        </p:nvCxnSpPr>
        <p:spPr>
          <a:xfrm rot="10800000">
            <a:off x="4397150" y="2279617"/>
            <a:ext cx="0" cy="480600"/>
          </a:xfrm>
          <a:prstGeom prst="straightConnector1">
            <a:avLst/>
          </a:prstGeom>
          <a:noFill/>
          <a:ln w="9525" cap="flat" cmpd="sng">
            <a:solidFill>
              <a:schemeClr val="dk2"/>
            </a:solidFill>
            <a:prstDash val="solid"/>
            <a:round/>
            <a:headEnd type="none" w="med" len="med"/>
            <a:tailEnd type="triangle" w="med" len="med"/>
          </a:ln>
        </p:spPr>
      </p:cxnSp>
      <p:cxnSp>
        <p:nvCxnSpPr>
          <p:cNvPr id="2339" name="Google Shape;2339;p58"/>
          <p:cNvCxnSpPr>
            <a:endCxn id="2331" idx="2"/>
          </p:cNvCxnSpPr>
          <p:nvPr/>
        </p:nvCxnSpPr>
        <p:spPr>
          <a:xfrm rot="10800000">
            <a:off x="2320475" y="2279525"/>
            <a:ext cx="0" cy="248700"/>
          </a:xfrm>
          <a:prstGeom prst="straightConnector1">
            <a:avLst/>
          </a:prstGeom>
          <a:noFill/>
          <a:ln w="9525" cap="flat" cmpd="sng">
            <a:solidFill>
              <a:schemeClr val="dk2"/>
            </a:solidFill>
            <a:prstDash val="solid"/>
            <a:round/>
            <a:headEnd type="none" w="med" len="med"/>
            <a:tailEnd type="triangle" w="med" len="med"/>
          </a:ln>
        </p:spPr>
      </p:cxnSp>
      <p:cxnSp>
        <p:nvCxnSpPr>
          <p:cNvPr id="2340" name="Google Shape;2340;p58"/>
          <p:cNvCxnSpPr/>
          <p:nvPr/>
        </p:nvCxnSpPr>
        <p:spPr>
          <a:xfrm rot="10800000">
            <a:off x="6460944" y="2279485"/>
            <a:ext cx="0" cy="248700"/>
          </a:xfrm>
          <a:prstGeom prst="straightConnector1">
            <a:avLst/>
          </a:prstGeom>
          <a:noFill/>
          <a:ln w="9525" cap="flat" cmpd="sng">
            <a:solidFill>
              <a:schemeClr val="dk2"/>
            </a:solidFill>
            <a:prstDash val="solid"/>
            <a:round/>
            <a:headEnd type="none" w="med" len="med"/>
            <a:tailEnd type="triangle" w="med" len="med"/>
          </a:ln>
        </p:spPr>
      </p:cxnSp>
      <p:cxnSp>
        <p:nvCxnSpPr>
          <p:cNvPr id="2341" name="Google Shape;2341;p58"/>
          <p:cNvCxnSpPr/>
          <p:nvPr/>
        </p:nvCxnSpPr>
        <p:spPr>
          <a:xfrm>
            <a:off x="2321650" y="2519850"/>
            <a:ext cx="4141800" cy="1800"/>
          </a:xfrm>
          <a:prstGeom prst="straightConnector1">
            <a:avLst/>
          </a:prstGeom>
          <a:noFill/>
          <a:ln w="9525" cap="flat" cmpd="sng">
            <a:solidFill>
              <a:schemeClr val="dk2"/>
            </a:solidFill>
            <a:prstDash val="solid"/>
            <a:round/>
            <a:headEnd type="none" w="med" len="med"/>
            <a:tailEnd type="none" w="med" len="med"/>
          </a:ln>
        </p:spPr>
      </p:cxnSp>
      <p:sp>
        <p:nvSpPr>
          <p:cNvPr id="2342" name="Google Shape;2342;p58"/>
          <p:cNvSpPr txBox="1">
            <a:spLocks noGrp="1"/>
          </p:cNvSpPr>
          <p:nvPr>
            <p:ph type="title"/>
          </p:nvPr>
        </p:nvSpPr>
        <p:spPr>
          <a:xfrm>
            <a:off x="249625" y="1205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Experiments</a:t>
            </a:r>
            <a:endParaRPr/>
          </a:p>
        </p:txBody>
      </p:sp>
      <p:pic>
        <p:nvPicPr>
          <p:cNvPr id="2343" name="Google Shape;2343;p58"/>
          <p:cNvPicPr preferRelativeResize="0"/>
          <p:nvPr/>
        </p:nvPicPr>
        <p:blipFill rotWithShape="1">
          <a:blip r:embed="rId3">
            <a:alphaModFix/>
          </a:blip>
          <a:srcRect l="20846" r="6642"/>
          <a:stretch/>
        </p:blipFill>
        <p:spPr>
          <a:xfrm>
            <a:off x="2432586" y="1025650"/>
            <a:ext cx="689700" cy="633300"/>
          </a:xfrm>
          <a:prstGeom prst="ellipse">
            <a:avLst/>
          </a:prstGeom>
          <a:noFill/>
          <a:ln>
            <a:noFill/>
          </a:ln>
        </p:spPr>
      </p:pic>
      <p:sp>
        <p:nvSpPr>
          <p:cNvPr id="2344" name="Google Shape;2344;p58"/>
          <p:cNvSpPr txBox="1"/>
          <p:nvPr/>
        </p:nvSpPr>
        <p:spPr>
          <a:xfrm>
            <a:off x="2204800" y="1628650"/>
            <a:ext cx="1009800" cy="2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Actor"/>
                <a:ea typeface="Actor"/>
                <a:cs typeface="Actor"/>
                <a:sym typeface="Actor"/>
              </a:rPr>
              <a:t>Non-frog</a:t>
            </a:r>
            <a:endParaRPr>
              <a:solidFill>
                <a:schemeClr val="lt2"/>
              </a:solidFill>
              <a:latin typeface="Actor"/>
              <a:ea typeface="Actor"/>
              <a:cs typeface="Actor"/>
              <a:sym typeface="Actor"/>
            </a:endParaRPr>
          </a:p>
        </p:txBody>
      </p:sp>
      <p:pic>
        <p:nvPicPr>
          <p:cNvPr id="2345" name="Google Shape;2345;p58"/>
          <p:cNvPicPr preferRelativeResize="0"/>
          <p:nvPr/>
        </p:nvPicPr>
        <p:blipFill rotWithShape="1">
          <a:blip r:embed="rId4">
            <a:alphaModFix/>
          </a:blip>
          <a:srcRect l="12910" t="8434" r="14557" b="6110"/>
          <a:stretch/>
        </p:blipFill>
        <p:spPr>
          <a:xfrm>
            <a:off x="1528873" y="1055950"/>
            <a:ext cx="618600" cy="572700"/>
          </a:xfrm>
          <a:prstGeom prst="ellipse">
            <a:avLst/>
          </a:prstGeom>
          <a:noFill/>
          <a:ln w="28575" cap="flat" cmpd="sng">
            <a:solidFill>
              <a:schemeClr val="dk1"/>
            </a:solidFill>
            <a:prstDash val="solid"/>
            <a:round/>
            <a:headEnd type="none" w="sm" len="sm"/>
            <a:tailEnd type="none" w="sm" len="sm"/>
          </a:ln>
        </p:spPr>
      </p:pic>
      <p:sp>
        <p:nvSpPr>
          <p:cNvPr id="2346" name="Google Shape;2346;p58"/>
          <p:cNvSpPr txBox="1"/>
          <p:nvPr/>
        </p:nvSpPr>
        <p:spPr>
          <a:xfrm>
            <a:off x="1458475" y="1628650"/>
            <a:ext cx="1009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Frog</a:t>
            </a:r>
            <a:endParaRPr>
              <a:solidFill>
                <a:schemeClr val="lt2"/>
              </a:solidFill>
              <a:latin typeface="Actor"/>
              <a:ea typeface="Actor"/>
              <a:cs typeface="Actor"/>
              <a:sym typeface="Actor"/>
            </a:endParaRPr>
          </a:p>
        </p:txBody>
      </p:sp>
      <p:pic>
        <p:nvPicPr>
          <p:cNvPr id="2347" name="Google Shape;2347;p58"/>
          <p:cNvPicPr preferRelativeResize="0"/>
          <p:nvPr/>
        </p:nvPicPr>
        <p:blipFill rotWithShape="1">
          <a:blip r:embed="rId4">
            <a:alphaModFix/>
          </a:blip>
          <a:srcRect l="12910" t="8434" r="14557" b="6110"/>
          <a:stretch/>
        </p:blipFill>
        <p:spPr>
          <a:xfrm>
            <a:off x="4087898" y="1055950"/>
            <a:ext cx="618600" cy="572700"/>
          </a:xfrm>
          <a:prstGeom prst="ellipse">
            <a:avLst/>
          </a:prstGeom>
          <a:noFill/>
          <a:ln w="28575" cap="flat" cmpd="sng">
            <a:solidFill>
              <a:schemeClr val="dk1"/>
            </a:solidFill>
            <a:prstDash val="solid"/>
            <a:round/>
            <a:headEnd type="none" w="sm" len="sm"/>
            <a:tailEnd type="none" w="sm" len="sm"/>
          </a:ln>
        </p:spPr>
      </p:pic>
      <p:sp>
        <p:nvSpPr>
          <p:cNvPr id="2348" name="Google Shape;2348;p58"/>
          <p:cNvSpPr txBox="1"/>
          <p:nvPr/>
        </p:nvSpPr>
        <p:spPr>
          <a:xfrm>
            <a:off x="3689109" y="1632287"/>
            <a:ext cx="1765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Golden tree-frog</a:t>
            </a:r>
            <a:endParaRPr>
              <a:solidFill>
                <a:schemeClr val="lt2"/>
              </a:solidFill>
              <a:latin typeface="Actor"/>
              <a:ea typeface="Actor"/>
              <a:cs typeface="Actor"/>
              <a:sym typeface="Actor"/>
            </a:endParaRPr>
          </a:p>
        </p:txBody>
      </p:sp>
      <p:pic>
        <p:nvPicPr>
          <p:cNvPr id="2349" name="Google Shape;2349;p58"/>
          <p:cNvPicPr preferRelativeResize="0"/>
          <p:nvPr/>
        </p:nvPicPr>
        <p:blipFill rotWithShape="1">
          <a:blip r:embed="rId4">
            <a:alphaModFix/>
          </a:blip>
          <a:srcRect l="12910" t="8434" r="14557" b="6110"/>
          <a:stretch/>
        </p:blipFill>
        <p:spPr>
          <a:xfrm>
            <a:off x="6151648" y="1055950"/>
            <a:ext cx="618600" cy="572700"/>
          </a:xfrm>
          <a:prstGeom prst="ellipse">
            <a:avLst/>
          </a:prstGeom>
          <a:noFill/>
          <a:ln w="28575" cap="flat" cmpd="sng">
            <a:solidFill>
              <a:schemeClr val="dk1"/>
            </a:solidFill>
            <a:prstDash val="solid"/>
            <a:round/>
            <a:headEnd type="none" w="sm" len="sm"/>
            <a:tailEnd type="none" w="sm" len="sm"/>
          </a:ln>
        </p:spPr>
      </p:pic>
      <p:sp>
        <p:nvSpPr>
          <p:cNvPr id="2350" name="Google Shape;2350;p58"/>
          <p:cNvSpPr txBox="1"/>
          <p:nvPr/>
        </p:nvSpPr>
        <p:spPr>
          <a:xfrm>
            <a:off x="6069288" y="1641725"/>
            <a:ext cx="1009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Tree frog</a:t>
            </a:r>
            <a:endParaRPr>
              <a:solidFill>
                <a:schemeClr val="lt2"/>
              </a:solidFill>
              <a:latin typeface="Actor"/>
              <a:ea typeface="Actor"/>
              <a:cs typeface="Actor"/>
              <a:sym typeface="Actor"/>
            </a:endParaRPr>
          </a:p>
        </p:txBody>
      </p:sp>
      <p:sp>
        <p:nvSpPr>
          <p:cNvPr id="2351" name="Google Shape;2351;p58"/>
          <p:cNvSpPr txBox="1"/>
          <p:nvPr/>
        </p:nvSpPr>
        <p:spPr>
          <a:xfrm>
            <a:off x="2432575" y="1351750"/>
            <a:ext cx="9249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chemeClr val="dk1"/>
                </a:solidFill>
                <a:latin typeface="Actor"/>
                <a:ea typeface="Actor"/>
                <a:cs typeface="Actor"/>
                <a:sym typeface="Actor"/>
              </a:rPr>
              <a:t>CC: James K. Lindsey</a:t>
            </a:r>
            <a:endParaRPr sz="400">
              <a:solidFill>
                <a:schemeClr val="dk1"/>
              </a:solidFill>
              <a:latin typeface="Actor"/>
              <a:ea typeface="Actor"/>
              <a:cs typeface="Actor"/>
              <a:sym typeface="Actor"/>
            </a:endParaRPr>
          </a:p>
        </p:txBody>
      </p:sp>
      <p:sp>
        <p:nvSpPr>
          <p:cNvPr id="2352" name="Google Shape;2352;p58"/>
          <p:cNvSpPr txBox="1"/>
          <p:nvPr/>
        </p:nvSpPr>
        <p:spPr>
          <a:xfrm>
            <a:off x="1531709" y="1389100"/>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sp>
        <p:nvSpPr>
          <p:cNvPr id="2353" name="Google Shape;2353;p58"/>
          <p:cNvSpPr txBox="1"/>
          <p:nvPr/>
        </p:nvSpPr>
        <p:spPr>
          <a:xfrm>
            <a:off x="4090734" y="1392400"/>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sp>
        <p:nvSpPr>
          <p:cNvPr id="2354" name="Google Shape;2354;p58"/>
          <p:cNvSpPr txBox="1"/>
          <p:nvPr/>
        </p:nvSpPr>
        <p:spPr>
          <a:xfrm>
            <a:off x="6154494" y="1400563"/>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59" name="Google Shape;2359;p59"/>
          <p:cNvSpPr/>
          <p:nvPr/>
        </p:nvSpPr>
        <p:spPr>
          <a:xfrm>
            <a:off x="2862400" y="4836853"/>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Audio recording</a:t>
            </a:r>
            <a:endParaRPr>
              <a:latin typeface="Actor"/>
              <a:ea typeface="Actor"/>
              <a:cs typeface="Actor"/>
              <a:sym typeface="Actor"/>
            </a:endParaRPr>
          </a:p>
        </p:txBody>
      </p:sp>
      <p:sp>
        <p:nvSpPr>
          <p:cNvPr id="2360" name="Google Shape;2360;p59"/>
          <p:cNvSpPr/>
          <p:nvPr/>
        </p:nvSpPr>
        <p:spPr>
          <a:xfrm>
            <a:off x="2862400" y="4377079"/>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Data preprocessing</a:t>
            </a:r>
            <a:endParaRPr>
              <a:latin typeface="Actor"/>
              <a:ea typeface="Actor"/>
              <a:cs typeface="Actor"/>
              <a:sym typeface="Actor"/>
            </a:endParaRPr>
          </a:p>
        </p:txBody>
      </p:sp>
      <p:sp>
        <p:nvSpPr>
          <p:cNvPr id="2361" name="Google Shape;2361;p59"/>
          <p:cNvSpPr/>
          <p:nvPr/>
        </p:nvSpPr>
        <p:spPr>
          <a:xfrm>
            <a:off x="2862400" y="3917305"/>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Mel Spectrogram</a:t>
            </a:r>
            <a:endParaRPr>
              <a:latin typeface="Actor"/>
              <a:ea typeface="Actor"/>
              <a:cs typeface="Actor"/>
              <a:sym typeface="Actor"/>
            </a:endParaRPr>
          </a:p>
        </p:txBody>
      </p:sp>
      <p:sp>
        <p:nvSpPr>
          <p:cNvPr id="2362" name="Google Shape;2362;p59"/>
          <p:cNvSpPr/>
          <p:nvPr/>
        </p:nvSpPr>
        <p:spPr>
          <a:xfrm>
            <a:off x="2862400" y="3062642"/>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Embeddings</a:t>
            </a:r>
            <a:endParaRPr>
              <a:latin typeface="Actor"/>
              <a:ea typeface="Actor"/>
              <a:cs typeface="Actor"/>
              <a:sym typeface="Actor"/>
            </a:endParaRPr>
          </a:p>
        </p:txBody>
      </p:sp>
      <p:sp>
        <p:nvSpPr>
          <p:cNvPr id="2363" name="Google Shape;2363;p59"/>
          <p:cNvSpPr/>
          <p:nvPr/>
        </p:nvSpPr>
        <p:spPr>
          <a:xfrm>
            <a:off x="2862400" y="3489973"/>
            <a:ext cx="3069600" cy="288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BirdNet model</a:t>
            </a:r>
            <a:endParaRPr>
              <a:latin typeface="Actor"/>
              <a:ea typeface="Actor"/>
              <a:cs typeface="Actor"/>
              <a:sym typeface="Actor"/>
            </a:endParaRPr>
          </a:p>
        </p:txBody>
      </p:sp>
      <p:sp>
        <p:nvSpPr>
          <p:cNvPr id="2364" name="Google Shape;2364;p59"/>
          <p:cNvSpPr/>
          <p:nvPr/>
        </p:nvSpPr>
        <p:spPr>
          <a:xfrm>
            <a:off x="1283525" y="925325"/>
            <a:ext cx="20739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Binary Classification</a:t>
            </a:r>
            <a:endParaRPr>
              <a:latin typeface="Actor"/>
              <a:ea typeface="Actor"/>
              <a:cs typeface="Actor"/>
              <a:sym typeface="Actor"/>
            </a:endParaRPr>
          </a:p>
        </p:txBody>
      </p:sp>
      <p:cxnSp>
        <p:nvCxnSpPr>
          <p:cNvPr id="2365" name="Google Shape;2365;p59"/>
          <p:cNvCxnSpPr>
            <a:stCxn id="2359" idx="0"/>
            <a:endCxn id="2360" idx="2"/>
          </p:cNvCxnSpPr>
          <p:nvPr/>
        </p:nvCxnSpPr>
        <p:spPr>
          <a:xfrm rot="10800000">
            <a:off x="4397200" y="4665253"/>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366" name="Google Shape;2366;p59"/>
          <p:cNvCxnSpPr>
            <a:endCxn id="2361" idx="2"/>
          </p:cNvCxnSpPr>
          <p:nvPr/>
        </p:nvCxnSpPr>
        <p:spPr>
          <a:xfrm rot="10800000">
            <a:off x="4397200" y="4205605"/>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367" name="Google Shape;2367;p59"/>
          <p:cNvCxnSpPr>
            <a:endCxn id="2363" idx="2"/>
          </p:cNvCxnSpPr>
          <p:nvPr/>
        </p:nvCxnSpPr>
        <p:spPr>
          <a:xfrm rot="10800000">
            <a:off x="4397200" y="3778273"/>
            <a:ext cx="0" cy="139200"/>
          </a:xfrm>
          <a:prstGeom prst="straightConnector1">
            <a:avLst/>
          </a:prstGeom>
          <a:noFill/>
          <a:ln w="9525" cap="flat" cmpd="sng">
            <a:solidFill>
              <a:schemeClr val="dk2"/>
            </a:solidFill>
            <a:prstDash val="solid"/>
            <a:round/>
            <a:headEnd type="none" w="med" len="med"/>
            <a:tailEnd type="triangle" w="med" len="med"/>
          </a:ln>
        </p:spPr>
      </p:cxnSp>
      <p:cxnSp>
        <p:nvCxnSpPr>
          <p:cNvPr id="2368" name="Google Shape;2368;p59"/>
          <p:cNvCxnSpPr>
            <a:stCxn id="2363" idx="0"/>
            <a:endCxn id="2362" idx="2"/>
          </p:cNvCxnSpPr>
          <p:nvPr/>
        </p:nvCxnSpPr>
        <p:spPr>
          <a:xfrm rot="10800000">
            <a:off x="4397200" y="3351073"/>
            <a:ext cx="0" cy="138900"/>
          </a:xfrm>
          <a:prstGeom prst="straightConnector1">
            <a:avLst/>
          </a:prstGeom>
          <a:noFill/>
          <a:ln w="9525" cap="flat" cmpd="sng">
            <a:solidFill>
              <a:schemeClr val="dk2"/>
            </a:solidFill>
            <a:prstDash val="solid"/>
            <a:round/>
            <a:headEnd type="none" w="med" len="med"/>
            <a:tailEnd type="triangle" w="med" len="med"/>
          </a:ln>
        </p:spPr>
      </p:cxnSp>
      <p:cxnSp>
        <p:nvCxnSpPr>
          <p:cNvPr id="2369" name="Google Shape;2369;p59"/>
          <p:cNvCxnSpPr>
            <a:endCxn id="2364" idx="2"/>
          </p:cNvCxnSpPr>
          <p:nvPr/>
        </p:nvCxnSpPr>
        <p:spPr>
          <a:xfrm rot="10800000">
            <a:off x="2320475" y="2279525"/>
            <a:ext cx="0" cy="248700"/>
          </a:xfrm>
          <a:prstGeom prst="straightConnector1">
            <a:avLst/>
          </a:prstGeom>
          <a:noFill/>
          <a:ln w="9525" cap="flat" cmpd="sng">
            <a:solidFill>
              <a:schemeClr val="dk2"/>
            </a:solidFill>
            <a:prstDash val="solid"/>
            <a:round/>
            <a:headEnd type="none" w="med" len="med"/>
            <a:tailEnd type="triangle" w="med" len="med"/>
          </a:ln>
        </p:spPr>
      </p:cxnSp>
      <p:cxnSp>
        <p:nvCxnSpPr>
          <p:cNvPr id="2370" name="Google Shape;2370;p59"/>
          <p:cNvCxnSpPr/>
          <p:nvPr/>
        </p:nvCxnSpPr>
        <p:spPr>
          <a:xfrm>
            <a:off x="2321650" y="2519850"/>
            <a:ext cx="2876400" cy="0"/>
          </a:xfrm>
          <a:prstGeom prst="straightConnector1">
            <a:avLst/>
          </a:prstGeom>
          <a:noFill/>
          <a:ln w="9525" cap="flat" cmpd="sng">
            <a:solidFill>
              <a:schemeClr val="dk2"/>
            </a:solidFill>
            <a:prstDash val="solid"/>
            <a:round/>
            <a:headEnd type="none" w="med" len="med"/>
            <a:tailEnd type="none" w="med" len="med"/>
          </a:ln>
        </p:spPr>
      </p:cxnSp>
      <p:sp>
        <p:nvSpPr>
          <p:cNvPr id="2371" name="Google Shape;2371;p59"/>
          <p:cNvSpPr txBox="1">
            <a:spLocks noGrp="1"/>
          </p:cNvSpPr>
          <p:nvPr>
            <p:ph type="title"/>
          </p:nvPr>
        </p:nvSpPr>
        <p:spPr>
          <a:xfrm>
            <a:off x="249625" y="1205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Species binary </a:t>
            </a:r>
            <a:endParaRPr/>
          </a:p>
        </p:txBody>
      </p:sp>
      <p:pic>
        <p:nvPicPr>
          <p:cNvPr id="2372" name="Google Shape;2372;p59"/>
          <p:cNvPicPr preferRelativeResize="0"/>
          <p:nvPr/>
        </p:nvPicPr>
        <p:blipFill rotWithShape="1">
          <a:blip r:embed="rId3">
            <a:alphaModFix/>
          </a:blip>
          <a:srcRect l="20846" r="6642"/>
          <a:stretch/>
        </p:blipFill>
        <p:spPr>
          <a:xfrm>
            <a:off x="2432586" y="1025650"/>
            <a:ext cx="689700" cy="633300"/>
          </a:xfrm>
          <a:prstGeom prst="ellipse">
            <a:avLst/>
          </a:prstGeom>
          <a:noFill/>
          <a:ln>
            <a:noFill/>
          </a:ln>
        </p:spPr>
      </p:pic>
      <p:sp>
        <p:nvSpPr>
          <p:cNvPr id="2373" name="Google Shape;2373;p59"/>
          <p:cNvSpPr txBox="1"/>
          <p:nvPr/>
        </p:nvSpPr>
        <p:spPr>
          <a:xfrm>
            <a:off x="2204800" y="1628650"/>
            <a:ext cx="1009800" cy="2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Actor"/>
                <a:ea typeface="Actor"/>
                <a:cs typeface="Actor"/>
                <a:sym typeface="Actor"/>
              </a:rPr>
              <a:t>Non-frog</a:t>
            </a:r>
            <a:endParaRPr>
              <a:solidFill>
                <a:schemeClr val="lt2"/>
              </a:solidFill>
              <a:latin typeface="Actor"/>
              <a:ea typeface="Actor"/>
              <a:cs typeface="Actor"/>
              <a:sym typeface="Actor"/>
            </a:endParaRPr>
          </a:p>
        </p:txBody>
      </p:sp>
      <p:pic>
        <p:nvPicPr>
          <p:cNvPr id="2374" name="Google Shape;2374;p59"/>
          <p:cNvPicPr preferRelativeResize="0"/>
          <p:nvPr/>
        </p:nvPicPr>
        <p:blipFill rotWithShape="1">
          <a:blip r:embed="rId4">
            <a:alphaModFix/>
          </a:blip>
          <a:srcRect l="12910" t="8434" r="14557" b="6110"/>
          <a:stretch/>
        </p:blipFill>
        <p:spPr>
          <a:xfrm>
            <a:off x="1528873" y="1055950"/>
            <a:ext cx="618600" cy="572700"/>
          </a:xfrm>
          <a:prstGeom prst="ellipse">
            <a:avLst/>
          </a:prstGeom>
          <a:noFill/>
          <a:ln w="28575" cap="flat" cmpd="sng">
            <a:solidFill>
              <a:schemeClr val="dk1"/>
            </a:solidFill>
            <a:prstDash val="solid"/>
            <a:round/>
            <a:headEnd type="none" w="sm" len="sm"/>
            <a:tailEnd type="none" w="sm" len="sm"/>
          </a:ln>
        </p:spPr>
      </p:pic>
      <p:sp>
        <p:nvSpPr>
          <p:cNvPr id="2375" name="Google Shape;2375;p59"/>
          <p:cNvSpPr txBox="1"/>
          <p:nvPr/>
        </p:nvSpPr>
        <p:spPr>
          <a:xfrm>
            <a:off x="1458475" y="1628650"/>
            <a:ext cx="1009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Frog</a:t>
            </a:r>
            <a:endParaRPr>
              <a:solidFill>
                <a:schemeClr val="lt2"/>
              </a:solidFill>
              <a:latin typeface="Actor"/>
              <a:ea typeface="Actor"/>
              <a:cs typeface="Actor"/>
              <a:sym typeface="Actor"/>
            </a:endParaRPr>
          </a:p>
        </p:txBody>
      </p:sp>
      <p:sp>
        <p:nvSpPr>
          <p:cNvPr id="2376" name="Google Shape;2376;p59"/>
          <p:cNvSpPr txBox="1"/>
          <p:nvPr/>
        </p:nvSpPr>
        <p:spPr>
          <a:xfrm>
            <a:off x="2432575" y="1351750"/>
            <a:ext cx="9249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chemeClr val="dk1"/>
                </a:solidFill>
                <a:latin typeface="Actor"/>
                <a:ea typeface="Actor"/>
                <a:cs typeface="Actor"/>
                <a:sym typeface="Actor"/>
              </a:rPr>
              <a:t>CC: James K. Lindsey</a:t>
            </a:r>
            <a:endParaRPr sz="400">
              <a:solidFill>
                <a:schemeClr val="dk1"/>
              </a:solidFill>
              <a:latin typeface="Actor"/>
              <a:ea typeface="Actor"/>
              <a:cs typeface="Actor"/>
              <a:sym typeface="Actor"/>
            </a:endParaRPr>
          </a:p>
        </p:txBody>
      </p:sp>
      <p:sp>
        <p:nvSpPr>
          <p:cNvPr id="2377" name="Google Shape;2377;p59"/>
          <p:cNvSpPr/>
          <p:nvPr/>
        </p:nvSpPr>
        <p:spPr>
          <a:xfrm>
            <a:off x="4391650" y="2651300"/>
            <a:ext cx="15405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PCA</a:t>
            </a:r>
            <a:endParaRPr>
              <a:latin typeface="Actor"/>
              <a:ea typeface="Actor"/>
              <a:cs typeface="Actor"/>
              <a:sym typeface="Actor"/>
            </a:endParaRPr>
          </a:p>
        </p:txBody>
      </p:sp>
      <p:cxnSp>
        <p:nvCxnSpPr>
          <p:cNvPr id="2378" name="Google Shape;2378;p59"/>
          <p:cNvCxnSpPr/>
          <p:nvPr/>
        </p:nvCxnSpPr>
        <p:spPr>
          <a:xfrm rot="10800000">
            <a:off x="3593650" y="2528061"/>
            <a:ext cx="0" cy="550500"/>
          </a:xfrm>
          <a:prstGeom prst="straightConnector1">
            <a:avLst/>
          </a:prstGeom>
          <a:noFill/>
          <a:ln w="9525" cap="flat" cmpd="sng">
            <a:solidFill>
              <a:schemeClr val="dk2"/>
            </a:solidFill>
            <a:prstDash val="solid"/>
            <a:round/>
            <a:headEnd type="none" w="med" len="med"/>
            <a:tailEnd type="triangle" w="med" len="med"/>
          </a:ln>
        </p:spPr>
      </p:cxnSp>
      <p:cxnSp>
        <p:nvCxnSpPr>
          <p:cNvPr id="2379" name="Google Shape;2379;p59"/>
          <p:cNvCxnSpPr/>
          <p:nvPr/>
        </p:nvCxnSpPr>
        <p:spPr>
          <a:xfrm rot="10800000">
            <a:off x="5194592" y="2928751"/>
            <a:ext cx="0" cy="138900"/>
          </a:xfrm>
          <a:prstGeom prst="straightConnector1">
            <a:avLst/>
          </a:prstGeom>
          <a:noFill/>
          <a:ln w="9525" cap="flat" cmpd="sng">
            <a:solidFill>
              <a:schemeClr val="dk2"/>
            </a:solidFill>
            <a:prstDash val="solid"/>
            <a:round/>
            <a:headEnd type="none" w="med" len="med"/>
            <a:tailEnd type="triangle" w="med" len="med"/>
          </a:ln>
        </p:spPr>
      </p:cxnSp>
      <p:cxnSp>
        <p:nvCxnSpPr>
          <p:cNvPr id="2380" name="Google Shape;2380;p59"/>
          <p:cNvCxnSpPr/>
          <p:nvPr/>
        </p:nvCxnSpPr>
        <p:spPr>
          <a:xfrm rot="10800000">
            <a:off x="5194604" y="2511848"/>
            <a:ext cx="0" cy="138900"/>
          </a:xfrm>
          <a:prstGeom prst="straightConnector1">
            <a:avLst/>
          </a:prstGeom>
          <a:noFill/>
          <a:ln w="9525" cap="flat" cmpd="sng">
            <a:solidFill>
              <a:schemeClr val="dk2"/>
            </a:solidFill>
            <a:prstDash val="solid"/>
            <a:round/>
            <a:headEnd type="none" w="med" len="med"/>
            <a:tailEnd type="triangle" w="med" len="med"/>
          </a:ln>
        </p:spPr>
      </p:cxnSp>
      <p:sp>
        <p:nvSpPr>
          <p:cNvPr id="2381" name="Google Shape;2381;p59"/>
          <p:cNvSpPr txBox="1"/>
          <p:nvPr/>
        </p:nvSpPr>
        <p:spPr>
          <a:xfrm>
            <a:off x="1534528" y="1389100"/>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grpSp>
        <p:nvGrpSpPr>
          <p:cNvPr id="2382" name="Google Shape;2382;p59"/>
          <p:cNvGrpSpPr/>
          <p:nvPr/>
        </p:nvGrpSpPr>
        <p:grpSpPr>
          <a:xfrm>
            <a:off x="6080462" y="803675"/>
            <a:ext cx="2617064" cy="2075587"/>
            <a:chOff x="6080463" y="803675"/>
            <a:chExt cx="2617064" cy="2075587"/>
          </a:xfrm>
        </p:grpSpPr>
        <p:pic>
          <p:nvPicPr>
            <p:cNvPr id="2383" name="Google Shape;2383;p59"/>
            <p:cNvPicPr preferRelativeResize="0"/>
            <p:nvPr/>
          </p:nvPicPr>
          <p:blipFill rotWithShape="1">
            <a:blip r:embed="rId5">
              <a:alphaModFix/>
            </a:blip>
            <a:srcRect t="2200"/>
            <a:stretch/>
          </p:blipFill>
          <p:spPr>
            <a:xfrm>
              <a:off x="6105075" y="803675"/>
              <a:ext cx="2592451" cy="2066850"/>
            </a:xfrm>
            <a:prstGeom prst="rect">
              <a:avLst/>
            </a:prstGeom>
            <a:noFill/>
            <a:ln>
              <a:noFill/>
            </a:ln>
          </p:spPr>
        </p:pic>
        <p:sp>
          <p:nvSpPr>
            <p:cNvPr id="2384" name="Google Shape;2384;p59"/>
            <p:cNvSpPr txBox="1"/>
            <p:nvPr/>
          </p:nvSpPr>
          <p:spPr>
            <a:xfrm>
              <a:off x="6105075" y="925325"/>
              <a:ext cx="1062600" cy="2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A255"/>
                  </a:solidFill>
                  <a:latin typeface="Actor"/>
                  <a:ea typeface="Actor"/>
                  <a:cs typeface="Actor"/>
                  <a:sym typeface="Actor"/>
                </a:rPr>
                <a:t>Non-frog</a:t>
              </a:r>
              <a:endParaRPr>
                <a:solidFill>
                  <a:srgbClr val="00A255"/>
                </a:solidFill>
                <a:latin typeface="Actor"/>
                <a:ea typeface="Actor"/>
                <a:cs typeface="Actor"/>
                <a:sym typeface="Actor"/>
              </a:endParaRPr>
            </a:p>
          </p:txBody>
        </p:sp>
        <p:sp>
          <p:nvSpPr>
            <p:cNvPr id="2385" name="Google Shape;2385;p59"/>
            <p:cNvSpPr txBox="1"/>
            <p:nvPr/>
          </p:nvSpPr>
          <p:spPr>
            <a:xfrm>
              <a:off x="6080463" y="2575200"/>
              <a:ext cx="1222800" cy="2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BEB5"/>
                  </a:solidFill>
                  <a:latin typeface="Actor"/>
                  <a:ea typeface="Actor"/>
                  <a:cs typeface="Actor"/>
                  <a:sym typeface="Actor"/>
                </a:rPr>
                <a:t>iNat sounds</a:t>
              </a:r>
              <a:endParaRPr>
                <a:solidFill>
                  <a:srgbClr val="00BEB5"/>
                </a:solidFill>
                <a:latin typeface="Actor"/>
                <a:ea typeface="Actor"/>
                <a:cs typeface="Actor"/>
                <a:sym typeface="Actor"/>
              </a:endParaRPr>
            </a:p>
          </p:txBody>
        </p:sp>
        <p:sp>
          <p:nvSpPr>
            <p:cNvPr id="2386" name="Google Shape;2386;p59"/>
            <p:cNvSpPr txBox="1"/>
            <p:nvPr/>
          </p:nvSpPr>
          <p:spPr>
            <a:xfrm>
              <a:off x="7451575" y="2575209"/>
              <a:ext cx="1222800" cy="24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00BEB5"/>
                  </a:solidFill>
                  <a:latin typeface="Actor"/>
                  <a:ea typeface="Actor"/>
                  <a:cs typeface="Actor"/>
                  <a:sym typeface="Actor"/>
                </a:rPr>
                <a:t>Anuraset</a:t>
              </a:r>
              <a:endParaRPr>
                <a:solidFill>
                  <a:srgbClr val="00BEB5"/>
                </a:solidFill>
                <a:latin typeface="Actor"/>
                <a:ea typeface="Actor"/>
                <a:cs typeface="Actor"/>
                <a:sym typeface="Actor"/>
              </a:endParaRPr>
            </a:p>
          </p:txBody>
        </p:sp>
        <p:pic>
          <p:nvPicPr>
            <p:cNvPr id="2387" name="Google Shape;2387;p59"/>
            <p:cNvPicPr preferRelativeResize="0"/>
            <p:nvPr/>
          </p:nvPicPr>
          <p:blipFill rotWithShape="1">
            <a:blip r:embed="rId3">
              <a:alphaModFix/>
            </a:blip>
            <a:srcRect l="20846" r="6642"/>
            <a:stretch/>
          </p:blipFill>
          <p:spPr>
            <a:xfrm>
              <a:off x="7341040" y="925325"/>
              <a:ext cx="388200" cy="356400"/>
            </a:xfrm>
            <a:prstGeom prst="ellipse">
              <a:avLst/>
            </a:prstGeom>
            <a:noFill/>
            <a:ln w="19050" cap="flat" cmpd="sng">
              <a:solidFill>
                <a:srgbClr val="00A255"/>
              </a:solidFill>
              <a:prstDash val="solid"/>
              <a:round/>
              <a:headEnd type="none" w="sm" len="sm"/>
              <a:tailEnd type="none" w="sm" len="sm"/>
            </a:ln>
          </p:spPr>
        </p:pic>
        <p:pic>
          <p:nvPicPr>
            <p:cNvPr id="2388" name="Google Shape;2388;p59"/>
            <p:cNvPicPr preferRelativeResize="0"/>
            <p:nvPr/>
          </p:nvPicPr>
          <p:blipFill rotWithShape="1">
            <a:blip r:embed="rId4">
              <a:alphaModFix/>
            </a:blip>
            <a:srcRect l="12910" t="8434" r="14557" b="6110"/>
            <a:stretch/>
          </p:blipFill>
          <p:spPr>
            <a:xfrm>
              <a:off x="7341050" y="2519862"/>
              <a:ext cx="388200" cy="359400"/>
            </a:xfrm>
            <a:prstGeom prst="ellipse">
              <a:avLst/>
            </a:prstGeom>
            <a:noFill/>
            <a:ln w="19050" cap="flat" cmpd="sng">
              <a:solidFill>
                <a:srgbClr val="00BEB5"/>
              </a:solidFill>
              <a:prstDash val="solid"/>
              <a:round/>
              <a:headEnd type="none" w="sm" len="sm"/>
              <a:tailEnd type="none" w="sm" len="sm"/>
            </a:ln>
          </p:spPr>
        </p:pic>
      </p:grpSp>
      <p:sp>
        <p:nvSpPr>
          <p:cNvPr id="2389" name="Google Shape;2389;p59"/>
          <p:cNvSpPr/>
          <p:nvPr/>
        </p:nvSpPr>
        <p:spPr>
          <a:xfrm rot="945639">
            <a:off x="7084379" y="1498656"/>
            <a:ext cx="268390" cy="847037"/>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2394" name="Google Shape;2394;p60"/>
          <p:cNvSpPr/>
          <p:nvPr/>
        </p:nvSpPr>
        <p:spPr>
          <a:xfrm>
            <a:off x="2862350" y="4534428"/>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Audio recording</a:t>
            </a:r>
            <a:endParaRPr>
              <a:latin typeface="Actor"/>
              <a:ea typeface="Actor"/>
              <a:cs typeface="Actor"/>
              <a:sym typeface="Actor"/>
            </a:endParaRPr>
          </a:p>
        </p:txBody>
      </p:sp>
      <p:sp>
        <p:nvSpPr>
          <p:cNvPr id="2395" name="Google Shape;2395;p60"/>
          <p:cNvSpPr/>
          <p:nvPr/>
        </p:nvSpPr>
        <p:spPr>
          <a:xfrm>
            <a:off x="2862350" y="4074654"/>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Data preprocessing</a:t>
            </a:r>
            <a:endParaRPr>
              <a:latin typeface="Actor"/>
              <a:ea typeface="Actor"/>
              <a:cs typeface="Actor"/>
              <a:sym typeface="Actor"/>
            </a:endParaRPr>
          </a:p>
        </p:txBody>
      </p:sp>
      <p:sp>
        <p:nvSpPr>
          <p:cNvPr id="2396" name="Google Shape;2396;p60"/>
          <p:cNvSpPr/>
          <p:nvPr/>
        </p:nvSpPr>
        <p:spPr>
          <a:xfrm>
            <a:off x="2862350" y="3614880"/>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Mel Spectrogram</a:t>
            </a:r>
            <a:endParaRPr>
              <a:latin typeface="Actor"/>
              <a:ea typeface="Actor"/>
              <a:cs typeface="Actor"/>
              <a:sym typeface="Actor"/>
            </a:endParaRPr>
          </a:p>
        </p:txBody>
      </p:sp>
      <p:sp>
        <p:nvSpPr>
          <p:cNvPr id="2397" name="Google Shape;2397;p60"/>
          <p:cNvSpPr/>
          <p:nvPr/>
        </p:nvSpPr>
        <p:spPr>
          <a:xfrm>
            <a:off x="2862350" y="2760217"/>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Embeddings</a:t>
            </a:r>
            <a:endParaRPr>
              <a:latin typeface="Actor"/>
              <a:ea typeface="Actor"/>
              <a:cs typeface="Actor"/>
              <a:sym typeface="Actor"/>
            </a:endParaRPr>
          </a:p>
        </p:txBody>
      </p:sp>
      <p:sp>
        <p:nvSpPr>
          <p:cNvPr id="2398" name="Google Shape;2398;p60"/>
          <p:cNvSpPr/>
          <p:nvPr/>
        </p:nvSpPr>
        <p:spPr>
          <a:xfrm>
            <a:off x="2862350" y="3187548"/>
            <a:ext cx="3069600" cy="288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BirdNet model</a:t>
            </a:r>
            <a:endParaRPr>
              <a:latin typeface="Actor"/>
              <a:ea typeface="Actor"/>
              <a:cs typeface="Actor"/>
              <a:sym typeface="Actor"/>
            </a:endParaRPr>
          </a:p>
        </p:txBody>
      </p:sp>
      <p:sp>
        <p:nvSpPr>
          <p:cNvPr id="2399" name="Google Shape;2399;p60"/>
          <p:cNvSpPr/>
          <p:nvPr/>
        </p:nvSpPr>
        <p:spPr>
          <a:xfrm>
            <a:off x="3407400" y="925450"/>
            <a:ext cx="19794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Species Classification</a:t>
            </a:r>
            <a:endParaRPr>
              <a:latin typeface="Actor"/>
              <a:ea typeface="Actor"/>
              <a:cs typeface="Actor"/>
              <a:sym typeface="Actor"/>
            </a:endParaRPr>
          </a:p>
        </p:txBody>
      </p:sp>
      <p:cxnSp>
        <p:nvCxnSpPr>
          <p:cNvPr id="2400" name="Google Shape;2400;p60"/>
          <p:cNvCxnSpPr>
            <a:stCxn id="2394" idx="0"/>
            <a:endCxn id="2395" idx="2"/>
          </p:cNvCxnSpPr>
          <p:nvPr/>
        </p:nvCxnSpPr>
        <p:spPr>
          <a:xfrm rot="10800000">
            <a:off x="4397150" y="4362828"/>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401" name="Google Shape;2401;p60"/>
          <p:cNvCxnSpPr>
            <a:endCxn id="2396" idx="2"/>
          </p:cNvCxnSpPr>
          <p:nvPr/>
        </p:nvCxnSpPr>
        <p:spPr>
          <a:xfrm rot="10800000">
            <a:off x="4397150" y="3903180"/>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402" name="Google Shape;2402;p60"/>
          <p:cNvCxnSpPr>
            <a:endCxn id="2398" idx="2"/>
          </p:cNvCxnSpPr>
          <p:nvPr/>
        </p:nvCxnSpPr>
        <p:spPr>
          <a:xfrm rot="10800000">
            <a:off x="4397150" y="3475848"/>
            <a:ext cx="0" cy="139200"/>
          </a:xfrm>
          <a:prstGeom prst="straightConnector1">
            <a:avLst/>
          </a:prstGeom>
          <a:noFill/>
          <a:ln w="9525" cap="flat" cmpd="sng">
            <a:solidFill>
              <a:schemeClr val="dk2"/>
            </a:solidFill>
            <a:prstDash val="solid"/>
            <a:round/>
            <a:headEnd type="none" w="med" len="med"/>
            <a:tailEnd type="triangle" w="med" len="med"/>
          </a:ln>
        </p:spPr>
      </p:cxnSp>
      <p:cxnSp>
        <p:nvCxnSpPr>
          <p:cNvPr id="2403" name="Google Shape;2403;p60"/>
          <p:cNvCxnSpPr>
            <a:stCxn id="2398" idx="0"/>
            <a:endCxn id="2397" idx="2"/>
          </p:cNvCxnSpPr>
          <p:nvPr/>
        </p:nvCxnSpPr>
        <p:spPr>
          <a:xfrm rot="10800000">
            <a:off x="4397150" y="3048648"/>
            <a:ext cx="0" cy="138900"/>
          </a:xfrm>
          <a:prstGeom prst="straightConnector1">
            <a:avLst/>
          </a:prstGeom>
          <a:noFill/>
          <a:ln w="9525" cap="flat" cmpd="sng">
            <a:solidFill>
              <a:schemeClr val="dk2"/>
            </a:solidFill>
            <a:prstDash val="solid"/>
            <a:round/>
            <a:headEnd type="none" w="med" len="med"/>
            <a:tailEnd type="triangle" w="med" len="med"/>
          </a:ln>
        </p:spPr>
      </p:cxnSp>
      <p:cxnSp>
        <p:nvCxnSpPr>
          <p:cNvPr id="2404" name="Google Shape;2404;p60"/>
          <p:cNvCxnSpPr>
            <a:stCxn id="2397" idx="0"/>
            <a:endCxn id="2399" idx="2"/>
          </p:cNvCxnSpPr>
          <p:nvPr/>
        </p:nvCxnSpPr>
        <p:spPr>
          <a:xfrm rot="10800000">
            <a:off x="4397150" y="2279617"/>
            <a:ext cx="0" cy="480600"/>
          </a:xfrm>
          <a:prstGeom prst="straightConnector1">
            <a:avLst/>
          </a:prstGeom>
          <a:noFill/>
          <a:ln w="9525" cap="flat" cmpd="sng">
            <a:solidFill>
              <a:schemeClr val="dk2"/>
            </a:solidFill>
            <a:prstDash val="solid"/>
            <a:round/>
            <a:headEnd type="none" w="med" len="med"/>
            <a:tailEnd type="triangle" w="med" len="med"/>
          </a:ln>
        </p:spPr>
      </p:cxnSp>
      <p:sp>
        <p:nvSpPr>
          <p:cNvPr id="2405" name="Google Shape;2405;p60"/>
          <p:cNvSpPr txBox="1">
            <a:spLocks noGrp="1"/>
          </p:cNvSpPr>
          <p:nvPr>
            <p:ph type="title"/>
          </p:nvPr>
        </p:nvSpPr>
        <p:spPr>
          <a:xfrm>
            <a:off x="249625" y="1205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Species multiclass</a:t>
            </a:r>
            <a:endParaRPr/>
          </a:p>
        </p:txBody>
      </p:sp>
      <p:pic>
        <p:nvPicPr>
          <p:cNvPr id="2406" name="Google Shape;2406;p60"/>
          <p:cNvPicPr preferRelativeResize="0"/>
          <p:nvPr/>
        </p:nvPicPr>
        <p:blipFill rotWithShape="1">
          <a:blip r:embed="rId3">
            <a:alphaModFix/>
          </a:blip>
          <a:srcRect l="12910" t="8434" r="14557" b="6110"/>
          <a:stretch/>
        </p:blipFill>
        <p:spPr>
          <a:xfrm>
            <a:off x="4087898" y="1055950"/>
            <a:ext cx="618600" cy="572700"/>
          </a:xfrm>
          <a:prstGeom prst="ellipse">
            <a:avLst/>
          </a:prstGeom>
          <a:noFill/>
          <a:ln w="28575" cap="flat" cmpd="sng">
            <a:solidFill>
              <a:schemeClr val="dk1"/>
            </a:solidFill>
            <a:prstDash val="solid"/>
            <a:round/>
            <a:headEnd type="none" w="sm" len="sm"/>
            <a:tailEnd type="none" w="sm" len="sm"/>
          </a:ln>
        </p:spPr>
      </p:pic>
      <p:sp>
        <p:nvSpPr>
          <p:cNvPr id="2407" name="Google Shape;2407;p60"/>
          <p:cNvSpPr txBox="1"/>
          <p:nvPr/>
        </p:nvSpPr>
        <p:spPr>
          <a:xfrm>
            <a:off x="3689109" y="1632287"/>
            <a:ext cx="1765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Golden tree-frog</a:t>
            </a:r>
            <a:endParaRPr>
              <a:solidFill>
                <a:schemeClr val="lt2"/>
              </a:solidFill>
              <a:latin typeface="Actor"/>
              <a:ea typeface="Actor"/>
              <a:cs typeface="Actor"/>
              <a:sym typeface="Actor"/>
            </a:endParaRPr>
          </a:p>
        </p:txBody>
      </p:sp>
      <p:sp>
        <p:nvSpPr>
          <p:cNvPr id="2408" name="Google Shape;2408;p60"/>
          <p:cNvSpPr txBox="1"/>
          <p:nvPr/>
        </p:nvSpPr>
        <p:spPr>
          <a:xfrm>
            <a:off x="249625" y="781450"/>
            <a:ext cx="2949600" cy="14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4"/>
                </a:solidFill>
                <a:latin typeface="Actor"/>
                <a:ea typeface="Actor"/>
                <a:cs typeface="Actor"/>
                <a:sym typeface="Actor"/>
              </a:rPr>
              <a:t>Best-performing model: FSL</a:t>
            </a:r>
            <a:endParaRPr sz="1600" b="1">
              <a:solidFill>
                <a:schemeClr val="accent4"/>
              </a:solidFill>
              <a:latin typeface="Actor"/>
              <a:ea typeface="Actor"/>
              <a:cs typeface="Actor"/>
              <a:sym typeface="Actor"/>
            </a:endParaRPr>
          </a:p>
          <a:p>
            <a:pPr marL="0" lvl="0" indent="0" algn="l" rtl="0">
              <a:spcBef>
                <a:spcPts val="0"/>
              </a:spcBef>
              <a:spcAft>
                <a:spcPts val="0"/>
              </a:spcAft>
              <a:buNone/>
            </a:pP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top - 5 accuracy: 91%</a:t>
            </a: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top - 1 accuracy: 72%</a:t>
            </a: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ROC AUC: 96%</a:t>
            </a:r>
            <a:endParaRPr sz="1600">
              <a:solidFill>
                <a:schemeClr val="lt2"/>
              </a:solidFill>
              <a:latin typeface="Actor"/>
              <a:ea typeface="Actor"/>
              <a:cs typeface="Actor"/>
              <a:sym typeface="Actor"/>
            </a:endParaRPr>
          </a:p>
        </p:txBody>
      </p:sp>
      <p:sp>
        <p:nvSpPr>
          <p:cNvPr id="2409" name="Google Shape;2409;p60"/>
          <p:cNvSpPr txBox="1"/>
          <p:nvPr/>
        </p:nvSpPr>
        <p:spPr>
          <a:xfrm>
            <a:off x="4090734" y="1392400"/>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sp>
        <p:nvSpPr>
          <p:cNvPr id="2410" name="Google Shape;2410;p60"/>
          <p:cNvSpPr txBox="1"/>
          <p:nvPr/>
        </p:nvSpPr>
        <p:spPr>
          <a:xfrm>
            <a:off x="5538000" y="1495313"/>
            <a:ext cx="356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Actor"/>
                <a:ea typeface="Actor"/>
                <a:cs typeface="Actor"/>
                <a:sym typeface="Actor"/>
              </a:rPr>
              <a:t>BirdNet top-1 accuracy on frogs: 73%</a:t>
            </a:r>
            <a:endParaRPr sz="1600">
              <a:solidFill>
                <a:schemeClr val="dk1"/>
              </a:solidFill>
              <a:latin typeface="Actor"/>
              <a:ea typeface="Actor"/>
              <a:cs typeface="Actor"/>
              <a:sym typeface="Acto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61"/>
          <p:cNvSpPr/>
          <p:nvPr/>
        </p:nvSpPr>
        <p:spPr>
          <a:xfrm>
            <a:off x="2862350" y="4702803"/>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Audio recording</a:t>
            </a:r>
            <a:endParaRPr>
              <a:latin typeface="Actor"/>
              <a:ea typeface="Actor"/>
              <a:cs typeface="Actor"/>
              <a:sym typeface="Actor"/>
            </a:endParaRPr>
          </a:p>
        </p:txBody>
      </p:sp>
      <p:sp>
        <p:nvSpPr>
          <p:cNvPr id="2416" name="Google Shape;2416;p61"/>
          <p:cNvSpPr/>
          <p:nvPr/>
        </p:nvSpPr>
        <p:spPr>
          <a:xfrm>
            <a:off x="2862350" y="4243029"/>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Data preprocessing</a:t>
            </a:r>
            <a:endParaRPr>
              <a:latin typeface="Actor"/>
              <a:ea typeface="Actor"/>
              <a:cs typeface="Actor"/>
              <a:sym typeface="Actor"/>
            </a:endParaRPr>
          </a:p>
        </p:txBody>
      </p:sp>
      <p:sp>
        <p:nvSpPr>
          <p:cNvPr id="2417" name="Google Shape;2417;p61"/>
          <p:cNvSpPr/>
          <p:nvPr/>
        </p:nvSpPr>
        <p:spPr>
          <a:xfrm>
            <a:off x="2862350" y="3783255"/>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Mel Spectrogram</a:t>
            </a:r>
            <a:endParaRPr>
              <a:latin typeface="Actor"/>
              <a:ea typeface="Actor"/>
              <a:cs typeface="Actor"/>
              <a:sym typeface="Actor"/>
            </a:endParaRPr>
          </a:p>
        </p:txBody>
      </p:sp>
      <p:sp>
        <p:nvSpPr>
          <p:cNvPr id="2418" name="Google Shape;2418;p61"/>
          <p:cNvSpPr/>
          <p:nvPr/>
        </p:nvSpPr>
        <p:spPr>
          <a:xfrm>
            <a:off x="2862350" y="2928592"/>
            <a:ext cx="3069600" cy="288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Embeddings</a:t>
            </a:r>
            <a:endParaRPr>
              <a:latin typeface="Actor"/>
              <a:ea typeface="Actor"/>
              <a:cs typeface="Actor"/>
              <a:sym typeface="Actor"/>
            </a:endParaRPr>
          </a:p>
        </p:txBody>
      </p:sp>
      <p:sp>
        <p:nvSpPr>
          <p:cNvPr id="2419" name="Google Shape;2419;p61"/>
          <p:cNvSpPr/>
          <p:nvPr/>
        </p:nvSpPr>
        <p:spPr>
          <a:xfrm>
            <a:off x="2862350" y="3355923"/>
            <a:ext cx="3069600" cy="288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BirdNet model</a:t>
            </a:r>
            <a:endParaRPr>
              <a:latin typeface="Actor"/>
              <a:ea typeface="Actor"/>
              <a:cs typeface="Actor"/>
              <a:sym typeface="Actor"/>
            </a:endParaRPr>
          </a:p>
        </p:txBody>
      </p:sp>
      <p:sp>
        <p:nvSpPr>
          <p:cNvPr id="2420" name="Google Shape;2420;p61"/>
          <p:cNvSpPr/>
          <p:nvPr/>
        </p:nvSpPr>
        <p:spPr>
          <a:xfrm>
            <a:off x="5436950" y="925450"/>
            <a:ext cx="1979400" cy="1354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a:p>
            <a:pPr marL="0" lvl="0" indent="0" algn="ctr" rtl="0">
              <a:spcBef>
                <a:spcPts val="0"/>
              </a:spcBef>
              <a:spcAft>
                <a:spcPts val="0"/>
              </a:spcAft>
              <a:buNone/>
            </a:pPr>
            <a:r>
              <a:rPr lang="en">
                <a:latin typeface="Actor"/>
                <a:ea typeface="Actor"/>
                <a:cs typeface="Actor"/>
                <a:sym typeface="Actor"/>
              </a:rPr>
              <a:t>Family Classification</a:t>
            </a:r>
            <a:endParaRPr>
              <a:latin typeface="Actor"/>
              <a:ea typeface="Actor"/>
              <a:cs typeface="Actor"/>
              <a:sym typeface="Actor"/>
            </a:endParaRPr>
          </a:p>
        </p:txBody>
      </p:sp>
      <p:cxnSp>
        <p:nvCxnSpPr>
          <p:cNvPr id="2421" name="Google Shape;2421;p61"/>
          <p:cNvCxnSpPr>
            <a:stCxn id="2415" idx="0"/>
            <a:endCxn id="2416" idx="2"/>
          </p:cNvCxnSpPr>
          <p:nvPr/>
        </p:nvCxnSpPr>
        <p:spPr>
          <a:xfrm rot="10800000">
            <a:off x="4397150" y="4531203"/>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422" name="Google Shape;2422;p61"/>
          <p:cNvCxnSpPr>
            <a:endCxn id="2417" idx="2"/>
          </p:cNvCxnSpPr>
          <p:nvPr/>
        </p:nvCxnSpPr>
        <p:spPr>
          <a:xfrm rot="10800000">
            <a:off x="4397150" y="4071555"/>
            <a:ext cx="0" cy="171600"/>
          </a:xfrm>
          <a:prstGeom prst="straightConnector1">
            <a:avLst/>
          </a:prstGeom>
          <a:noFill/>
          <a:ln w="9525" cap="flat" cmpd="sng">
            <a:solidFill>
              <a:schemeClr val="dk2"/>
            </a:solidFill>
            <a:prstDash val="solid"/>
            <a:round/>
            <a:headEnd type="none" w="med" len="med"/>
            <a:tailEnd type="triangle" w="med" len="med"/>
          </a:ln>
        </p:spPr>
      </p:cxnSp>
      <p:cxnSp>
        <p:nvCxnSpPr>
          <p:cNvPr id="2423" name="Google Shape;2423;p61"/>
          <p:cNvCxnSpPr>
            <a:endCxn id="2419" idx="2"/>
          </p:cNvCxnSpPr>
          <p:nvPr/>
        </p:nvCxnSpPr>
        <p:spPr>
          <a:xfrm rot="10800000">
            <a:off x="4397150" y="3644223"/>
            <a:ext cx="0" cy="139200"/>
          </a:xfrm>
          <a:prstGeom prst="straightConnector1">
            <a:avLst/>
          </a:prstGeom>
          <a:noFill/>
          <a:ln w="9525" cap="flat" cmpd="sng">
            <a:solidFill>
              <a:schemeClr val="dk2"/>
            </a:solidFill>
            <a:prstDash val="solid"/>
            <a:round/>
            <a:headEnd type="none" w="med" len="med"/>
            <a:tailEnd type="triangle" w="med" len="med"/>
          </a:ln>
        </p:spPr>
      </p:cxnSp>
      <p:cxnSp>
        <p:nvCxnSpPr>
          <p:cNvPr id="2424" name="Google Shape;2424;p61"/>
          <p:cNvCxnSpPr>
            <a:stCxn id="2419" idx="0"/>
            <a:endCxn id="2418" idx="2"/>
          </p:cNvCxnSpPr>
          <p:nvPr/>
        </p:nvCxnSpPr>
        <p:spPr>
          <a:xfrm rot="10800000">
            <a:off x="4397150" y="3217023"/>
            <a:ext cx="0" cy="138900"/>
          </a:xfrm>
          <a:prstGeom prst="straightConnector1">
            <a:avLst/>
          </a:prstGeom>
          <a:noFill/>
          <a:ln w="9525" cap="flat" cmpd="sng">
            <a:solidFill>
              <a:schemeClr val="dk2"/>
            </a:solidFill>
            <a:prstDash val="solid"/>
            <a:round/>
            <a:headEnd type="none" w="med" len="med"/>
            <a:tailEnd type="triangle" w="med" len="med"/>
          </a:ln>
        </p:spPr>
      </p:cxnSp>
      <p:cxnSp>
        <p:nvCxnSpPr>
          <p:cNvPr id="2425" name="Google Shape;2425;p61"/>
          <p:cNvCxnSpPr/>
          <p:nvPr/>
        </p:nvCxnSpPr>
        <p:spPr>
          <a:xfrm rot="10800000">
            <a:off x="6460944" y="2279485"/>
            <a:ext cx="0" cy="248700"/>
          </a:xfrm>
          <a:prstGeom prst="straightConnector1">
            <a:avLst/>
          </a:prstGeom>
          <a:noFill/>
          <a:ln w="9525" cap="flat" cmpd="sng">
            <a:solidFill>
              <a:schemeClr val="dk2"/>
            </a:solidFill>
            <a:prstDash val="solid"/>
            <a:round/>
            <a:headEnd type="none" w="med" len="med"/>
            <a:tailEnd type="triangle" w="med" len="med"/>
          </a:ln>
        </p:spPr>
      </p:cxnSp>
      <p:cxnSp>
        <p:nvCxnSpPr>
          <p:cNvPr id="2426" name="Google Shape;2426;p61"/>
          <p:cNvCxnSpPr/>
          <p:nvPr/>
        </p:nvCxnSpPr>
        <p:spPr>
          <a:xfrm rot="10800000" flipH="1">
            <a:off x="4394350" y="2521625"/>
            <a:ext cx="2069100" cy="5400"/>
          </a:xfrm>
          <a:prstGeom prst="straightConnector1">
            <a:avLst/>
          </a:prstGeom>
          <a:noFill/>
          <a:ln w="9525" cap="flat" cmpd="sng">
            <a:solidFill>
              <a:schemeClr val="dk2"/>
            </a:solidFill>
            <a:prstDash val="solid"/>
            <a:round/>
            <a:headEnd type="none" w="med" len="med"/>
            <a:tailEnd type="none" w="med" len="med"/>
          </a:ln>
        </p:spPr>
      </p:cxnSp>
      <p:sp>
        <p:nvSpPr>
          <p:cNvPr id="2427" name="Google Shape;2427;p61"/>
          <p:cNvSpPr txBox="1">
            <a:spLocks noGrp="1"/>
          </p:cNvSpPr>
          <p:nvPr>
            <p:ph type="title"/>
          </p:nvPr>
        </p:nvSpPr>
        <p:spPr>
          <a:xfrm>
            <a:off x="249625" y="1205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Family multiclass</a:t>
            </a:r>
            <a:endParaRPr/>
          </a:p>
        </p:txBody>
      </p:sp>
      <p:pic>
        <p:nvPicPr>
          <p:cNvPr id="2428" name="Google Shape;2428;p61"/>
          <p:cNvPicPr preferRelativeResize="0"/>
          <p:nvPr/>
        </p:nvPicPr>
        <p:blipFill rotWithShape="1">
          <a:blip r:embed="rId3">
            <a:alphaModFix/>
          </a:blip>
          <a:srcRect l="12910" t="8434" r="14557" b="6110"/>
          <a:stretch/>
        </p:blipFill>
        <p:spPr>
          <a:xfrm>
            <a:off x="6151648" y="1055950"/>
            <a:ext cx="618600" cy="572700"/>
          </a:xfrm>
          <a:prstGeom prst="ellipse">
            <a:avLst/>
          </a:prstGeom>
          <a:noFill/>
          <a:ln w="28575" cap="flat" cmpd="sng">
            <a:solidFill>
              <a:schemeClr val="dk1"/>
            </a:solidFill>
            <a:prstDash val="solid"/>
            <a:round/>
            <a:headEnd type="none" w="sm" len="sm"/>
            <a:tailEnd type="none" w="sm" len="sm"/>
          </a:ln>
        </p:spPr>
      </p:pic>
      <p:sp>
        <p:nvSpPr>
          <p:cNvPr id="2429" name="Google Shape;2429;p61"/>
          <p:cNvSpPr txBox="1"/>
          <p:nvPr/>
        </p:nvSpPr>
        <p:spPr>
          <a:xfrm>
            <a:off x="6069288" y="1641725"/>
            <a:ext cx="1009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Actor"/>
                <a:ea typeface="Actor"/>
                <a:cs typeface="Actor"/>
                <a:sym typeface="Actor"/>
              </a:rPr>
              <a:t>Tree frog</a:t>
            </a:r>
            <a:endParaRPr>
              <a:solidFill>
                <a:schemeClr val="lt2"/>
              </a:solidFill>
              <a:latin typeface="Actor"/>
              <a:ea typeface="Actor"/>
              <a:cs typeface="Actor"/>
              <a:sym typeface="Actor"/>
            </a:endParaRPr>
          </a:p>
        </p:txBody>
      </p:sp>
      <p:cxnSp>
        <p:nvCxnSpPr>
          <p:cNvPr id="2430" name="Google Shape;2430;p61"/>
          <p:cNvCxnSpPr>
            <a:stCxn id="2418" idx="0"/>
          </p:cNvCxnSpPr>
          <p:nvPr/>
        </p:nvCxnSpPr>
        <p:spPr>
          <a:xfrm rot="10800000">
            <a:off x="4397150" y="2521492"/>
            <a:ext cx="0" cy="407100"/>
          </a:xfrm>
          <a:prstGeom prst="straightConnector1">
            <a:avLst/>
          </a:prstGeom>
          <a:noFill/>
          <a:ln w="9525" cap="flat" cmpd="sng">
            <a:solidFill>
              <a:schemeClr val="dk2"/>
            </a:solidFill>
            <a:prstDash val="solid"/>
            <a:round/>
            <a:headEnd type="none" w="med" len="med"/>
            <a:tailEnd type="triangle" w="med" len="med"/>
          </a:ln>
        </p:spPr>
      </p:cxnSp>
      <p:sp>
        <p:nvSpPr>
          <p:cNvPr id="2431" name="Google Shape;2431;p61"/>
          <p:cNvSpPr txBox="1"/>
          <p:nvPr/>
        </p:nvSpPr>
        <p:spPr>
          <a:xfrm>
            <a:off x="249625" y="838450"/>
            <a:ext cx="3273900" cy="15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4"/>
                </a:solidFill>
                <a:latin typeface="Actor"/>
                <a:ea typeface="Actor"/>
                <a:cs typeface="Actor"/>
                <a:sym typeface="Actor"/>
              </a:rPr>
              <a:t>Best-performing model: FSL </a:t>
            </a:r>
            <a:endParaRPr sz="1600" b="1">
              <a:solidFill>
                <a:schemeClr val="accent4"/>
              </a:solidFill>
              <a:latin typeface="Actor"/>
              <a:ea typeface="Actor"/>
              <a:cs typeface="Actor"/>
              <a:sym typeface="Actor"/>
            </a:endParaRPr>
          </a:p>
          <a:p>
            <a:pPr marL="0" lvl="0" indent="0" algn="l" rtl="0">
              <a:spcBef>
                <a:spcPts val="0"/>
              </a:spcBef>
              <a:spcAft>
                <a:spcPts val="0"/>
              </a:spcAft>
              <a:buNone/>
            </a:pP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top - 5 accuracy: 95%</a:t>
            </a: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top- 1  accuracy: 68% </a:t>
            </a:r>
            <a:endParaRPr sz="1600">
              <a:solidFill>
                <a:schemeClr val="lt2"/>
              </a:solidFill>
              <a:latin typeface="Actor"/>
              <a:ea typeface="Actor"/>
              <a:cs typeface="Actor"/>
              <a:sym typeface="Actor"/>
            </a:endParaRPr>
          </a:p>
          <a:p>
            <a:pPr marL="0" lvl="0" indent="0" algn="l" rtl="0">
              <a:spcBef>
                <a:spcPts val="0"/>
              </a:spcBef>
              <a:spcAft>
                <a:spcPts val="0"/>
              </a:spcAft>
              <a:buNone/>
            </a:pPr>
            <a:r>
              <a:rPr lang="en" sz="1600">
                <a:solidFill>
                  <a:schemeClr val="lt2"/>
                </a:solidFill>
                <a:latin typeface="Actor"/>
                <a:ea typeface="Actor"/>
                <a:cs typeface="Actor"/>
                <a:sym typeface="Actor"/>
              </a:rPr>
              <a:t>ROC AUC: 95%</a:t>
            </a:r>
            <a:endParaRPr sz="1600">
              <a:solidFill>
                <a:schemeClr val="lt2"/>
              </a:solidFill>
              <a:latin typeface="Actor"/>
              <a:ea typeface="Actor"/>
              <a:cs typeface="Actor"/>
              <a:sym typeface="Actor"/>
            </a:endParaRPr>
          </a:p>
        </p:txBody>
      </p:sp>
      <p:sp>
        <p:nvSpPr>
          <p:cNvPr id="2432" name="Google Shape;2432;p61"/>
          <p:cNvSpPr txBox="1"/>
          <p:nvPr/>
        </p:nvSpPr>
        <p:spPr>
          <a:xfrm>
            <a:off x="6164090" y="1409070"/>
            <a:ext cx="689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chemeClr val="dk1"/>
                </a:solidFill>
                <a:latin typeface="Actor"/>
                <a:ea typeface="Actor"/>
                <a:cs typeface="Actor"/>
                <a:sym typeface="Actor"/>
              </a:rPr>
              <a:t>Reuber Brandão CC</a:t>
            </a:r>
            <a:endParaRPr sz="400">
              <a:solidFill>
                <a:schemeClr val="dk1"/>
              </a:solidFill>
              <a:latin typeface="Actor"/>
              <a:ea typeface="Actor"/>
              <a:cs typeface="Actor"/>
              <a:sym typeface="Acto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Best-performing model</a:t>
            </a:r>
            <a:endParaRPr/>
          </a:p>
        </p:txBody>
      </p:sp>
      <p:pic>
        <p:nvPicPr>
          <p:cNvPr id="2438" name="Google Shape;2438;p62"/>
          <p:cNvPicPr preferRelativeResize="0"/>
          <p:nvPr/>
        </p:nvPicPr>
        <p:blipFill>
          <a:blip r:embed="rId3">
            <a:alphaModFix/>
          </a:blip>
          <a:stretch>
            <a:fillRect/>
          </a:stretch>
        </p:blipFill>
        <p:spPr>
          <a:xfrm>
            <a:off x="2262575" y="1916700"/>
            <a:ext cx="4618849" cy="2990501"/>
          </a:xfrm>
          <a:prstGeom prst="rect">
            <a:avLst/>
          </a:prstGeom>
          <a:noFill/>
          <a:ln>
            <a:noFill/>
          </a:ln>
        </p:spPr>
      </p:pic>
      <p:sp>
        <p:nvSpPr>
          <p:cNvPr id="2439" name="Google Shape;2439;p62"/>
          <p:cNvSpPr/>
          <p:nvPr/>
        </p:nvSpPr>
        <p:spPr>
          <a:xfrm>
            <a:off x="187150" y="1245850"/>
            <a:ext cx="86514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Actor"/>
                <a:ea typeface="Actor"/>
                <a:cs typeface="Actor"/>
                <a:sym typeface="Actor"/>
              </a:rPr>
              <a:t>FSL Multiclass Species Model (71 Species)</a:t>
            </a:r>
            <a:endParaRPr sz="1700" b="1">
              <a:latin typeface="Actor"/>
              <a:ea typeface="Actor"/>
              <a:cs typeface="Actor"/>
              <a:sym typeface="Actor"/>
            </a:endParaRPr>
          </a:p>
          <a:p>
            <a:pPr marL="0" lvl="0" indent="0" algn="ctr" rtl="0">
              <a:spcBef>
                <a:spcPts val="0"/>
              </a:spcBef>
              <a:spcAft>
                <a:spcPts val="0"/>
              </a:spcAft>
              <a:buNone/>
            </a:pPr>
            <a:r>
              <a:rPr lang="en" sz="1800" b="1">
                <a:solidFill>
                  <a:schemeClr val="dk2"/>
                </a:solidFill>
                <a:latin typeface="Actor"/>
                <a:ea typeface="Actor"/>
                <a:cs typeface="Actor"/>
                <a:sym typeface="Actor"/>
              </a:rPr>
              <a:t>Top 5 Accuracy: 91%</a:t>
            </a:r>
            <a:endParaRPr sz="1800" b="1">
              <a:solidFill>
                <a:schemeClr val="dk2"/>
              </a:solidFill>
              <a:latin typeface="Actor"/>
              <a:ea typeface="Actor"/>
              <a:cs typeface="Actor"/>
              <a:sym typeface="Acto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Confused Species</a:t>
            </a:r>
            <a:endParaRPr/>
          </a:p>
        </p:txBody>
      </p:sp>
      <p:sp>
        <p:nvSpPr>
          <p:cNvPr id="2445" name="Google Shape;2445;p63"/>
          <p:cNvSpPr txBox="1"/>
          <p:nvPr/>
        </p:nvSpPr>
        <p:spPr>
          <a:xfrm>
            <a:off x="533675" y="1631200"/>
            <a:ext cx="30150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lt2"/>
                </a:solidFill>
                <a:latin typeface="Actor"/>
                <a:ea typeface="Actor"/>
                <a:cs typeface="Actor"/>
                <a:sym typeface="Actor"/>
              </a:rPr>
              <a:t>Physalaemus albonotatus</a:t>
            </a:r>
            <a:endParaRPr sz="1900" b="1">
              <a:solidFill>
                <a:schemeClr val="lt2"/>
              </a:solidFill>
              <a:latin typeface="Actor"/>
              <a:ea typeface="Actor"/>
              <a:cs typeface="Actor"/>
              <a:sym typeface="Actor"/>
            </a:endParaRPr>
          </a:p>
        </p:txBody>
      </p:sp>
      <p:sp>
        <p:nvSpPr>
          <p:cNvPr id="2446" name="Google Shape;2446;p63"/>
          <p:cNvSpPr txBox="1"/>
          <p:nvPr/>
        </p:nvSpPr>
        <p:spPr>
          <a:xfrm>
            <a:off x="5615800" y="1651300"/>
            <a:ext cx="2198700" cy="38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lt2"/>
                </a:solidFill>
                <a:latin typeface="Actor"/>
                <a:ea typeface="Actor"/>
                <a:cs typeface="Actor"/>
                <a:sym typeface="Actor"/>
              </a:rPr>
              <a:t>Scinax nasicus</a:t>
            </a:r>
            <a:endParaRPr sz="1900" b="1">
              <a:solidFill>
                <a:schemeClr val="lt2"/>
              </a:solidFill>
              <a:latin typeface="Actor"/>
              <a:ea typeface="Actor"/>
              <a:cs typeface="Actor"/>
              <a:sym typeface="Actor"/>
            </a:endParaRPr>
          </a:p>
        </p:txBody>
      </p:sp>
      <p:pic>
        <p:nvPicPr>
          <p:cNvPr id="2447" name="Google Shape;2447;p63"/>
          <p:cNvPicPr preferRelativeResize="0"/>
          <p:nvPr/>
        </p:nvPicPr>
        <p:blipFill rotWithShape="1">
          <a:blip r:embed="rId3">
            <a:alphaModFix/>
          </a:blip>
          <a:srcRect l="9269" t="25858" r="56170" b="20493"/>
          <a:stretch/>
        </p:blipFill>
        <p:spPr>
          <a:xfrm>
            <a:off x="5141850" y="2455888"/>
            <a:ext cx="3146598" cy="1008525"/>
          </a:xfrm>
          <a:prstGeom prst="rect">
            <a:avLst/>
          </a:prstGeom>
          <a:noFill/>
          <a:ln>
            <a:noFill/>
          </a:ln>
        </p:spPr>
      </p:pic>
      <p:pic>
        <p:nvPicPr>
          <p:cNvPr id="2448" name="Google Shape;2448;p63"/>
          <p:cNvPicPr preferRelativeResize="0"/>
          <p:nvPr/>
        </p:nvPicPr>
        <p:blipFill rotWithShape="1">
          <a:blip r:embed="rId4">
            <a:alphaModFix/>
          </a:blip>
          <a:srcRect l="9314" t="29103" r="24249" b="31903"/>
          <a:stretch/>
        </p:blipFill>
        <p:spPr>
          <a:xfrm>
            <a:off x="467875" y="2455900"/>
            <a:ext cx="3146598" cy="1008526"/>
          </a:xfrm>
          <a:prstGeom prst="rect">
            <a:avLst/>
          </a:prstGeom>
          <a:noFill/>
          <a:ln>
            <a:noFill/>
          </a:ln>
        </p:spPr>
      </p:pic>
      <p:sp>
        <p:nvSpPr>
          <p:cNvPr id="2449" name="Google Shape;2449;p63"/>
          <p:cNvSpPr/>
          <p:nvPr/>
        </p:nvSpPr>
        <p:spPr>
          <a:xfrm>
            <a:off x="5867975" y="2427950"/>
            <a:ext cx="1401900" cy="615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50" name="Google Shape;2450;p63"/>
          <p:cNvSpPr/>
          <p:nvPr/>
        </p:nvSpPr>
        <p:spPr>
          <a:xfrm>
            <a:off x="331150" y="2296850"/>
            <a:ext cx="3015000" cy="1167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cxnSp>
        <p:nvCxnSpPr>
          <p:cNvPr id="2451" name="Google Shape;2451;p63"/>
          <p:cNvCxnSpPr>
            <a:endCxn id="2449" idx="2"/>
          </p:cNvCxnSpPr>
          <p:nvPr/>
        </p:nvCxnSpPr>
        <p:spPr>
          <a:xfrm rot="10800000" flipH="1">
            <a:off x="3346175" y="2735600"/>
            <a:ext cx="2521800" cy="145200"/>
          </a:xfrm>
          <a:prstGeom prst="straightConnector1">
            <a:avLst/>
          </a:prstGeom>
          <a:noFill/>
          <a:ln w="9525" cap="flat" cmpd="sng">
            <a:solidFill>
              <a:schemeClr val="dk2"/>
            </a:solidFill>
            <a:prstDash val="solid"/>
            <a:round/>
            <a:headEnd type="triangle" w="med" len="med"/>
            <a:tailEnd type="triangle" w="med" len="med"/>
          </a:ln>
        </p:spPr>
      </p:cxnSp>
      <p:pic>
        <p:nvPicPr>
          <p:cNvPr id="2452" name="Google Shape;2452;p63" title="INCT17_20191205_181500_0_3.wav">
            <a:hlinkClick r:id="rId5"/>
          </p:cNvPr>
          <p:cNvPicPr preferRelativeResize="0"/>
          <p:nvPr/>
        </p:nvPicPr>
        <p:blipFill>
          <a:blip r:embed="rId6">
            <a:alphaModFix/>
          </a:blip>
          <a:stretch>
            <a:fillRect/>
          </a:stretch>
        </p:blipFill>
        <p:spPr>
          <a:xfrm>
            <a:off x="3548675" y="1648063"/>
            <a:ext cx="457200" cy="457200"/>
          </a:xfrm>
          <a:prstGeom prst="rect">
            <a:avLst/>
          </a:prstGeom>
          <a:noFill/>
          <a:ln>
            <a:noFill/>
          </a:ln>
        </p:spPr>
      </p:pic>
      <p:pic>
        <p:nvPicPr>
          <p:cNvPr id="2453" name="Google Shape;2453;p63" title="39fa2df8-71c9-4d7e-b707-aeb5b2a8a0ee.wav">
            <a:hlinkClick r:id="rId7"/>
          </p:cNvPr>
          <p:cNvPicPr preferRelativeResize="0"/>
          <p:nvPr/>
        </p:nvPicPr>
        <p:blipFill>
          <a:blip r:embed="rId6">
            <a:alphaModFix/>
          </a:blip>
          <a:stretch>
            <a:fillRect/>
          </a:stretch>
        </p:blipFill>
        <p:spPr>
          <a:xfrm>
            <a:off x="7683200" y="1648075"/>
            <a:ext cx="4572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p66"/>
          <p:cNvSpPr txBox="1">
            <a:spLocks noGrp="1"/>
          </p:cNvSpPr>
          <p:nvPr>
            <p:ph type="title"/>
          </p:nvPr>
        </p:nvSpPr>
        <p:spPr>
          <a:xfrm>
            <a:off x="720000" y="7927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Cloud-based Infrastructure</a:t>
            </a:r>
            <a:endParaRPr/>
          </a:p>
        </p:txBody>
      </p:sp>
      <p:pic>
        <p:nvPicPr>
          <p:cNvPr id="2470" name="Google Shape;2470;p66"/>
          <p:cNvPicPr preferRelativeResize="0"/>
          <p:nvPr/>
        </p:nvPicPr>
        <p:blipFill>
          <a:blip r:embed="rId3">
            <a:alphaModFix/>
          </a:blip>
          <a:stretch>
            <a:fillRect/>
          </a:stretch>
        </p:blipFill>
        <p:spPr>
          <a:xfrm>
            <a:off x="720000" y="778650"/>
            <a:ext cx="7639050" cy="3267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grpSp>
        <p:nvGrpSpPr>
          <p:cNvPr id="2475" name="Google Shape;2475;p67"/>
          <p:cNvGrpSpPr/>
          <p:nvPr/>
        </p:nvGrpSpPr>
        <p:grpSpPr>
          <a:xfrm rot="1132840">
            <a:off x="2202247" y="3987259"/>
            <a:ext cx="1695853" cy="1969223"/>
            <a:chOff x="2803051" y="2937905"/>
            <a:chExt cx="1695843" cy="1969212"/>
          </a:xfrm>
        </p:grpSpPr>
        <p:sp>
          <p:nvSpPr>
            <p:cNvPr id="2476" name="Google Shape;2476;p67"/>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7"/>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8" name="Google Shape;2478;p67"/>
          <p:cNvSpPr txBox="1">
            <a:spLocks noGrp="1"/>
          </p:cNvSpPr>
          <p:nvPr>
            <p:ph type="title"/>
          </p:nvPr>
        </p:nvSpPr>
        <p:spPr>
          <a:xfrm>
            <a:off x="2531250" y="2381038"/>
            <a:ext cx="4081500" cy="146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Key takeaways</a:t>
            </a:r>
            <a:endParaRPr/>
          </a:p>
        </p:txBody>
      </p:sp>
      <p:sp>
        <p:nvSpPr>
          <p:cNvPr id="2479" name="Google Shape;2479;p67"/>
          <p:cNvSpPr txBox="1">
            <a:spLocks noGrp="1"/>
          </p:cNvSpPr>
          <p:nvPr>
            <p:ph type="title" idx="2"/>
          </p:nvPr>
        </p:nvSpPr>
        <p:spPr>
          <a:xfrm>
            <a:off x="3858300" y="1341313"/>
            <a:ext cx="14274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grpSp>
        <p:nvGrpSpPr>
          <p:cNvPr id="2480" name="Google Shape;2480;p67"/>
          <p:cNvGrpSpPr/>
          <p:nvPr/>
        </p:nvGrpSpPr>
        <p:grpSpPr>
          <a:xfrm>
            <a:off x="7280260" y="2882790"/>
            <a:ext cx="1596275" cy="2178144"/>
            <a:chOff x="6489712" y="2060534"/>
            <a:chExt cx="2054144" cy="2802913"/>
          </a:xfrm>
        </p:grpSpPr>
        <p:sp>
          <p:nvSpPr>
            <p:cNvPr id="2481" name="Google Shape;2481;p67"/>
            <p:cNvSpPr/>
            <p:nvPr/>
          </p:nvSpPr>
          <p:spPr>
            <a:xfrm>
              <a:off x="7104250" y="3122350"/>
              <a:ext cx="369300" cy="36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2" name="Google Shape;2482;p67"/>
            <p:cNvGrpSpPr/>
            <p:nvPr/>
          </p:nvGrpSpPr>
          <p:grpSpPr>
            <a:xfrm flipH="1">
              <a:off x="6489712" y="2060534"/>
              <a:ext cx="2054144" cy="2802913"/>
              <a:chOff x="4863772" y="360677"/>
              <a:chExt cx="3352609" cy="4574690"/>
            </a:xfrm>
          </p:grpSpPr>
          <p:sp>
            <p:nvSpPr>
              <p:cNvPr id="2483" name="Google Shape;2483;p67"/>
              <p:cNvSpPr/>
              <p:nvPr/>
            </p:nvSpPr>
            <p:spPr>
              <a:xfrm>
                <a:off x="4863772" y="360677"/>
                <a:ext cx="3352609" cy="4574690"/>
              </a:xfrm>
              <a:custGeom>
                <a:avLst/>
                <a:gdLst/>
                <a:ahLst/>
                <a:cxnLst/>
                <a:rect l="l" t="t" r="r" b="b"/>
                <a:pathLst>
                  <a:path w="8263" h="11275" extrusionOk="0">
                    <a:moveTo>
                      <a:pt x="2931" y="1569"/>
                    </a:moveTo>
                    <a:lnTo>
                      <a:pt x="2931" y="1650"/>
                    </a:lnTo>
                    <a:cubicBezTo>
                      <a:pt x="2931" y="1663"/>
                      <a:pt x="2915" y="1663"/>
                      <a:pt x="2915" y="1663"/>
                    </a:cubicBezTo>
                    <a:lnTo>
                      <a:pt x="2915" y="1650"/>
                    </a:lnTo>
                    <a:cubicBezTo>
                      <a:pt x="2915" y="1621"/>
                      <a:pt x="2915" y="1595"/>
                      <a:pt x="2902" y="1569"/>
                    </a:cubicBezTo>
                    <a:close/>
                    <a:moveTo>
                      <a:pt x="5197" y="4631"/>
                    </a:moveTo>
                    <a:cubicBezTo>
                      <a:pt x="5327" y="4631"/>
                      <a:pt x="5431" y="4690"/>
                      <a:pt x="5481" y="4825"/>
                    </a:cubicBezTo>
                    <a:cubicBezTo>
                      <a:pt x="5494" y="4878"/>
                      <a:pt x="5494" y="4933"/>
                      <a:pt x="5481" y="4988"/>
                    </a:cubicBezTo>
                    <a:lnTo>
                      <a:pt x="5481" y="5109"/>
                    </a:lnTo>
                    <a:cubicBezTo>
                      <a:pt x="5455" y="5232"/>
                      <a:pt x="5374" y="5366"/>
                      <a:pt x="5263" y="5421"/>
                    </a:cubicBezTo>
                    <a:cubicBezTo>
                      <a:pt x="5207" y="5455"/>
                      <a:pt x="5145" y="5472"/>
                      <a:pt x="5085" y="5472"/>
                    </a:cubicBezTo>
                    <a:cubicBezTo>
                      <a:pt x="5045" y="5472"/>
                      <a:pt x="5005" y="5464"/>
                      <a:pt x="4967" y="5447"/>
                    </a:cubicBezTo>
                    <a:cubicBezTo>
                      <a:pt x="4911" y="5447"/>
                      <a:pt x="4856" y="5434"/>
                      <a:pt x="4804" y="5408"/>
                    </a:cubicBezTo>
                    <a:cubicBezTo>
                      <a:pt x="4788" y="5395"/>
                      <a:pt x="4775" y="5395"/>
                      <a:pt x="4775" y="5382"/>
                    </a:cubicBezTo>
                    <a:cubicBezTo>
                      <a:pt x="4654" y="5340"/>
                      <a:pt x="4573" y="5177"/>
                      <a:pt x="4612" y="5070"/>
                    </a:cubicBezTo>
                    <a:cubicBezTo>
                      <a:pt x="4667" y="4933"/>
                      <a:pt x="4748" y="4825"/>
                      <a:pt x="4856" y="4744"/>
                    </a:cubicBezTo>
                    <a:cubicBezTo>
                      <a:pt x="4950" y="4689"/>
                      <a:pt x="5048" y="4650"/>
                      <a:pt x="5156" y="4633"/>
                    </a:cubicBezTo>
                    <a:cubicBezTo>
                      <a:pt x="5170" y="4632"/>
                      <a:pt x="5183" y="4631"/>
                      <a:pt x="5197" y="4631"/>
                    </a:cubicBezTo>
                    <a:close/>
                    <a:moveTo>
                      <a:pt x="2143" y="9261"/>
                    </a:moveTo>
                    <a:cubicBezTo>
                      <a:pt x="2156" y="9303"/>
                      <a:pt x="2169" y="9342"/>
                      <a:pt x="2212" y="9372"/>
                    </a:cubicBezTo>
                    <a:lnTo>
                      <a:pt x="2169" y="9372"/>
                    </a:lnTo>
                    <a:cubicBezTo>
                      <a:pt x="2130" y="9372"/>
                      <a:pt x="2075" y="9372"/>
                      <a:pt x="2036" y="9385"/>
                    </a:cubicBezTo>
                    <a:cubicBezTo>
                      <a:pt x="2075" y="9342"/>
                      <a:pt x="2101" y="9303"/>
                      <a:pt x="2143" y="9261"/>
                    </a:cubicBezTo>
                    <a:close/>
                    <a:moveTo>
                      <a:pt x="3254" y="1"/>
                    </a:moveTo>
                    <a:cubicBezTo>
                      <a:pt x="3196" y="1"/>
                      <a:pt x="3159" y="52"/>
                      <a:pt x="3159" y="129"/>
                    </a:cubicBezTo>
                    <a:cubicBezTo>
                      <a:pt x="3159" y="142"/>
                      <a:pt x="3159" y="155"/>
                      <a:pt x="3176" y="155"/>
                    </a:cubicBezTo>
                    <a:cubicBezTo>
                      <a:pt x="3120" y="279"/>
                      <a:pt x="3107" y="442"/>
                      <a:pt x="3094" y="497"/>
                    </a:cubicBezTo>
                    <a:cubicBezTo>
                      <a:pt x="3065" y="781"/>
                      <a:pt x="2996" y="1038"/>
                      <a:pt x="2957" y="1324"/>
                    </a:cubicBezTo>
                    <a:cubicBezTo>
                      <a:pt x="2944" y="1364"/>
                      <a:pt x="2944" y="1406"/>
                      <a:pt x="2931" y="1445"/>
                    </a:cubicBezTo>
                    <a:cubicBezTo>
                      <a:pt x="2902" y="1419"/>
                      <a:pt x="2850" y="1406"/>
                      <a:pt x="2808" y="1406"/>
                    </a:cubicBezTo>
                    <a:cubicBezTo>
                      <a:pt x="2713" y="1295"/>
                      <a:pt x="2606" y="1214"/>
                      <a:pt x="2550" y="1119"/>
                    </a:cubicBezTo>
                    <a:cubicBezTo>
                      <a:pt x="2469" y="1012"/>
                      <a:pt x="2427" y="888"/>
                      <a:pt x="2345" y="781"/>
                    </a:cubicBezTo>
                    <a:cubicBezTo>
                      <a:pt x="2306" y="725"/>
                      <a:pt x="2264" y="686"/>
                      <a:pt x="2212" y="644"/>
                    </a:cubicBezTo>
                    <a:cubicBezTo>
                      <a:pt x="2182" y="579"/>
                      <a:pt x="2130" y="510"/>
                      <a:pt x="2088" y="455"/>
                    </a:cubicBezTo>
                    <a:cubicBezTo>
                      <a:pt x="2075" y="455"/>
                      <a:pt x="2075" y="442"/>
                      <a:pt x="2075" y="442"/>
                    </a:cubicBezTo>
                    <a:cubicBezTo>
                      <a:pt x="2110" y="396"/>
                      <a:pt x="2069" y="324"/>
                      <a:pt x="2016" y="324"/>
                    </a:cubicBezTo>
                    <a:cubicBezTo>
                      <a:pt x="2004" y="324"/>
                      <a:pt x="1992" y="327"/>
                      <a:pt x="1980" y="334"/>
                    </a:cubicBezTo>
                    <a:cubicBezTo>
                      <a:pt x="1925" y="374"/>
                      <a:pt x="1912" y="387"/>
                      <a:pt x="1886" y="442"/>
                    </a:cubicBezTo>
                    <a:cubicBezTo>
                      <a:pt x="1873" y="481"/>
                      <a:pt x="1899" y="523"/>
                      <a:pt x="1938" y="536"/>
                    </a:cubicBezTo>
                    <a:cubicBezTo>
                      <a:pt x="1954" y="536"/>
                      <a:pt x="1954" y="536"/>
                      <a:pt x="1967" y="549"/>
                    </a:cubicBezTo>
                    <a:cubicBezTo>
                      <a:pt x="2006" y="618"/>
                      <a:pt x="2062" y="686"/>
                      <a:pt x="2130" y="755"/>
                    </a:cubicBezTo>
                    <a:cubicBezTo>
                      <a:pt x="2156" y="807"/>
                      <a:pt x="2182" y="862"/>
                      <a:pt x="2212" y="888"/>
                    </a:cubicBezTo>
                    <a:cubicBezTo>
                      <a:pt x="2306" y="1038"/>
                      <a:pt x="2400" y="1175"/>
                      <a:pt x="2495" y="1311"/>
                    </a:cubicBezTo>
                    <a:cubicBezTo>
                      <a:pt x="2537" y="1393"/>
                      <a:pt x="2606" y="1526"/>
                      <a:pt x="2687" y="1637"/>
                    </a:cubicBezTo>
                    <a:cubicBezTo>
                      <a:pt x="2700" y="1637"/>
                      <a:pt x="2700" y="1650"/>
                      <a:pt x="2700" y="1650"/>
                    </a:cubicBezTo>
                    <a:cubicBezTo>
                      <a:pt x="2726" y="1676"/>
                      <a:pt x="2752" y="1702"/>
                      <a:pt x="2768" y="1745"/>
                    </a:cubicBezTo>
                    <a:cubicBezTo>
                      <a:pt x="2726" y="1784"/>
                      <a:pt x="2700" y="1839"/>
                      <a:pt x="2713" y="1920"/>
                    </a:cubicBezTo>
                    <a:cubicBezTo>
                      <a:pt x="2713" y="2028"/>
                      <a:pt x="2713" y="2152"/>
                      <a:pt x="2726" y="2259"/>
                    </a:cubicBezTo>
                    <a:cubicBezTo>
                      <a:pt x="2658" y="2288"/>
                      <a:pt x="2619" y="2354"/>
                      <a:pt x="2589" y="2435"/>
                    </a:cubicBezTo>
                    <a:cubicBezTo>
                      <a:pt x="2524" y="2842"/>
                      <a:pt x="2537" y="3236"/>
                      <a:pt x="2632" y="3630"/>
                    </a:cubicBezTo>
                    <a:cubicBezTo>
                      <a:pt x="2655" y="3754"/>
                      <a:pt x="2758" y="3821"/>
                      <a:pt x="2867" y="3821"/>
                    </a:cubicBezTo>
                    <a:cubicBezTo>
                      <a:pt x="2879" y="3821"/>
                      <a:pt x="2890" y="3821"/>
                      <a:pt x="2902" y="3819"/>
                    </a:cubicBezTo>
                    <a:cubicBezTo>
                      <a:pt x="2931" y="3917"/>
                      <a:pt x="2983" y="3998"/>
                      <a:pt x="3094" y="4037"/>
                    </a:cubicBezTo>
                    <a:cubicBezTo>
                      <a:pt x="3228" y="4080"/>
                      <a:pt x="3364" y="4119"/>
                      <a:pt x="3514" y="4161"/>
                    </a:cubicBezTo>
                    <a:cubicBezTo>
                      <a:pt x="3094" y="4633"/>
                      <a:pt x="2632" y="5109"/>
                      <a:pt x="2225" y="5610"/>
                    </a:cubicBezTo>
                    <a:cubicBezTo>
                      <a:pt x="2208" y="5604"/>
                      <a:pt x="2189" y="5601"/>
                      <a:pt x="2170" y="5601"/>
                    </a:cubicBezTo>
                    <a:cubicBezTo>
                      <a:pt x="2111" y="5601"/>
                      <a:pt x="2045" y="5630"/>
                      <a:pt x="1993" y="5692"/>
                    </a:cubicBezTo>
                    <a:cubicBezTo>
                      <a:pt x="1967" y="5734"/>
                      <a:pt x="1938" y="5760"/>
                      <a:pt x="1925" y="5802"/>
                    </a:cubicBezTo>
                    <a:cubicBezTo>
                      <a:pt x="1925" y="5789"/>
                      <a:pt x="1925" y="5789"/>
                      <a:pt x="1912" y="5773"/>
                    </a:cubicBezTo>
                    <a:cubicBezTo>
                      <a:pt x="1762" y="5408"/>
                      <a:pt x="1629" y="5040"/>
                      <a:pt x="1531" y="4663"/>
                    </a:cubicBezTo>
                    <a:cubicBezTo>
                      <a:pt x="1531" y="4633"/>
                      <a:pt x="1518" y="4620"/>
                      <a:pt x="1505" y="4594"/>
                    </a:cubicBezTo>
                    <a:cubicBezTo>
                      <a:pt x="1547" y="4500"/>
                      <a:pt x="1531" y="4389"/>
                      <a:pt x="1531" y="4282"/>
                    </a:cubicBezTo>
                    <a:cubicBezTo>
                      <a:pt x="1531" y="4269"/>
                      <a:pt x="1518" y="4255"/>
                      <a:pt x="1518" y="4255"/>
                    </a:cubicBezTo>
                    <a:cubicBezTo>
                      <a:pt x="1518" y="4213"/>
                      <a:pt x="1531" y="4187"/>
                      <a:pt x="1531" y="4161"/>
                    </a:cubicBezTo>
                    <a:cubicBezTo>
                      <a:pt x="1547" y="4080"/>
                      <a:pt x="1573" y="4011"/>
                      <a:pt x="1573" y="3930"/>
                    </a:cubicBezTo>
                    <a:cubicBezTo>
                      <a:pt x="1586" y="3874"/>
                      <a:pt x="1629" y="3604"/>
                      <a:pt x="1642" y="3523"/>
                    </a:cubicBezTo>
                    <a:lnTo>
                      <a:pt x="1694" y="3523"/>
                    </a:lnTo>
                    <a:cubicBezTo>
                      <a:pt x="1749" y="3523"/>
                      <a:pt x="1775" y="3467"/>
                      <a:pt x="1749" y="3412"/>
                    </a:cubicBezTo>
                    <a:cubicBezTo>
                      <a:pt x="1736" y="3386"/>
                      <a:pt x="1710" y="3360"/>
                      <a:pt x="1668" y="3347"/>
                    </a:cubicBezTo>
                    <a:cubicBezTo>
                      <a:pt x="1685" y="3301"/>
                      <a:pt x="1642" y="3260"/>
                      <a:pt x="1600" y="3260"/>
                    </a:cubicBezTo>
                    <a:cubicBezTo>
                      <a:pt x="1580" y="3260"/>
                      <a:pt x="1560" y="3269"/>
                      <a:pt x="1547" y="3292"/>
                    </a:cubicBezTo>
                    <a:cubicBezTo>
                      <a:pt x="1531" y="3347"/>
                      <a:pt x="1531" y="3386"/>
                      <a:pt x="1531" y="3412"/>
                    </a:cubicBezTo>
                    <a:cubicBezTo>
                      <a:pt x="1466" y="3510"/>
                      <a:pt x="1466" y="3673"/>
                      <a:pt x="1466" y="3767"/>
                    </a:cubicBezTo>
                    <a:cubicBezTo>
                      <a:pt x="1436" y="3998"/>
                      <a:pt x="1329" y="4242"/>
                      <a:pt x="1329" y="4470"/>
                    </a:cubicBezTo>
                    <a:cubicBezTo>
                      <a:pt x="1316" y="4464"/>
                      <a:pt x="1302" y="4461"/>
                      <a:pt x="1288" y="4461"/>
                    </a:cubicBezTo>
                    <a:cubicBezTo>
                      <a:pt x="1274" y="4461"/>
                      <a:pt x="1261" y="4464"/>
                      <a:pt x="1248" y="4470"/>
                    </a:cubicBezTo>
                    <a:cubicBezTo>
                      <a:pt x="1222" y="4431"/>
                      <a:pt x="1166" y="4405"/>
                      <a:pt x="1111" y="4376"/>
                    </a:cubicBezTo>
                    <a:cubicBezTo>
                      <a:pt x="1085" y="4255"/>
                      <a:pt x="1042" y="4119"/>
                      <a:pt x="1016" y="3998"/>
                    </a:cubicBezTo>
                    <a:lnTo>
                      <a:pt x="1016" y="3969"/>
                    </a:lnTo>
                    <a:cubicBezTo>
                      <a:pt x="1003" y="3969"/>
                      <a:pt x="1003" y="3956"/>
                      <a:pt x="1003" y="3956"/>
                    </a:cubicBezTo>
                    <a:cubicBezTo>
                      <a:pt x="977" y="3630"/>
                      <a:pt x="935" y="3305"/>
                      <a:pt x="814" y="3005"/>
                    </a:cubicBezTo>
                    <a:cubicBezTo>
                      <a:pt x="880" y="2992"/>
                      <a:pt x="922" y="2940"/>
                      <a:pt x="922" y="2871"/>
                    </a:cubicBezTo>
                    <a:cubicBezTo>
                      <a:pt x="909" y="2842"/>
                      <a:pt x="896" y="2816"/>
                      <a:pt x="867" y="2803"/>
                    </a:cubicBezTo>
                    <a:cubicBezTo>
                      <a:pt x="867" y="2777"/>
                      <a:pt x="854" y="2761"/>
                      <a:pt x="827" y="2748"/>
                    </a:cubicBezTo>
                    <a:cubicBezTo>
                      <a:pt x="813" y="2744"/>
                      <a:pt x="799" y="2742"/>
                      <a:pt x="786" y="2742"/>
                    </a:cubicBezTo>
                    <a:cubicBezTo>
                      <a:pt x="670" y="2742"/>
                      <a:pt x="592" y="2883"/>
                      <a:pt x="665" y="2979"/>
                    </a:cubicBezTo>
                    <a:cubicBezTo>
                      <a:pt x="665" y="2992"/>
                      <a:pt x="665" y="3005"/>
                      <a:pt x="678" y="3021"/>
                    </a:cubicBezTo>
                    <a:cubicBezTo>
                      <a:pt x="759" y="3197"/>
                      <a:pt x="798" y="3386"/>
                      <a:pt x="827" y="3591"/>
                    </a:cubicBezTo>
                    <a:cubicBezTo>
                      <a:pt x="814" y="3604"/>
                      <a:pt x="814" y="3630"/>
                      <a:pt x="814" y="3643"/>
                    </a:cubicBezTo>
                    <a:cubicBezTo>
                      <a:pt x="841" y="3767"/>
                      <a:pt x="867" y="3874"/>
                      <a:pt x="880" y="3998"/>
                    </a:cubicBezTo>
                    <a:cubicBezTo>
                      <a:pt x="896" y="4132"/>
                      <a:pt x="896" y="4255"/>
                      <a:pt x="909" y="4389"/>
                    </a:cubicBezTo>
                    <a:cubicBezTo>
                      <a:pt x="896" y="4389"/>
                      <a:pt x="867" y="4405"/>
                      <a:pt x="854" y="4418"/>
                    </a:cubicBezTo>
                    <a:cubicBezTo>
                      <a:pt x="814" y="4376"/>
                      <a:pt x="772" y="4324"/>
                      <a:pt x="733" y="4282"/>
                    </a:cubicBezTo>
                    <a:cubicBezTo>
                      <a:pt x="691" y="4226"/>
                      <a:pt x="635" y="4161"/>
                      <a:pt x="609" y="4119"/>
                    </a:cubicBezTo>
                    <a:cubicBezTo>
                      <a:pt x="554" y="4037"/>
                      <a:pt x="473" y="3874"/>
                      <a:pt x="407" y="3754"/>
                    </a:cubicBezTo>
                    <a:cubicBezTo>
                      <a:pt x="433" y="3699"/>
                      <a:pt x="446" y="3630"/>
                      <a:pt x="420" y="3562"/>
                    </a:cubicBezTo>
                    <a:cubicBezTo>
                      <a:pt x="391" y="3523"/>
                      <a:pt x="365" y="3493"/>
                      <a:pt x="326" y="3480"/>
                    </a:cubicBezTo>
                    <a:cubicBezTo>
                      <a:pt x="326" y="3458"/>
                      <a:pt x="305" y="3425"/>
                      <a:pt x="267" y="3425"/>
                    </a:cubicBezTo>
                    <a:cubicBezTo>
                      <a:pt x="260" y="3425"/>
                      <a:pt x="253" y="3426"/>
                      <a:pt x="245" y="3428"/>
                    </a:cubicBezTo>
                    <a:cubicBezTo>
                      <a:pt x="95" y="3480"/>
                      <a:pt x="0" y="3699"/>
                      <a:pt x="176" y="3793"/>
                    </a:cubicBezTo>
                    <a:cubicBezTo>
                      <a:pt x="202" y="3806"/>
                      <a:pt x="228" y="3819"/>
                      <a:pt x="258" y="3819"/>
                    </a:cubicBezTo>
                    <a:cubicBezTo>
                      <a:pt x="310" y="3901"/>
                      <a:pt x="378" y="3982"/>
                      <a:pt x="420" y="4063"/>
                    </a:cubicBezTo>
                    <a:cubicBezTo>
                      <a:pt x="433" y="4080"/>
                      <a:pt x="433" y="4093"/>
                      <a:pt x="446" y="4106"/>
                    </a:cubicBezTo>
                    <a:lnTo>
                      <a:pt x="446" y="4145"/>
                    </a:lnTo>
                    <a:cubicBezTo>
                      <a:pt x="446" y="4161"/>
                      <a:pt x="446" y="4187"/>
                      <a:pt x="459" y="4200"/>
                    </a:cubicBezTo>
                    <a:cubicBezTo>
                      <a:pt x="489" y="4226"/>
                      <a:pt x="502" y="4242"/>
                      <a:pt x="528" y="4269"/>
                    </a:cubicBezTo>
                    <a:cubicBezTo>
                      <a:pt x="596" y="4418"/>
                      <a:pt x="665" y="4594"/>
                      <a:pt x="717" y="4757"/>
                    </a:cubicBezTo>
                    <a:cubicBezTo>
                      <a:pt x="733" y="4783"/>
                      <a:pt x="746" y="4796"/>
                      <a:pt x="772" y="4796"/>
                    </a:cubicBezTo>
                    <a:cubicBezTo>
                      <a:pt x="785" y="4946"/>
                      <a:pt x="827" y="5083"/>
                      <a:pt x="922" y="5203"/>
                    </a:cubicBezTo>
                    <a:cubicBezTo>
                      <a:pt x="909" y="5434"/>
                      <a:pt x="814" y="5679"/>
                      <a:pt x="717" y="5897"/>
                    </a:cubicBezTo>
                    <a:cubicBezTo>
                      <a:pt x="554" y="6304"/>
                      <a:pt x="459" y="6698"/>
                      <a:pt x="473" y="7157"/>
                    </a:cubicBezTo>
                    <a:cubicBezTo>
                      <a:pt x="473" y="7551"/>
                      <a:pt x="489" y="8001"/>
                      <a:pt x="622" y="8378"/>
                    </a:cubicBezTo>
                    <a:cubicBezTo>
                      <a:pt x="746" y="8746"/>
                      <a:pt x="990" y="9030"/>
                      <a:pt x="1287" y="9274"/>
                    </a:cubicBezTo>
                    <a:cubicBezTo>
                      <a:pt x="1384" y="9342"/>
                      <a:pt x="1479" y="9398"/>
                      <a:pt x="1573" y="9437"/>
                    </a:cubicBezTo>
                    <a:cubicBezTo>
                      <a:pt x="1560" y="9466"/>
                      <a:pt x="1573" y="9492"/>
                      <a:pt x="1599" y="9505"/>
                    </a:cubicBezTo>
                    <a:cubicBezTo>
                      <a:pt x="1679" y="9532"/>
                      <a:pt x="1741" y="9542"/>
                      <a:pt x="1811" y="9542"/>
                    </a:cubicBezTo>
                    <a:cubicBezTo>
                      <a:pt x="1849" y="9542"/>
                      <a:pt x="1890" y="9539"/>
                      <a:pt x="1938" y="9535"/>
                    </a:cubicBezTo>
                    <a:cubicBezTo>
                      <a:pt x="1992" y="9528"/>
                      <a:pt x="2044" y="9525"/>
                      <a:pt x="2094" y="9525"/>
                    </a:cubicBezTo>
                    <a:cubicBezTo>
                      <a:pt x="2260" y="9525"/>
                      <a:pt x="2411" y="9557"/>
                      <a:pt x="2576" y="9587"/>
                    </a:cubicBezTo>
                    <a:cubicBezTo>
                      <a:pt x="2679" y="9601"/>
                      <a:pt x="2781" y="9609"/>
                      <a:pt x="2882" y="9609"/>
                    </a:cubicBezTo>
                    <a:cubicBezTo>
                      <a:pt x="2984" y="9609"/>
                      <a:pt x="3086" y="9601"/>
                      <a:pt x="3189" y="9587"/>
                    </a:cubicBezTo>
                    <a:cubicBezTo>
                      <a:pt x="3390" y="9616"/>
                      <a:pt x="3583" y="9629"/>
                      <a:pt x="3785" y="9642"/>
                    </a:cubicBezTo>
                    <a:cubicBezTo>
                      <a:pt x="3664" y="9723"/>
                      <a:pt x="3540" y="9805"/>
                      <a:pt x="3433" y="9912"/>
                    </a:cubicBezTo>
                    <a:cubicBezTo>
                      <a:pt x="3107" y="10225"/>
                      <a:pt x="2863" y="10512"/>
                      <a:pt x="2387" y="10632"/>
                    </a:cubicBezTo>
                    <a:cubicBezTo>
                      <a:pt x="2156" y="10700"/>
                      <a:pt x="2156" y="10958"/>
                      <a:pt x="2280" y="11094"/>
                    </a:cubicBezTo>
                    <a:cubicBezTo>
                      <a:pt x="2326" y="11190"/>
                      <a:pt x="2418" y="11275"/>
                      <a:pt x="2552" y="11275"/>
                    </a:cubicBezTo>
                    <a:cubicBezTo>
                      <a:pt x="2569" y="11275"/>
                      <a:pt x="2587" y="11273"/>
                      <a:pt x="2606" y="11270"/>
                    </a:cubicBezTo>
                    <a:cubicBezTo>
                      <a:pt x="2726" y="11257"/>
                      <a:pt x="2863" y="11215"/>
                      <a:pt x="2983" y="11189"/>
                    </a:cubicBezTo>
                    <a:cubicBezTo>
                      <a:pt x="3241" y="10945"/>
                      <a:pt x="3566" y="10850"/>
                      <a:pt x="3921" y="10808"/>
                    </a:cubicBezTo>
                    <a:cubicBezTo>
                      <a:pt x="3990" y="10769"/>
                      <a:pt x="4071" y="10726"/>
                      <a:pt x="4136" y="10687"/>
                    </a:cubicBezTo>
                    <a:lnTo>
                      <a:pt x="4449" y="10687"/>
                    </a:lnTo>
                    <a:cubicBezTo>
                      <a:pt x="4491" y="10687"/>
                      <a:pt x="4504" y="10658"/>
                      <a:pt x="4517" y="10632"/>
                    </a:cubicBezTo>
                    <a:cubicBezTo>
                      <a:pt x="4775" y="10606"/>
                      <a:pt x="5032" y="10564"/>
                      <a:pt x="5276" y="10469"/>
                    </a:cubicBezTo>
                    <a:cubicBezTo>
                      <a:pt x="5494" y="10388"/>
                      <a:pt x="5765" y="10280"/>
                      <a:pt x="5970" y="10131"/>
                    </a:cubicBezTo>
                    <a:cubicBezTo>
                      <a:pt x="6051" y="10117"/>
                      <a:pt x="6133" y="10104"/>
                      <a:pt x="6227" y="10088"/>
                    </a:cubicBezTo>
                    <a:cubicBezTo>
                      <a:pt x="6295" y="10088"/>
                      <a:pt x="6432" y="10088"/>
                      <a:pt x="6484" y="10049"/>
                    </a:cubicBezTo>
                    <a:cubicBezTo>
                      <a:pt x="6514" y="10036"/>
                      <a:pt x="6527" y="10007"/>
                      <a:pt x="6540" y="9981"/>
                    </a:cubicBezTo>
                    <a:cubicBezTo>
                      <a:pt x="6595" y="10023"/>
                      <a:pt x="6647" y="10036"/>
                      <a:pt x="6702" y="10036"/>
                    </a:cubicBezTo>
                    <a:cubicBezTo>
                      <a:pt x="6732" y="10038"/>
                      <a:pt x="6762" y="10039"/>
                      <a:pt x="6791" y="10039"/>
                    </a:cubicBezTo>
                    <a:cubicBezTo>
                      <a:pt x="6993" y="10039"/>
                      <a:pt x="7194" y="10003"/>
                      <a:pt x="7393" y="9981"/>
                    </a:cubicBezTo>
                    <a:cubicBezTo>
                      <a:pt x="7409" y="9981"/>
                      <a:pt x="7422" y="9968"/>
                      <a:pt x="7435" y="9968"/>
                    </a:cubicBezTo>
                    <a:cubicBezTo>
                      <a:pt x="7448" y="9994"/>
                      <a:pt x="7461" y="10007"/>
                      <a:pt x="7491" y="10007"/>
                    </a:cubicBezTo>
                    <a:lnTo>
                      <a:pt x="7530" y="10007"/>
                    </a:lnTo>
                    <a:cubicBezTo>
                      <a:pt x="7556" y="10007"/>
                      <a:pt x="7585" y="9981"/>
                      <a:pt x="7598" y="9968"/>
                    </a:cubicBezTo>
                    <a:cubicBezTo>
                      <a:pt x="7624" y="9968"/>
                      <a:pt x="7653" y="9955"/>
                      <a:pt x="7666" y="9925"/>
                    </a:cubicBezTo>
                    <a:cubicBezTo>
                      <a:pt x="7748" y="9818"/>
                      <a:pt x="7693" y="9668"/>
                      <a:pt x="7543" y="9668"/>
                    </a:cubicBezTo>
                    <a:cubicBezTo>
                      <a:pt x="7530" y="9668"/>
                      <a:pt x="7506" y="9680"/>
                      <a:pt x="7492" y="9707"/>
                    </a:cubicBezTo>
                    <a:lnTo>
                      <a:pt x="7492" y="9707"/>
                    </a:lnTo>
                    <a:cubicBezTo>
                      <a:pt x="7493" y="9705"/>
                      <a:pt x="7493" y="9705"/>
                      <a:pt x="7493" y="9705"/>
                    </a:cubicBezTo>
                    <a:lnTo>
                      <a:pt x="7493" y="9705"/>
                    </a:lnTo>
                    <a:cubicBezTo>
                      <a:pt x="7493" y="9705"/>
                      <a:pt x="7492" y="9707"/>
                      <a:pt x="7491" y="9710"/>
                    </a:cubicBezTo>
                    <a:cubicBezTo>
                      <a:pt x="7491" y="9709"/>
                      <a:pt x="7492" y="9708"/>
                      <a:pt x="7492" y="9707"/>
                    </a:cubicBezTo>
                    <a:lnTo>
                      <a:pt x="7492" y="9707"/>
                    </a:lnTo>
                    <a:cubicBezTo>
                      <a:pt x="7488" y="9717"/>
                      <a:pt x="7461" y="9779"/>
                      <a:pt x="7461" y="9779"/>
                    </a:cubicBezTo>
                    <a:cubicBezTo>
                      <a:pt x="7461" y="9831"/>
                      <a:pt x="7448" y="9844"/>
                      <a:pt x="7393" y="9844"/>
                    </a:cubicBezTo>
                    <a:cubicBezTo>
                      <a:pt x="7328" y="9844"/>
                      <a:pt x="7259" y="9860"/>
                      <a:pt x="7178" y="9873"/>
                    </a:cubicBezTo>
                    <a:cubicBezTo>
                      <a:pt x="7084" y="9886"/>
                      <a:pt x="6986" y="9899"/>
                      <a:pt x="6891" y="9899"/>
                    </a:cubicBezTo>
                    <a:cubicBezTo>
                      <a:pt x="6878" y="9899"/>
                      <a:pt x="6702" y="9886"/>
                      <a:pt x="6608" y="9860"/>
                    </a:cubicBezTo>
                    <a:cubicBezTo>
                      <a:pt x="6634" y="9805"/>
                      <a:pt x="6676" y="9749"/>
                      <a:pt x="6676" y="9697"/>
                    </a:cubicBezTo>
                    <a:cubicBezTo>
                      <a:pt x="6689" y="9681"/>
                      <a:pt x="6702" y="9681"/>
                      <a:pt x="6702" y="9681"/>
                    </a:cubicBezTo>
                    <a:cubicBezTo>
                      <a:pt x="6891" y="9629"/>
                      <a:pt x="7067" y="9505"/>
                      <a:pt x="7259" y="9466"/>
                    </a:cubicBezTo>
                    <a:cubicBezTo>
                      <a:pt x="7448" y="9411"/>
                      <a:pt x="7787" y="9453"/>
                      <a:pt x="7829" y="9180"/>
                    </a:cubicBezTo>
                    <a:cubicBezTo>
                      <a:pt x="7842" y="9154"/>
                      <a:pt x="7829" y="9127"/>
                      <a:pt x="7800" y="9111"/>
                    </a:cubicBezTo>
                    <a:cubicBezTo>
                      <a:pt x="7773" y="9088"/>
                      <a:pt x="7747" y="9078"/>
                      <a:pt x="7723" y="9078"/>
                    </a:cubicBezTo>
                    <a:cubicBezTo>
                      <a:pt x="7662" y="9078"/>
                      <a:pt x="7613" y="9139"/>
                      <a:pt x="7585" y="9209"/>
                    </a:cubicBezTo>
                    <a:cubicBezTo>
                      <a:pt x="7572" y="9235"/>
                      <a:pt x="7585" y="9261"/>
                      <a:pt x="7611" y="9274"/>
                    </a:cubicBezTo>
                    <a:cubicBezTo>
                      <a:pt x="7504" y="9290"/>
                      <a:pt x="7367" y="9303"/>
                      <a:pt x="7354" y="9303"/>
                    </a:cubicBezTo>
                    <a:cubicBezTo>
                      <a:pt x="7259" y="9316"/>
                      <a:pt x="7178" y="9342"/>
                      <a:pt x="7084" y="9385"/>
                    </a:cubicBezTo>
                    <a:cubicBezTo>
                      <a:pt x="6904" y="9453"/>
                      <a:pt x="6758" y="9518"/>
                      <a:pt x="6595" y="9561"/>
                    </a:cubicBezTo>
                    <a:cubicBezTo>
                      <a:pt x="6540" y="9561"/>
                      <a:pt x="6484" y="9574"/>
                      <a:pt x="6432" y="9600"/>
                    </a:cubicBezTo>
                    <a:cubicBezTo>
                      <a:pt x="6377" y="9616"/>
                      <a:pt x="6308" y="9629"/>
                      <a:pt x="6240" y="9642"/>
                    </a:cubicBezTo>
                    <a:cubicBezTo>
                      <a:pt x="6201" y="9642"/>
                      <a:pt x="6188" y="9655"/>
                      <a:pt x="6172" y="9681"/>
                    </a:cubicBezTo>
                    <a:lnTo>
                      <a:pt x="6172" y="9616"/>
                    </a:lnTo>
                    <a:cubicBezTo>
                      <a:pt x="6253" y="9587"/>
                      <a:pt x="6351" y="9535"/>
                      <a:pt x="6432" y="9479"/>
                    </a:cubicBezTo>
                    <a:cubicBezTo>
                      <a:pt x="6436" y="9483"/>
                      <a:pt x="6440" y="9485"/>
                      <a:pt x="6444" y="9485"/>
                    </a:cubicBezTo>
                    <a:cubicBezTo>
                      <a:pt x="6454" y="9485"/>
                      <a:pt x="6466" y="9475"/>
                      <a:pt x="6484" y="9466"/>
                    </a:cubicBezTo>
                    <a:lnTo>
                      <a:pt x="6540" y="9398"/>
                    </a:lnTo>
                    <a:cubicBezTo>
                      <a:pt x="6566" y="9385"/>
                      <a:pt x="6579" y="9372"/>
                      <a:pt x="6608" y="9355"/>
                    </a:cubicBezTo>
                    <a:cubicBezTo>
                      <a:pt x="6660" y="9316"/>
                      <a:pt x="6729" y="9261"/>
                      <a:pt x="6784" y="9209"/>
                    </a:cubicBezTo>
                    <a:lnTo>
                      <a:pt x="6797" y="9209"/>
                    </a:lnTo>
                    <a:cubicBezTo>
                      <a:pt x="6852" y="9193"/>
                      <a:pt x="6921" y="9167"/>
                      <a:pt x="6973" y="9127"/>
                    </a:cubicBezTo>
                    <a:cubicBezTo>
                      <a:pt x="6986" y="9127"/>
                      <a:pt x="7002" y="9140"/>
                      <a:pt x="7015" y="9140"/>
                    </a:cubicBezTo>
                    <a:cubicBezTo>
                      <a:pt x="7041" y="9140"/>
                      <a:pt x="7067" y="9111"/>
                      <a:pt x="7084" y="9085"/>
                    </a:cubicBezTo>
                    <a:cubicBezTo>
                      <a:pt x="7097" y="9046"/>
                      <a:pt x="7097" y="9004"/>
                      <a:pt x="7084" y="8965"/>
                    </a:cubicBezTo>
                    <a:lnTo>
                      <a:pt x="7084" y="8922"/>
                    </a:lnTo>
                    <a:cubicBezTo>
                      <a:pt x="7084" y="8883"/>
                      <a:pt x="7054" y="8867"/>
                      <a:pt x="7015" y="8867"/>
                    </a:cubicBezTo>
                    <a:cubicBezTo>
                      <a:pt x="7003" y="8856"/>
                      <a:pt x="6990" y="8850"/>
                      <a:pt x="6974" y="8850"/>
                    </a:cubicBezTo>
                    <a:cubicBezTo>
                      <a:pt x="6951" y="8850"/>
                      <a:pt x="6924" y="8863"/>
                      <a:pt x="6891" y="8896"/>
                    </a:cubicBezTo>
                    <a:cubicBezTo>
                      <a:pt x="6839" y="8922"/>
                      <a:pt x="6810" y="8991"/>
                      <a:pt x="6771" y="9030"/>
                    </a:cubicBezTo>
                    <a:cubicBezTo>
                      <a:pt x="6716" y="9098"/>
                      <a:pt x="6647" y="9154"/>
                      <a:pt x="6579" y="9209"/>
                    </a:cubicBezTo>
                    <a:cubicBezTo>
                      <a:pt x="6553" y="9222"/>
                      <a:pt x="6527" y="9248"/>
                      <a:pt x="6497" y="9274"/>
                    </a:cubicBezTo>
                    <a:cubicBezTo>
                      <a:pt x="6484" y="9274"/>
                      <a:pt x="6471" y="9274"/>
                      <a:pt x="6471" y="9290"/>
                    </a:cubicBezTo>
                    <a:lnTo>
                      <a:pt x="6458" y="9303"/>
                    </a:lnTo>
                    <a:cubicBezTo>
                      <a:pt x="6403" y="9342"/>
                      <a:pt x="6351" y="9385"/>
                      <a:pt x="6282" y="9411"/>
                    </a:cubicBezTo>
                    <a:cubicBezTo>
                      <a:pt x="6274" y="9411"/>
                      <a:pt x="6264" y="9405"/>
                      <a:pt x="6254" y="9405"/>
                    </a:cubicBezTo>
                    <a:cubicBezTo>
                      <a:pt x="6249" y="9405"/>
                      <a:pt x="6244" y="9406"/>
                      <a:pt x="6240" y="9411"/>
                    </a:cubicBezTo>
                    <a:cubicBezTo>
                      <a:pt x="6188" y="9424"/>
                      <a:pt x="6146" y="9437"/>
                      <a:pt x="6090" y="9453"/>
                    </a:cubicBezTo>
                    <a:lnTo>
                      <a:pt x="6077" y="9453"/>
                    </a:lnTo>
                    <a:cubicBezTo>
                      <a:pt x="6051" y="9424"/>
                      <a:pt x="6025" y="9398"/>
                      <a:pt x="5983" y="9385"/>
                    </a:cubicBezTo>
                    <a:cubicBezTo>
                      <a:pt x="5932" y="9355"/>
                      <a:pt x="5878" y="9341"/>
                      <a:pt x="5824" y="9341"/>
                    </a:cubicBezTo>
                    <a:cubicBezTo>
                      <a:pt x="5776" y="9341"/>
                      <a:pt x="5729" y="9352"/>
                      <a:pt x="5683" y="9372"/>
                    </a:cubicBezTo>
                    <a:cubicBezTo>
                      <a:pt x="5644" y="9222"/>
                      <a:pt x="5507" y="9127"/>
                      <a:pt x="5357" y="9111"/>
                    </a:cubicBezTo>
                    <a:cubicBezTo>
                      <a:pt x="5263" y="9111"/>
                      <a:pt x="5156" y="9127"/>
                      <a:pt x="5061" y="9154"/>
                    </a:cubicBezTo>
                    <a:cubicBezTo>
                      <a:pt x="5074" y="9017"/>
                      <a:pt x="4980" y="8854"/>
                      <a:pt x="4804" y="8841"/>
                    </a:cubicBezTo>
                    <a:cubicBezTo>
                      <a:pt x="4491" y="8815"/>
                      <a:pt x="4179" y="8772"/>
                      <a:pt x="3866" y="8720"/>
                    </a:cubicBezTo>
                    <a:cubicBezTo>
                      <a:pt x="4192" y="8476"/>
                      <a:pt x="4491" y="8190"/>
                      <a:pt x="4775" y="7890"/>
                    </a:cubicBezTo>
                    <a:cubicBezTo>
                      <a:pt x="4788" y="7906"/>
                      <a:pt x="4804" y="7906"/>
                      <a:pt x="4817" y="7906"/>
                    </a:cubicBezTo>
                    <a:cubicBezTo>
                      <a:pt x="4981" y="7959"/>
                      <a:pt x="5148" y="7983"/>
                      <a:pt x="5314" y="7983"/>
                    </a:cubicBezTo>
                    <a:cubicBezTo>
                      <a:pt x="5529" y="7983"/>
                      <a:pt x="5743" y="7941"/>
                      <a:pt x="5944" y="7864"/>
                    </a:cubicBezTo>
                    <a:cubicBezTo>
                      <a:pt x="6120" y="7727"/>
                      <a:pt x="6269" y="7551"/>
                      <a:pt x="6484" y="7483"/>
                    </a:cubicBezTo>
                    <a:cubicBezTo>
                      <a:pt x="6514" y="7470"/>
                      <a:pt x="6527" y="7470"/>
                      <a:pt x="6553" y="7470"/>
                    </a:cubicBezTo>
                    <a:cubicBezTo>
                      <a:pt x="6579" y="7431"/>
                      <a:pt x="6621" y="7388"/>
                      <a:pt x="6660" y="7349"/>
                    </a:cubicBezTo>
                    <a:cubicBezTo>
                      <a:pt x="6660" y="7362"/>
                      <a:pt x="6676" y="7362"/>
                      <a:pt x="6689" y="7362"/>
                    </a:cubicBezTo>
                    <a:cubicBezTo>
                      <a:pt x="6742" y="7375"/>
                      <a:pt x="6784" y="7375"/>
                      <a:pt x="6839" y="7375"/>
                    </a:cubicBezTo>
                    <a:cubicBezTo>
                      <a:pt x="6839" y="7380"/>
                      <a:pt x="6841" y="7381"/>
                      <a:pt x="6843" y="7381"/>
                    </a:cubicBezTo>
                    <a:cubicBezTo>
                      <a:pt x="6847" y="7381"/>
                      <a:pt x="6852" y="7375"/>
                      <a:pt x="6852" y="7375"/>
                    </a:cubicBezTo>
                    <a:cubicBezTo>
                      <a:pt x="6852" y="7388"/>
                      <a:pt x="6865" y="7388"/>
                      <a:pt x="6865" y="7388"/>
                    </a:cubicBezTo>
                    <a:cubicBezTo>
                      <a:pt x="6960" y="7431"/>
                      <a:pt x="7028" y="7431"/>
                      <a:pt x="7123" y="7431"/>
                    </a:cubicBezTo>
                    <a:cubicBezTo>
                      <a:pt x="7215" y="7431"/>
                      <a:pt x="7313" y="7435"/>
                      <a:pt x="7411" y="7435"/>
                    </a:cubicBezTo>
                    <a:cubicBezTo>
                      <a:pt x="7599" y="7435"/>
                      <a:pt x="7789" y="7418"/>
                      <a:pt x="7950" y="7320"/>
                    </a:cubicBezTo>
                    <a:cubicBezTo>
                      <a:pt x="8019" y="7287"/>
                      <a:pt x="7980" y="7204"/>
                      <a:pt x="7917" y="7204"/>
                    </a:cubicBezTo>
                    <a:cubicBezTo>
                      <a:pt x="7905" y="7204"/>
                      <a:pt x="7894" y="7207"/>
                      <a:pt x="7881" y="7213"/>
                    </a:cubicBezTo>
                    <a:lnTo>
                      <a:pt x="7868" y="7213"/>
                    </a:lnTo>
                    <a:cubicBezTo>
                      <a:pt x="7860" y="7213"/>
                      <a:pt x="7851" y="7207"/>
                      <a:pt x="7842" y="7207"/>
                    </a:cubicBezTo>
                    <a:cubicBezTo>
                      <a:pt x="7838" y="7207"/>
                      <a:pt x="7834" y="7208"/>
                      <a:pt x="7829" y="7213"/>
                    </a:cubicBezTo>
                    <a:cubicBezTo>
                      <a:pt x="7761" y="7213"/>
                      <a:pt x="7706" y="7226"/>
                      <a:pt x="7653" y="7255"/>
                    </a:cubicBezTo>
                    <a:cubicBezTo>
                      <a:pt x="7637" y="7268"/>
                      <a:pt x="7624" y="7268"/>
                      <a:pt x="7624" y="7281"/>
                    </a:cubicBezTo>
                    <a:cubicBezTo>
                      <a:pt x="7556" y="7294"/>
                      <a:pt x="7491" y="7294"/>
                      <a:pt x="7422" y="7294"/>
                    </a:cubicBezTo>
                    <a:lnTo>
                      <a:pt x="7191" y="7294"/>
                    </a:lnTo>
                    <a:cubicBezTo>
                      <a:pt x="7217" y="7268"/>
                      <a:pt x="7204" y="7186"/>
                      <a:pt x="7136" y="7173"/>
                    </a:cubicBezTo>
                    <a:cubicBezTo>
                      <a:pt x="7028" y="7157"/>
                      <a:pt x="6921" y="7144"/>
                      <a:pt x="6810" y="7105"/>
                    </a:cubicBezTo>
                    <a:cubicBezTo>
                      <a:pt x="6823" y="7092"/>
                      <a:pt x="6823" y="7076"/>
                      <a:pt x="6823" y="7063"/>
                    </a:cubicBezTo>
                    <a:cubicBezTo>
                      <a:pt x="6852" y="7037"/>
                      <a:pt x="6878" y="6994"/>
                      <a:pt x="6891" y="6968"/>
                    </a:cubicBezTo>
                    <a:cubicBezTo>
                      <a:pt x="6921" y="6955"/>
                      <a:pt x="6921" y="6913"/>
                      <a:pt x="6904" y="6900"/>
                    </a:cubicBezTo>
                    <a:cubicBezTo>
                      <a:pt x="7341" y="6630"/>
                      <a:pt x="7719" y="6317"/>
                      <a:pt x="8087" y="5978"/>
                    </a:cubicBezTo>
                    <a:cubicBezTo>
                      <a:pt x="8100" y="5985"/>
                      <a:pt x="8117" y="5988"/>
                      <a:pt x="8135" y="5988"/>
                    </a:cubicBezTo>
                    <a:cubicBezTo>
                      <a:pt x="8154" y="5988"/>
                      <a:pt x="8174" y="5985"/>
                      <a:pt x="8194" y="5978"/>
                    </a:cubicBezTo>
                    <a:cubicBezTo>
                      <a:pt x="8249" y="5965"/>
                      <a:pt x="8249" y="5897"/>
                      <a:pt x="8223" y="5871"/>
                    </a:cubicBezTo>
                    <a:cubicBezTo>
                      <a:pt x="8262" y="5815"/>
                      <a:pt x="8223" y="5760"/>
                      <a:pt x="8168" y="5747"/>
                    </a:cubicBezTo>
                    <a:cubicBezTo>
                      <a:pt x="8160" y="5746"/>
                      <a:pt x="8152" y="5745"/>
                      <a:pt x="8145" y="5745"/>
                    </a:cubicBezTo>
                    <a:cubicBezTo>
                      <a:pt x="8065" y="5745"/>
                      <a:pt x="8018" y="5807"/>
                      <a:pt x="8018" y="5855"/>
                    </a:cubicBezTo>
                    <a:cubicBezTo>
                      <a:pt x="7666" y="6167"/>
                      <a:pt x="7311" y="6480"/>
                      <a:pt x="6921" y="6724"/>
                    </a:cubicBezTo>
                    <a:lnTo>
                      <a:pt x="6891" y="6724"/>
                    </a:lnTo>
                    <a:cubicBezTo>
                      <a:pt x="6823" y="6737"/>
                      <a:pt x="6742" y="6766"/>
                      <a:pt x="6689" y="6792"/>
                    </a:cubicBezTo>
                    <a:cubicBezTo>
                      <a:pt x="6646" y="6782"/>
                      <a:pt x="6602" y="6762"/>
                      <a:pt x="6560" y="6762"/>
                    </a:cubicBezTo>
                    <a:cubicBezTo>
                      <a:pt x="6548" y="6762"/>
                      <a:pt x="6537" y="6763"/>
                      <a:pt x="6527" y="6766"/>
                    </a:cubicBezTo>
                    <a:cubicBezTo>
                      <a:pt x="6553" y="6643"/>
                      <a:pt x="6566" y="6535"/>
                      <a:pt x="6566" y="6424"/>
                    </a:cubicBezTo>
                    <a:cubicBezTo>
                      <a:pt x="6579" y="6236"/>
                      <a:pt x="6553" y="6047"/>
                      <a:pt x="6608" y="5871"/>
                    </a:cubicBezTo>
                    <a:cubicBezTo>
                      <a:pt x="6621" y="5884"/>
                      <a:pt x="6621" y="5884"/>
                      <a:pt x="6634" y="5884"/>
                    </a:cubicBezTo>
                    <a:cubicBezTo>
                      <a:pt x="6641" y="5885"/>
                      <a:pt x="6648" y="5886"/>
                      <a:pt x="6654" y="5886"/>
                    </a:cubicBezTo>
                    <a:cubicBezTo>
                      <a:pt x="6699" y="5886"/>
                      <a:pt x="6729" y="5848"/>
                      <a:pt x="6729" y="5802"/>
                    </a:cubicBezTo>
                    <a:cubicBezTo>
                      <a:pt x="6702" y="5708"/>
                      <a:pt x="6702" y="5721"/>
                      <a:pt x="6647" y="5653"/>
                    </a:cubicBezTo>
                    <a:cubicBezTo>
                      <a:pt x="6634" y="5640"/>
                      <a:pt x="6614" y="5633"/>
                      <a:pt x="6595" y="5633"/>
                    </a:cubicBezTo>
                    <a:cubicBezTo>
                      <a:pt x="6576" y="5633"/>
                      <a:pt x="6559" y="5640"/>
                      <a:pt x="6553" y="5653"/>
                    </a:cubicBezTo>
                    <a:cubicBezTo>
                      <a:pt x="6540" y="5666"/>
                      <a:pt x="6527" y="5679"/>
                      <a:pt x="6527" y="5708"/>
                    </a:cubicBezTo>
                    <a:lnTo>
                      <a:pt x="6514" y="5708"/>
                    </a:lnTo>
                    <a:cubicBezTo>
                      <a:pt x="6458" y="5855"/>
                      <a:pt x="6445" y="6004"/>
                      <a:pt x="6445" y="6167"/>
                    </a:cubicBezTo>
                    <a:cubicBezTo>
                      <a:pt x="6432" y="6385"/>
                      <a:pt x="6432" y="6604"/>
                      <a:pt x="6377" y="6818"/>
                    </a:cubicBezTo>
                    <a:cubicBezTo>
                      <a:pt x="6364" y="6832"/>
                      <a:pt x="6334" y="6861"/>
                      <a:pt x="6321" y="6887"/>
                    </a:cubicBezTo>
                    <a:cubicBezTo>
                      <a:pt x="6240" y="7024"/>
                      <a:pt x="6133" y="7131"/>
                      <a:pt x="6009" y="7213"/>
                    </a:cubicBezTo>
                    <a:cubicBezTo>
                      <a:pt x="5739" y="7294"/>
                      <a:pt x="5455" y="7362"/>
                      <a:pt x="5169" y="7401"/>
                    </a:cubicBezTo>
                    <a:lnTo>
                      <a:pt x="5169" y="7268"/>
                    </a:lnTo>
                    <a:cubicBezTo>
                      <a:pt x="5195" y="6942"/>
                      <a:pt x="5263" y="6617"/>
                      <a:pt x="5357" y="6304"/>
                    </a:cubicBezTo>
                    <a:cubicBezTo>
                      <a:pt x="5413" y="6223"/>
                      <a:pt x="5455" y="6141"/>
                      <a:pt x="5468" y="6034"/>
                    </a:cubicBezTo>
                    <a:cubicBezTo>
                      <a:pt x="5468" y="6034"/>
                      <a:pt x="5481" y="6017"/>
                      <a:pt x="5494" y="6017"/>
                    </a:cubicBezTo>
                    <a:cubicBezTo>
                      <a:pt x="5618" y="5936"/>
                      <a:pt x="5739" y="5841"/>
                      <a:pt x="5846" y="5734"/>
                    </a:cubicBezTo>
                    <a:cubicBezTo>
                      <a:pt x="5862" y="5721"/>
                      <a:pt x="5875" y="5692"/>
                      <a:pt x="5888" y="5679"/>
                    </a:cubicBezTo>
                    <a:cubicBezTo>
                      <a:pt x="5944" y="5190"/>
                      <a:pt x="6282" y="4812"/>
                      <a:pt x="6527" y="4405"/>
                    </a:cubicBezTo>
                    <a:cubicBezTo>
                      <a:pt x="6553" y="4350"/>
                      <a:pt x="6595" y="4308"/>
                      <a:pt x="6647" y="4295"/>
                    </a:cubicBezTo>
                    <a:cubicBezTo>
                      <a:pt x="6660" y="4174"/>
                      <a:pt x="6660" y="4050"/>
                      <a:pt x="6608" y="3943"/>
                    </a:cubicBezTo>
                    <a:cubicBezTo>
                      <a:pt x="6514" y="3738"/>
                      <a:pt x="6334" y="3643"/>
                      <a:pt x="6133" y="3575"/>
                    </a:cubicBezTo>
                    <a:lnTo>
                      <a:pt x="6133" y="3591"/>
                    </a:lnTo>
                    <a:lnTo>
                      <a:pt x="5888" y="3591"/>
                    </a:lnTo>
                    <a:cubicBezTo>
                      <a:pt x="5765" y="3591"/>
                      <a:pt x="5670" y="3493"/>
                      <a:pt x="5631" y="3386"/>
                    </a:cubicBezTo>
                    <a:cubicBezTo>
                      <a:pt x="5497" y="3301"/>
                      <a:pt x="5352" y="3206"/>
                      <a:pt x="5176" y="3206"/>
                    </a:cubicBezTo>
                    <a:cubicBezTo>
                      <a:pt x="5155" y="3206"/>
                      <a:pt x="5134" y="3207"/>
                      <a:pt x="5113" y="3210"/>
                    </a:cubicBezTo>
                    <a:cubicBezTo>
                      <a:pt x="5087" y="3223"/>
                      <a:pt x="5061" y="3223"/>
                      <a:pt x="5032" y="3236"/>
                    </a:cubicBezTo>
                    <a:cubicBezTo>
                      <a:pt x="4898" y="3467"/>
                      <a:pt x="4641" y="3617"/>
                      <a:pt x="4397" y="3686"/>
                    </a:cubicBezTo>
                    <a:cubicBezTo>
                      <a:pt x="4369" y="3692"/>
                      <a:pt x="4341" y="3695"/>
                      <a:pt x="4316" y="3695"/>
                    </a:cubicBezTo>
                    <a:cubicBezTo>
                      <a:pt x="4290" y="3695"/>
                      <a:pt x="4267" y="3692"/>
                      <a:pt x="4247" y="3686"/>
                    </a:cubicBezTo>
                    <a:cubicBezTo>
                      <a:pt x="4184" y="3698"/>
                      <a:pt x="4120" y="3704"/>
                      <a:pt x="4055" y="3704"/>
                    </a:cubicBezTo>
                    <a:cubicBezTo>
                      <a:pt x="3773" y="3704"/>
                      <a:pt x="3484" y="3597"/>
                      <a:pt x="3241" y="3510"/>
                    </a:cubicBezTo>
                    <a:cubicBezTo>
                      <a:pt x="3215" y="3510"/>
                      <a:pt x="3189" y="3493"/>
                      <a:pt x="3176" y="3493"/>
                    </a:cubicBezTo>
                    <a:cubicBezTo>
                      <a:pt x="3241" y="3034"/>
                      <a:pt x="3270" y="2585"/>
                      <a:pt x="3257" y="2126"/>
                    </a:cubicBezTo>
                    <a:cubicBezTo>
                      <a:pt x="3270" y="2126"/>
                      <a:pt x="3270" y="2109"/>
                      <a:pt x="3283" y="2109"/>
                    </a:cubicBezTo>
                    <a:cubicBezTo>
                      <a:pt x="3527" y="1920"/>
                      <a:pt x="3772" y="1732"/>
                      <a:pt x="3990" y="1526"/>
                    </a:cubicBezTo>
                    <a:cubicBezTo>
                      <a:pt x="4084" y="1445"/>
                      <a:pt x="4205" y="1338"/>
                      <a:pt x="4299" y="1214"/>
                    </a:cubicBezTo>
                    <a:cubicBezTo>
                      <a:pt x="4317" y="1231"/>
                      <a:pt x="4338" y="1238"/>
                      <a:pt x="4364" y="1238"/>
                    </a:cubicBezTo>
                    <a:cubicBezTo>
                      <a:pt x="4381" y="1238"/>
                      <a:pt x="4401" y="1235"/>
                      <a:pt x="4423" y="1230"/>
                    </a:cubicBezTo>
                    <a:cubicBezTo>
                      <a:pt x="4543" y="1175"/>
                      <a:pt x="4517" y="1038"/>
                      <a:pt x="4423" y="986"/>
                    </a:cubicBezTo>
                    <a:cubicBezTo>
                      <a:pt x="4416" y="978"/>
                      <a:pt x="4406" y="974"/>
                      <a:pt x="4395" y="974"/>
                    </a:cubicBezTo>
                    <a:cubicBezTo>
                      <a:pt x="4385" y="974"/>
                      <a:pt x="4374" y="978"/>
                      <a:pt x="4367" y="986"/>
                    </a:cubicBezTo>
                    <a:cubicBezTo>
                      <a:pt x="4353" y="975"/>
                      <a:pt x="4337" y="970"/>
                      <a:pt x="4321" y="970"/>
                    </a:cubicBezTo>
                    <a:cubicBezTo>
                      <a:pt x="4293" y="970"/>
                      <a:pt x="4268" y="985"/>
                      <a:pt x="4260" y="1012"/>
                    </a:cubicBezTo>
                    <a:cubicBezTo>
                      <a:pt x="4247" y="1038"/>
                      <a:pt x="4247" y="1051"/>
                      <a:pt x="4247" y="1067"/>
                    </a:cubicBezTo>
                    <a:cubicBezTo>
                      <a:pt x="4205" y="1149"/>
                      <a:pt x="4084" y="1256"/>
                      <a:pt x="4029" y="1311"/>
                    </a:cubicBezTo>
                    <a:cubicBezTo>
                      <a:pt x="4015" y="1296"/>
                      <a:pt x="3996" y="1284"/>
                      <a:pt x="3975" y="1284"/>
                    </a:cubicBezTo>
                    <a:cubicBezTo>
                      <a:pt x="3958" y="1284"/>
                      <a:pt x="3939" y="1292"/>
                      <a:pt x="3921" y="1311"/>
                    </a:cubicBezTo>
                    <a:cubicBezTo>
                      <a:pt x="3745" y="1474"/>
                      <a:pt x="3540" y="1608"/>
                      <a:pt x="3309" y="1732"/>
                    </a:cubicBezTo>
                    <a:cubicBezTo>
                      <a:pt x="3303" y="1725"/>
                      <a:pt x="3293" y="1722"/>
                      <a:pt x="3283" y="1722"/>
                    </a:cubicBezTo>
                    <a:cubicBezTo>
                      <a:pt x="3273" y="1722"/>
                      <a:pt x="3263" y="1725"/>
                      <a:pt x="3257" y="1732"/>
                    </a:cubicBezTo>
                    <a:cubicBezTo>
                      <a:pt x="3228" y="1719"/>
                      <a:pt x="3189" y="1689"/>
                      <a:pt x="3159" y="1663"/>
                    </a:cubicBezTo>
                    <a:cubicBezTo>
                      <a:pt x="3202" y="1487"/>
                      <a:pt x="3159" y="1230"/>
                      <a:pt x="3176" y="1080"/>
                    </a:cubicBezTo>
                    <a:cubicBezTo>
                      <a:pt x="3176" y="1067"/>
                      <a:pt x="3159" y="1038"/>
                      <a:pt x="3146" y="1038"/>
                    </a:cubicBezTo>
                    <a:cubicBezTo>
                      <a:pt x="3176" y="956"/>
                      <a:pt x="3189" y="875"/>
                      <a:pt x="3202" y="823"/>
                    </a:cubicBezTo>
                    <a:cubicBezTo>
                      <a:pt x="3215" y="742"/>
                      <a:pt x="3215" y="660"/>
                      <a:pt x="3228" y="579"/>
                    </a:cubicBezTo>
                    <a:cubicBezTo>
                      <a:pt x="3228" y="523"/>
                      <a:pt x="3296" y="305"/>
                      <a:pt x="3283" y="211"/>
                    </a:cubicBezTo>
                    <a:cubicBezTo>
                      <a:pt x="3296" y="211"/>
                      <a:pt x="3322" y="198"/>
                      <a:pt x="3338" y="198"/>
                    </a:cubicBezTo>
                    <a:cubicBezTo>
                      <a:pt x="3390" y="172"/>
                      <a:pt x="3404" y="116"/>
                      <a:pt x="3364" y="74"/>
                    </a:cubicBezTo>
                    <a:cubicBezTo>
                      <a:pt x="3364" y="61"/>
                      <a:pt x="3351" y="61"/>
                      <a:pt x="3338" y="48"/>
                    </a:cubicBezTo>
                    <a:cubicBezTo>
                      <a:pt x="3338" y="35"/>
                      <a:pt x="3322" y="22"/>
                      <a:pt x="3296" y="9"/>
                    </a:cubicBezTo>
                    <a:cubicBezTo>
                      <a:pt x="3281" y="3"/>
                      <a:pt x="3267" y="1"/>
                      <a:pt x="3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7"/>
              <p:cNvSpPr/>
              <p:nvPr/>
            </p:nvSpPr>
            <p:spPr>
              <a:xfrm>
                <a:off x="5339282" y="1796128"/>
                <a:ext cx="2179216" cy="2350843"/>
              </a:xfrm>
              <a:custGeom>
                <a:avLst/>
                <a:gdLst/>
                <a:ahLst/>
                <a:cxnLst/>
                <a:rect l="l" t="t" r="r" b="b"/>
                <a:pathLst>
                  <a:path w="5371" h="5794" extrusionOk="0">
                    <a:moveTo>
                      <a:pt x="4266" y="0"/>
                    </a:moveTo>
                    <a:cubicBezTo>
                      <a:pt x="3936" y="0"/>
                      <a:pt x="3606" y="55"/>
                      <a:pt x="3290" y="161"/>
                    </a:cubicBezTo>
                    <a:cubicBezTo>
                      <a:pt x="2586" y="405"/>
                      <a:pt x="2124" y="919"/>
                      <a:pt x="1636" y="1463"/>
                    </a:cubicBezTo>
                    <a:cubicBezTo>
                      <a:pt x="1365" y="1763"/>
                      <a:pt x="1040" y="1978"/>
                      <a:pt x="782" y="2277"/>
                    </a:cubicBezTo>
                    <a:cubicBezTo>
                      <a:pt x="538" y="2522"/>
                      <a:pt x="414" y="2847"/>
                      <a:pt x="346" y="3173"/>
                    </a:cubicBezTo>
                    <a:cubicBezTo>
                      <a:pt x="170" y="4013"/>
                      <a:pt x="76" y="4883"/>
                      <a:pt x="7" y="5723"/>
                    </a:cubicBezTo>
                    <a:cubicBezTo>
                      <a:pt x="1" y="5770"/>
                      <a:pt x="32" y="5794"/>
                      <a:pt x="66" y="5794"/>
                    </a:cubicBezTo>
                    <a:cubicBezTo>
                      <a:pt x="100" y="5794"/>
                      <a:pt x="137" y="5770"/>
                      <a:pt x="144" y="5723"/>
                    </a:cubicBezTo>
                    <a:cubicBezTo>
                      <a:pt x="212" y="4938"/>
                      <a:pt x="307" y="4137"/>
                      <a:pt x="457" y="3349"/>
                    </a:cubicBezTo>
                    <a:cubicBezTo>
                      <a:pt x="522" y="2955"/>
                      <a:pt x="646" y="2590"/>
                      <a:pt x="929" y="2303"/>
                    </a:cubicBezTo>
                    <a:cubicBezTo>
                      <a:pt x="1173" y="2072"/>
                      <a:pt x="1434" y="1870"/>
                      <a:pt x="1662" y="1626"/>
                    </a:cubicBezTo>
                    <a:cubicBezTo>
                      <a:pt x="2150" y="1112"/>
                      <a:pt x="2573" y="581"/>
                      <a:pt x="3251" y="323"/>
                    </a:cubicBezTo>
                    <a:cubicBezTo>
                      <a:pt x="3581" y="200"/>
                      <a:pt x="3925" y="139"/>
                      <a:pt x="4269" y="139"/>
                    </a:cubicBezTo>
                    <a:cubicBezTo>
                      <a:pt x="4604" y="139"/>
                      <a:pt x="4939" y="196"/>
                      <a:pt x="5260" y="310"/>
                    </a:cubicBezTo>
                    <a:cubicBezTo>
                      <a:pt x="5270" y="315"/>
                      <a:pt x="5280" y="318"/>
                      <a:pt x="5289" y="318"/>
                    </a:cubicBezTo>
                    <a:cubicBezTo>
                      <a:pt x="5350" y="318"/>
                      <a:pt x="5370" y="212"/>
                      <a:pt x="5299" y="187"/>
                    </a:cubicBezTo>
                    <a:cubicBezTo>
                      <a:pt x="4964" y="61"/>
                      <a:pt x="4615" y="0"/>
                      <a:pt x="4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7"/>
              <p:cNvSpPr/>
              <p:nvPr/>
            </p:nvSpPr>
            <p:spPr>
              <a:xfrm>
                <a:off x="6898484" y="2594998"/>
                <a:ext cx="259266" cy="216664"/>
              </a:xfrm>
              <a:custGeom>
                <a:avLst/>
                <a:gdLst/>
                <a:ahLst/>
                <a:cxnLst/>
                <a:rect l="l" t="t" r="r" b="b"/>
                <a:pathLst>
                  <a:path w="639" h="534" extrusionOk="0">
                    <a:moveTo>
                      <a:pt x="550" y="1"/>
                    </a:moveTo>
                    <a:cubicBezTo>
                      <a:pt x="528" y="1"/>
                      <a:pt x="506" y="12"/>
                      <a:pt x="492" y="38"/>
                    </a:cubicBezTo>
                    <a:cubicBezTo>
                      <a:pt x="398" y="201"/>
                      <a:pt x="248" y="321"/>
                      <a:pt x="72" y="390"/>
                    </a:cubicBezTo>
                    <a:cubicBezTo>
                      <a:pt x="1" y="424"/>
                      <a:pt x="25" y="534"/>
                      <a:pt x="86" y="534"/>
                    </a:cubicBezTo>
                    <a:cubicBezTo>
                      <a:pt x="95" y="534"/>
                      <a:pt x="105" y="531"/>
                      <a:pt x="115" y="527"/>
                    </a:cubicBezTo>
                    <a:cubicBezTo>
                      <a:pt x="316" y="445"/>
                      <a:pt x="492" y="295"/>
                      <a:pt x="603" y="103"/>
                    </a:cubicBezTo>
                    <a:cubicBezTo>
                      <a:pt x="638" y="48"/>
                      <a:pt x="59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7"/>
              <p:cNvSpPr/>
              <p:nvPr/>
            </p:nvSpPr>
            <p:spPr>
              <a:xfrm>
                <a:off x="6520754" y="2420537"/>
                <a:ext cx="131053" cy="261295"/>
              </a:xfrm>
              <a:custGeom>
                <a:avLst/>
                <a:gdLst/>
                <a:ahLst/>
                <a:cxnLst/>
                <a:rect l="l" t="t" r="r" b="b"/>
                <a:pathLst>
                  <a:path w="323" h="644" extrusionOk="0">
                    <a:moveTo>
                      <a:pt x="88" y="1"/>
                    </a:moveTo>
                    <a:cubicBezTo>
                      <a:pt x="65" y="1"/>
                      <a:pt x="44" y="14"/>
                      <a:pt x="39" y="45"/>
                    </a:cubicBezTo>
                    <a:cubicBezTo>
                      <a:pt x="0" y="250"/>
                      <a:pt x="52" y="452"/>
                      <a:pt x="176" y="615"/>
                    </a:cubicBezTo>
                    <a:cubicBezTo>
                      <a:pt x="192" y="635"/>
                      <a:pt x="213" y="643"/>
                      <a:pt x="233" y="643"/>
                    </a:cubicBezTo>
                    <a:cubicBezTo>
                      <a:pt x="281" y="643"/>
                      <a:pt x="323" y="596"/>
                      <a:pt x="283" y="550"/>
                    </a:cubicBezTo>
                    <a:cubicBezTo>
                      <a:pt x="189" y="413"/>
                      <a:pt x="134" y="250"/>
                      <a:pt x="163" y="87"/>
                    </a:cubicBezTo>
                    <a:cubicBezTo>
                      <a:pt x="171" y="36"/>
                      <a:pt x="12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7"/>
              <p:cNvSpPr/>
              <p:nvPr/>
            </p:nvSpPr>
            <p:spPr>
              <a:xfrm>
                <a:off x="6718748" y="3076187"/>
                <a:ext cx="80336" cy="500274"/>
              </a:xfrm>
              <a:custGeom>
                <a:avLst/>
                <a:gdLst/>
                <a:ahLst/>
                <a:cxnLst/>
                <a:rect l="l" t="t" r="r" b="b"/>
                <a:pathLst>
                  <a:path w="198" h="1233" extrusionOk="0">
                    <a:moveTo>
                      <a:pt x="118" y="0"/>
                    </a:moveTo>
                    <a:cubicBezTo>
                      <a:pt x="84" y="0"/>
                      <a:pt x="46" y="25"/>
                      <a:pt x="40" y="73"/>
                    </a:cubicBezTo>
                    <a:cubicBezTo>
                      <a:pt x="1" y="438"/>
                      <a:pt x="14" y="806"/>
                      <a:pt x="69" y="1184"/>
                    </a:cubicBezTo>
                    <a:cubicBezTo>
                      <a:pt x="69" y="1217"/>
                      <a:pt x="91" y="1233"/>
                      <a:pt x="117" y="1233"/>
                    </a:cubicBezTo>
                    <a:cubicBezTo>
                      <a:pt x="154" y="1233"/>
                      <a:pt x="197" y="1201"/>
                      <a:pt x="190" y="1145"/>
                    </a:cubicBezTo>
                    <a:cubicBezTo>
                      <a:pt x="134" y="790"/>
                      <a:pt x="134" y="425"/>
                      <a:pt x="176" y="73"/>
                    </a:cubicBezTo>
                    <a:cubicBezTo>
                      <a:pt x="183" y="25"/>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7"/>
              <p:cNvSpPr/>
              <p:nvPr/>
            </p:nvSpPr>
            <p:spPr>
              <a:xfrm>
                <a:off x="7389006" y="1968155"/>
                <a:ext cx="72627" cy="158643"/>
              </a:xfrm>
              <a:custGeom>
                <a:avLst/>
                <a:gdLst/>
                <a:ahLst/>
                <a:cxnLst/>
                <a:rect l="l" t="t" r="r" b="b"/>
                <a:pathLst>
                  <a:path w="179" h="391" extrusionOk="0">
                    <a:moveTo>
                      <a:pt x="84" y="1"/>
                    </a:moveTo>
                    <a:cubicBezTo>
                      <a:pt x="42" y="1"/>
                      <a:pt x="1" y="33"/>
                      <a:pt x="16" y="88"/>
                    </a:cubicBezTo>
                    <a:cubicBezTo>
                      <a:pt x="45" y="157"/>
                      <a:pt x="45" y="238"/>
                      <a:pt x="16" y="307"/>
                    </a:cubicBezTo>
                    <a:cubicBezTo>
                      <a:pt x="8" y="356"/>
                      <a:pt x="52" y="391"/>
                      <a:pt x="92" y="391"/>
                    </a:cubicBezTo>
                    <a:cubicBezTo>
                      <a:pt x="118" y="391"/>
                      <a:pt x="143" y="377"/>
                      <a:pt x="153" y="346"/>
                    </a:cubicBezTo>
                    <a:cubicBezTo>
                      <a:pt x="179" y="251"/>
                      <a:pt x="179" y="144"/>
                      <a:pt x="153" y="49"/>
                    </a:cubicBezTo>
                    <a:cubicBezTo>
                      <a:pt x="142" y="16"/>
                      <a:pt x="113"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7"/>
              <p:cNvSpPr/>
              <p:nvPr/>
            </p:nvSpPr>
            <p:spPr>
              <a:xfrm>
                <a:off x="6310588" y="3886823"/>
                <a:ext cx="847180" cy="243848"/>
              </a:xfrm>
              <a:custGeom>
                <a:avLst/>
                <a:gdLst/>
                <a:ahLst/>
                <a:cxnLst/>
                <a:rect l="l" t="t" r="r" b="b"/>
                <a:pathLst>
                  <a:path w="2088" h="601" extrusionOk="0">
                    <a:moveTo>
                      <a:pt x="82" y="0"/>
                    </a:moveTo>
                    <a:cubicBezTo>
                      <a:pt x="0" y="0"/>
                      <a:pt x="0" y="137"/>
                      <a:pt x="82" y="137"/>
                    </a:cubicBezTo>
                    <a:cubicBezTo>
                      <a:pt x="720" y="192"/>
                      <a:pt x="1358" y="407"/>
                      <a:pt x="1971" y="599"/>
                    </a:cubicBezTo>
                    <a:cubicBezTo>
                      <a:pt x="1975" y="600"/>
                      <a:pt x="1979" y="600"/>
                      <a:pt x="1982" y="600"/>
                    </a:cubicBezTo>
                    <a:cubicBezTo>
                      <a:pt x="2056" y="600"/>
                      <a:pt x="2087" y="487"/>
                      <a:pt x="2010" y="463"/>
                    </a:cubicBezTo>
                    <a:cubicBezTo>
                      <a:pt x="1384" y="274"/>
                      <a:pt x="733" y="55"/>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7"/>
              <p:cNvSpPr/>
              <p:nvPr/>
            </p:nvSpPr>
            <p:spPr>
              <a:xfrm>
                <a:off x="5544173" y="3002345"/>
                <a:ext cx="490537" cy="1007446"/>
              </a:xfrm>
              <a:custGeom>
                <a:avLst/>
                <a:gdLst/>
                <a:ahLst/>
                <a:cxnLst/>
                <a:rect l="l" t="t" r="r" b="b"/>
                <a:pathLst>
                  <a:path w="1209" h="2483" extrusionOk="0">
                    <a:moveTo>
                      <a:pt x="1118" y="1"/>
                    </a:moveTo>
                    <a:cubicBezTo>
                      <a:pt x="1097" y="1"/>
                      <a:pt x="1076" y="11"/>
                      <a:pt x="1062" y="37"/>
                    </a:cubicBezTo>
                    <a:cubicBezTo>
                      <a:pt x="629" y="783"/>
                      <a:pt x="277" y="1571"/>
                      <a:pt x="17" y="2398"/>
                    </a:cubicBezTo>
                    <a:cubicBezTo>
                      <a:pt x="1" y="2448"/>
                      <a:pt x="41" y="2482"/>
                      <a:pt x="81" y="2482"/>
                    </a:cubicBezTo>
                    <a:cubicBezTo>
                      <a:pt x="106" y="2482"/>
                      <a:pt x="130" y="2469"/>
                      <a:pt x="141" y="2437"/>
                    </a:cubicBezTo>
                    <a:cubicBezTo>
                      <a:pt x="398" y="1623"/>
                      <a:pt x="750" y="838"/>
                      <a:pt x="1173" y="106"/>
                    </a:cubicBezTo>
                    <a:cubicBezTo>
                      <a:pt x="1208" y="50"/>
                      <a:pt x="1164"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7"/>
              <p:cNvSpPr/>
              <p:nvPr/>
            </p:nvSpPr>
            <p:spPr>
              <a:xfrm>
                <a:off x="5318996" y="2310991"/>
                <a:ext cx="285639" cy="448340"/>
              </a:xfrm>
              <a:custGeom>
                <a:avLst/>
                <a:gdLst/>
                <a:ahLst/>
                <a:cxnLst/>
                <a:rect l="l" t="t" r="r" b="b"/>
                <a:pathLst>
                  <a:path w="704" h="1105" extrusionOk="0">
                    <a:moveTo>
                      <a:pt x="230" y="1"/>
                    </a:moveTo>
                    <a:cubicBezTo>
                      <a:pt x="182" y="1"/>
                      <a:pt x="129" y="14"/>
                      <a:pt x="70" y="44"/>
                    </a:cubicBezTo>
                    <a:cubicBezTo>
                      <a:pt x="1" y="67"/>
                      <a:pt x="41" y="161"/>
                      <a:pt x="105" y="161"/>
                    </a:cubicBezTo>
                    <a:cubicBezTo>
                      <a:pt x="115" y="161"/>
                      <a:pt x="127" y="158"/>
                      <a:pt x="139" y="152"/>
                    </a:cubicBezTo>
                    <a:cubicBezTo>
                      <a:pt x="163" y="141"/>
                      <a:pt x="185" y="136"/>
                      <a:pt x="206" y="136"/>
                    </a:cubicBezTo>
                    <a:cubicBezTo>
                      <a:pt x="463" y="136"/>
                      <a:pt x="535" y="897"/>
                      <a:pt x="559" y="1048"/>
                    </a:cubicBezTo>
                    <a:cubicBezTo>
                      <a:pt x="564" y="1087"/>
                      <a:pt x="590" y="1104"/>
                      <a:pt x="618" y="1104"/>
                    </a:cubicBezTo>
                    <a:cubicBezTo>
                      <a:pt x="659" y="1104"/>
                      <a:pt x="703" y="1070"/>
                      <a:pt x="696" y="1021"/>
                    </a:cubicBezTo>
                    <a:cubicBezTo>
                      <a:pt x="658" y="771"/>
                      <a:pt x="590"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7"/>
              <p:cNvSpPr/>
              <p:nvPr/>
            </p:nvSpPr>
            <p:spPr>
              <a:xfrm>
                <a:off x="6096365" y="1226086"/>
                <a:ext cx="55992" cy="561135"/>
              </a:xfrm>
              <a:custGeom>
                <a:avLst/>
                <a:gdLst/>
                <a:ahLst/>
                <a:cxnLst/>
                <a:rect l="l" t="t" r="r" b="b"/>
                <a:pathLst>
                  <a:path w="138" h="1383" extrusionOk="0">
                    <a:moveTo>
                      <a:pt x="69" y="1"/>
                    </a:moveTo>
                    <a:cubicBezTo>
                      <a:pt x="35" y="1"/>
                      <a:pt x="1" y="25"/>
                      <a:pt x="1" y="74"/>
                    </a:cubicBezTo>
                    <a:lnTo>
                      <a:pt x="1" y="1321"/>
                    </a:lnTo>
                    <a:cubicBezTo>
                      <a:pt x="1" y="1362"/>
                      <a:pt x="35" y="1382"/>
                      <a:pt x="69" y="1382"/>
                    </a:cubicBezTo>
                    <a:cubicBezTo>
                      <a:pt x="103" y="1382"/>
                      <a:pt x="138" y="1362"/>
                      <a:pt x="138" y="1321"/>
                    </a:cubicBezTo>
                    <a:lnTo>
                      <a:pt x="138" y="74"/>
                    </a:lnTo>
                    <a:cubicBezTo>
                      <a:pt x="138" y="25"/>
                      <a:pt x="103"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7"/>
              <p:cNvSpPr/>
              <p:nvPr/>
            </p:nvSpPr>
            <p:spPr>
              <a:xfrm>
                <a:off x="6758103" y="1675628"/>
                <a:ext cx="180553" cy="147283"/>
              </a:xfrm>
              <a:custGeom>
                <a:avLst/>
                <a:gdLst/>
                <a:ahLst/>
                <a:cxnLst/>
                <a:rect l="l" t="t" r="r" b="b"/>
                <a:pathLst>
                  <a:path w="445" h="363" extrusionOk="0">
                    <a:moveTo>
                      <a:pt x="377" y="1"/>
                    </a:moveTo>
                    <a:cubicBezTo>
                      <a:pt x="365" y="1"/>
                      <a:pt x="352" y="4"/>
                      <a:pt x="337" y="8"/>
                    </a:cubicBezTo>
                    <a:cubicBezTo>
                      <a:pt x="216" y="64"/>
                      <a:pt x="106" y="158"/>
                      <a:pt x="37" y="269"/>
                    </a:cubicBezTo>
                    <a:cubicBezTo>
                      <a:pt x="0" y="315"/>
                      <a:pt x="50" y="362"/>
                      <a:pt x="101" y="362"/>
                    </a:cubicBezTo>
                    <a:cubicBezTo>
                      <a:pt x="123" y="362"/>
                      <a:pt x="145" y="354"/>
                      <a:pt x="161" y="334"/>
                    </a:cubicBezTo>
                    <a:cubicBezTo>
                      <a:pt x="216" y="239"/>
                      <a:pt x="311" y="171"/>
                      <a:pt x="405" y="132"/>
                    </a:cubicBezTo>
                    <a:cubicBezTo>
                      <a:pt x="444" y="119"/>
                      <a:pt x="444" y="64"/>
                      <a:pt x="431" y="37"/>
                    </a:cubicBezTo>
                    <a:cubicBezTo>
                      <a:pt x="414" y="10"/>
                      <a:pt x="39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7"/>
              <p:cNvSpPr/>
              <p:nvPr/>
            </p:nvSpPr>
            <p:spPr>
              <a:xfrm>
                <a:off x="6901730" y="3187761"/>
                <a:ext cx="699491" cy="336356"/>
              </a:xfrm>
              <a:custGeom>
                <a:avLst/>
                <a:gdLst/>
                <a:ahLst/>
                <a:cxnLst/>
                <a:rect l="l" t="t" r="r" b="b"/>
                <a:pathLst>
                  <a:path w="1724" h="829" extrusionOk="0">
                    <a:moveTo>
                      <a:pt x="1633" y="0"/>
                    </a:moveTo>
                    <a:cubicBezTo>
                      <a:pt x="1622" y="0"/>
                      <a:pt x="1610" y="4"/>
                      <a:pt x="1598" y="13"/>
                    </a:cubicBezTo>
                    <a:cubicBezTo>
                      <a:pt x="1136" y="326"/>
                      <a:pt x="634" y="557"/>
                      <a:pt x="90" y="694"/>
                    </a:cubicBezTo>
                    <a:cubicBezTo>
                      <a:pt x="1" y="719"/>
                      <a:pt x="34" y="828"/>
                      <a:pt x="107" y="828"/>
                    </a:cubicBezTo>
                    <a:cubicBezTo>
                      <a:pt x="111" y="828"/>
                      <a:pt x="115" y="828"/>
                      <a:pt x="120" y="827"/>
                    </a:cubicBezTo>
                    <a:cubicBezTo>
                      <a:pt x="676" y="678"/>
                      <a:pt x="1191" y="450"/>
                      <a:pt x="1666" y="124"/>
                    </a:cubicBezTo>
                    <a:cubicBezTo>
                      <a:pt x="1723" y="89"/>
                      <a:pt x="1686"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7"/>
              <p:cNvSpPr/>
              <p:nvPr/>
            </p:nvSpPr>
            <p:spPr>
              <a:xfrm>
                <a:off x="5728373" y="4166772"/>
                <a:ext cx="1237905" cy="645528"/>
              </a:xfrm>
              <a:custGeom>
                <a:avLst/>
                <a:gdLst/>
                <a:ahLst/>
                <a:cxnLst/>
                <a:rect l="l" t="t" r="r" b="b"/>
                <a:pathLst>
                  <a:path w="3051" h="1591" extrusionOk="0">
                    <a:moveTo>
                      <a:pt x="2846" y="0"/>
                    </a:moveTo>
                    <a:cubicBezTo>
                      <a:pt x="1763" y="0"/>
                      <a:pt x="877" y="854"/>
                      <a:pt x="68" y="1456"/>
                    </a:cubicBezTo>
                    <a:cubicBezTo>
                      <a:pt x="0" y="1499"/>
                      <a:pt x="33" y="1591"/>
                      <a:pt x="92" y="1591"/>
                    </a:cubicBezTo>
                    <a:cubicBezTo>
                      <a:pt x="104" y="1591"/>
                      <a:pt x="118" y="1586"/>
                      <a:pt x="133" y="1577"/>
                    </a:cubicBezTo>
                    <a:cubicBezTo>
                      <a:pt x="918" y="973"/>
                      <a:pt x="1794" y="134"/>
                      <a:pt x="2852" y="134"/>
                    </a:cubicBezTo>
                    <a:cubicBezTo>
                      <a:pt x="2891" y="134"/>
                      <a:pt x="2930" y="135"/>
                      <a:pt x="2969" y="137"/>
                    </a:cubicBezTo>
                    <a:cubicBezTo>
                      <a:pt x="2974" y="138"/>
                      <a:pt x="2978" y="139"/>
                      <a:pt x="2982" y="139"/>
                    </a:cubicBezTo>
                    <a:cubicBezTo>
                      <a:pt x="3050" y="139"/>
                      <a:pt x="3046" y="16"/>
                      <a:pt x="2969" y="4"/>
                    </a:cubicBezTo>
                    <a:cubicBezTo>
                      <a:pt x="2928" y="1"/>
                      <a:pt x="2887"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7"/>
              <p:cNvSpPr/>
              <p:nvPr/>
            </p:nvSpPr>
            <p:spPr>
              <a:xfrm>
                <a:off x="6728891" y="2113404"/>
                <a:ext cx="232082" cy="87234"/>
              </a:xfrm>
              <a:custGeom>
                <a:avLst/>
                <a:gdLst/>
                <a:ahLst/>
                <a:cxnLst/>
                <a:rect l="l" t="t" r="r" b="b"/>
                <a:pathLst>
                  <a:path w="572" h="215" extrusionOk="0">
                    <a:moveTo>
                      <a:pt x="416" y="0"/>
                    </a:moveTo>
                    <a:cubicBezTo>
                      <a:pt x="297" y="0"/>
                      <a:pt x="173" y="38"/>
                      <a:pt x="70" y="85"/>
                    </a:cubicBezTo>
                    <a:cubicBezTo>
                      <a:pt x="0" y="119"/>
                      <a:pt x="41" y="215"/>
                      <a:pt x="105" y="215"/>
                    </a:cubicBezTo>
                    <a:cubicBezTo>
                      <a:pt x="115" y="215"/>
                      <a:pt x="127" y="212"/>
                      <a:pt x="138" y="206"/>
                    </a:cubicBezTo>
                    <a:cubicBezTo>
                      <a:pt x="228" y="160"/>
                      <a:pt x="317" y="134"/>
                      <a:pt x="415" y="134"/>
                    </a:cubicBezTo>
                    <a:cubicBezTo>
                      <a:pt x="435" y="134"/>
                      <a:pt x="456" y="135"/>
                      <a:pt x="477" y="137"/>
                    </a:cubicBezTo>
                    <a:cubicBezTo>
                      <a:pt x="482" y="138"/>
                      <a:pt x="486" y="138"/>
                      <a:pt x="490" y="138"/>
                    </a:cubicBezTo>
                    <a:cubicBezTo>
                      <a:pt x="571" y="138"/>
                      <a:pt x="567" y="16"/>
                      <a:pt x="477" y="4"/>
                    </a:cubicBezTo>
                    <a:cubicBezTo>
                      <a:pt x="457" y="1"/>
                      <a:pt x="43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7"/>
              <p:cNvSpPr/>
              <p:nvPr/>
            </p:nvSpPr>
            <p:spPr>
              <a:xfrm>
                <a:off x="7483946" y="3138668"/>
                <a:ext cx="121721" cy="71816"/>
              </a:xfrm>
              <a:custGeom>
                <a:avLst/>
                <a:gdLst/>
                <a:ahLst/>
                <a:cxnLst/>
                <a:rect l="l" t="t" r="r" b="b"/>
                <a:pathLst>
                  <a:path w="300" h="177" extrusionOk="0">
                    <a:moveTo>
                      <a:pt x="300" y="1"/>
                    </a:moveTo>
                    <a:cubicBezTo>
                      <a:pt x="271" y="14"/>
                      <a:pt x="231" y="40"/>
                      <a:pt x="202" y="53"/>
                    </a:cubicBezTo>
                    <a:cubicBezTo>
                      <a:pt x="137" y="95"/>
                      <a:pt x="69" y="134"/>
                      <a:pt x="0" y="177"/>
                    </a:cubicBezTo>
                    <a:cubicBezTo>
                      <a:pt x="26" y="177"/>
                      <a:pt x="56" y="177"/>
                      <a:pt x="69" y="164"/>
                    </a:cubicBezTo>
                    <a:cubicBezTo>
                      <a:pt x="108" y="134"/>
                      <a:pt x="163" y="108"/>
                      <a:pt x="202" y="82"/>
                    </a:cubicBezTo>
                    <a:cubicBezTo>
                      <a:pt x="244" y="53"/>
                      <a:pt x="271" y="27"/>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7"/>
              <p:cNvSpPr/>
              <p:nvPr/>
            </p:nvSpPr>
            <p:spPr>
              <a:xfrm>
                <a:off x="7219413" y="3335444"/>
                <a:ext cx="94537" cy="28402"/>
              </a:xfrm>
              <a:custGeom>
                <a:avLst/>
                <a:gdLst/>
                <a:ahLst/>
                <a:cxnLst/>
                <a:rect l="l" t="t" r="r" b="b"/>
                <a:pathLst>
                  <a:path w="233" h="70" extrusionOk="0">
                    <a:moveTo>
                      <a:pt x="180" y="0"/>
                    </a:moveTo>
                    <a:cubicBezTo>
                      <a:pt x="120" y="0"/>
                      <a:pt x="29" y="32"/>
                      <a:pt x="1" y="69"/>
                    </a:cubicBezTo>
                    <a:cubicBezTo>
                      <a:pt x="82" y="43"/>
                      <a:pt x="151" y="30"/>
                      <a:pt x="232" y="17"/>
                    </a:cubicBezTo>
                    <a:cubicBezTo>
                      <a:pt x="224" y="5"/>
                      <a:pt x="20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7"/>
              <p:cNvSpPr/>
              <p:nvPr/>
            </p:nvSpPr>
            <p:spPr>
              <a:xfrm>
                <a:off x="7610532" y="3297306"/>
                <a:ext cx="120910" cy="33676"/>
              </a:xfrm>
              <a:custGeom>
                <a:avLst/>
                <a:gdLst/>
                <a:ahLst/>
                <a:cxnLst/>
                <a:rect l="l" t="t" r="r" b="b"/>
                <a:pathLst>
                  <a:path w="298" h="83" extrusionOk="0">
                    <a:moveTo>
                      <a:pt x="14" y="1"/>
                    </a:moveTo>
                    <a:cubicBezTo>
                      <a:pt x="14" y="17"/>
                      <a:pt x="14" y="17"/>
                      <a:pt x="1" y="30"/>
                    </a:cubicBezTo>
                    <a:cubicBezTo>
                      <a:pt x="108" y="43"/>
                      <a:pt x="203" y="56"/>
                      <a:pt x="297" y="82"/>
                    </a:cubicBezTo>
                    <a:lnTo>
                      <a:pt x="297" y="69"/>
                    </a:lnTo>
                    <a:cubicBezTo>
                      <a:pt x="203" y="43"/>
                      <a:pt x="108" y="3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7"/>
              <p:cNvSpPr/>
              <p:nvPr/>
            </p:nvSpPr>
            <p:spPr>
              <a:xfrm>
                <a:off x="7466499" y="2973538"/>
                <a:ext cx="28402" cy="104680"/>
              </a:xfrm>
              <a:custGeom>
                <a:avLst/>
                <a:gdLst/>
                <a:ahLst/>
                <a:cxnLst/>
                <a:rect l="l" t="t" r="r" b="b"/>
                <a:pathLst>
                  <a:path w="70" h="258" extrusionOk="0">
                    <a:moveTo>
                      <a:pt x="43" y="1"/>
                    </a:moveTo>
                    <a:cubicBezTo>
                      <a:pt x="43" y="53"/>
                      <a:pt x="30" y="95"/>
                      <a:pt x="30" y="134"/>
                    </a:cubicBezTo>
                    <a:cubicBezTo>
                      <a:pt x="17" y="134"/>
                      <a:pt x="17" y="147"/>
                      <a:pt x="1" y="164"/>
                    </a:cubicBezTo>
                    <a:lnTo>
                      <a:pt x="1" y="258"/>
                    </a:lnTo>
                    <a:lnTo>
                      <a:pt x="17" y="258"/>
                    </a:lnTo>
                    <a:cubicBezTo>
                      <a:pt x="30" y="177"/>
                      <a:pt x="43" y="95"/>
                      <a:pt x="69" y="14"/>
                    </a:cubicBezTo>
                    <a:cubicBezTo>
                      <a:pt x="56" y="14"/>
                      <a:pt x="5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7"/>
              <p:cNvSpPr/>
              <p:nvPr/>
            </p:nvSpPr>
            <p:spPr>
              <a:xfrm>
                <a:off x="7631630" y="3337067"/>
                <a:ext cx="106303" cy="12172"/>
              </a:xfrm>
              <a:custGeom>
                <a:avLst/>
                <a:gdLst/>
                <a:ahLst/>
                <a:cxnLst/>
                <a:rect l="l" t="t" r="r" b="b"/>
                <a:pathLst>
                  <a:path w="262" h="30" extrusionOk="0">
                    <a:moveTo>
                      <a:pt x="17" y="0"/>
                    </a:moveTo>
                    <a:lnTo>
                      <a:pt x="1" y="13"/>
                    </a:lnTo>
                    <a:cubicBezTo>
                      <a:pt x="42" y="26"/>
                      <a:pt x="86" y="30"/>
                      <a:pt x="131" y="30"/>
                    </a:cubicBezTo>
                    <a:cubicBezTo>
                      <a:pt x="176" y="30"/>
                      <a:pt x="221" y="26"/>
                      <a:pt x="262" y="26"/>
                    </a:cubicBezTo>
                    <a:cubicBezTo>
                      <a:pt x="180" y="13"/>
                      <a:pt x="99" y="13"/>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7"/>
              <p:cNvSpPr/>
              <p:nvPr/>
            </p:nvSpPr>
            <p:spPr>
              <a:xfrm>
                <a:off x="7478671" y="3286757"/>
                <a:ext cx="99406" cy="27996"/>
              </a:xfrm>
              <a:custGeom>
                <a:avLst/>
                <a:gdLst/>
                <a:ahLst/>
                <a:cxnLst/>
                <a:rect l="l" t="t" r="r" b="b"/>
                <a:pathLst>
                  <a:path w="245" h="69" extrusionOk="0">
                    <a:moveTo>
                      <a:pt x="244" y="1"/>
                    </a:moveTo>
                    <a:cubicBezTo>
                      <a:pt x="163" y="1"/>
                      <a:pt x="13" y="43"/>
                      <a:pt x="0" y="69"/>
                    </a:cubicBezTo>
                    <a:cubicBezTo>
                      <a:pt x="82" y="43"/>
                      <a:pt x="163" y="27"/>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7"/>
              <p:cNvSpPr/>
              <p:nvPr/>
            </p:nvSpPr>
            <p:spPr>
              <a:xfrm>
                <a:off x="7433636" y="3121628"/>
                <a:ext cx="50717" cy="83582"/>
              </a:xfrm>
              <a:custGeom>
                <a:avLst/>
                <a:gdLst/>
                <a:ahLst/>
                <a:cxnLst/>
                <a:rect l="l" t="t" r="r" b="b"/>
                <a:pathLst>
                  <a:path w="125" h="206" extrusionOk="0">
                    <a:moveTo>
                      <a:pt x="111" y="0"/>
                    </a:moveTo>
                    <a:cubicBezTo>
                      <a:pt x="69" y="69"/>
                      <a:pt x="43" y="137"/>
                      <a:pt x="0" y="189"/>
                    </a:cubicBezTo>
                    <a:cubicBezTo>
                      <a:pt x="17" y="189"/>
                      <a:pt x="17" y="206"/>
                      <a:pt x="17" y="206"/>
                    </a:cubicBezTo>
                    <a:cubicBezTo>
                      <a:pt x="56" y="137"/>
                      <a:pt x="98" y="82"/>
                      <a:pt x="124" y="13"/>
                    </a:cubicBez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7"/>
              <p:cNvSpPr/>
              <p:nvPr/>
            </p:nvSpPr>
            <p:spPr>
              <a:xfrm>
                <a:off x="7489220" y="2984087"/>
                <a:ext cx="17447" cy="82365"/>
              </a:xfrm>
              <a:custGeom>
                <a:avLst/>
                <a:gdLst/>
                <a:ahLst/>
                <a:cxnLst/>
                <a:rect l="l" t="t" r="r" b="b"/>
                <a:pathLst>
                  <a:path w="43" h="203" extrusionOk="0">
                    <a:moveTo>
                      <a:pt x="26" y="1"/>
                    </a:moveTo>
                    <a:cubicBezTo>
                      <a:pt x="13" y="69"/>
                      <a:pt x="13" y="138"/>
                      <a:pt x="0" y="203"/>
                    </a:cubicBezTo>
                    <a:lnTo>
                      <a:pt x="13" y="203"/>
                    </a:lnTo>
                    <a:cubicBezTo>
                      <a:pt x="26" y="138"/>
                      <a:pt x="43" y="69"/>
                      <a:pt x="43" y="14"/>
                    </a:cubicBezTo>
                    <a:cubicBezTo>
                      <a:pt x="43" y="14"/>
                      <a:pt x="26"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7"/>
              <p:cNvSpPr/>
              <p:nvPr/>
            </p:nvSpPr>
            <p:spPr>
              <a:xfrm>
                <a:off x="6383213" y="2728481"/>
                <a:ext cx="440225" cy="459701"/>
              </a:xfrm>
              <a:custGeom>
                <a:avLst/>
                <a:gdLst/>
                <a:ahLst/>
                <a:cxnLst/>
                <a:rect l="l" t="t" r="r" b="b"/>
                <a:pathLst>
                  <a:path w="1085" h="1133" extrusionOk="0">
                    <a:moveTo>
                      <a:pt x="849" y="1"/>
                    </a:moveTo>
                    <a:cubicBezTo>
                      <a:pt x="815" y="1"/>
                      <a:pt x="779" y="16"/>
                      <a:pt x="759" y="48"/>
                    </a:cubicBezTo>
                    <a:cubicBezTo>
                      <a:pt x="746" y="87"/>
                      <a:pt x="717" y="100"/>
                      <a:pt x="691" y="129"/>
                    </a:cubicBezTo>
                    <a:cubicBezTo>
                      <a:pt x="665" y="181"/>
                      <a:pt x="609" y="224"/>
                      <a:pt x="583" y="292"/>
                    </a:cubicBezTo>
                    <a:cubicBezTo>
                      <a:pt x="541" y="387"/>
                      <a:pt x="502" y="481"/>
                      <a:pt x="421" y="575"/>
                    </a:cubicBezTo>
                    <a:cubicBezTo>
                      <a:pt x="352" y="657"/>
                      <a:pt x="271" y="738"/>
                      <a:pt x="163" y="794"/>
                    </a:cubicBezTo>
                    <a:cubicBezTo>
                      <a:pt x="108" y="820"/>
                      <a:pt x="66" y="862"/>
                      <a:pt x="40" y="901"/>
                    </a:cubicBezTo>
                    <a:cubicBezTo>
                      <a:pt x="13" y="914"/>
                      <a:pt x="27" y="956"/>
                      <a:pt x="27" y="982"/>
                    </a:cubicBezTo>
                    <a:cubicBezTo>
                      <a:pt x="0" y="1025"/>
                      <a:pt x="13" y="1064"/>
                      <a:pt x="66" y="1093"/>
                    </a:cubicBezTo>
                    <a:cubicBezTo>
                      <a:pt x="82" y="1106"/>
                      <a:pt x="95" y="1132"/>
                      <a:pt x="121" y="1132"/>
                    </a:cubicBezTo>
                    <a:lnTo>
                      <a:pt x="408" y="1132"/>
                    </a:lnTo>
                    <a:cubicBezTo>
                      <a:pt x="434" y="1132"/>
                      <a:pt x="460" y="1106"/>
                      <a:pt x="473" y="1093"/>
                    </a:cubicBezTo>
                    <a:cubicBezTo>
                      <a:pt x="515" y="1064"/>
                      <a:pt x="554" y="1038"/>
                      <a:pt x="583" y="1012"/>
                    </a:cubicBezTo>
                    <a:cubicBezTo>
                      <a:pt x="678" y="943"/>
                      <a:pt x="759" y="862"/>
                      <a:pt x="828" y="768"/>
                    </a:cubicBezTo>
                    <a:cubicBezTo>
                      <a:pt x="854" y="712"/>
                      <a:pt x="896" y="644"/>
                      <a:pt x="935" y="605"/>
                    </a:cubicBezTo>
                    <a:cubicBezTo>
                      <a:pt x="1030" y="523"/>
                      <a:pt x="1043" y="413"/>
                      <a:pt x="1085" y="292"/>
                    </a:cubicBezTo>
                    <a:cubicBezTo>
                      <a:pt x="1072" y="250"/>
                      <a:pt x="1059" y="211"/>
                      <a:pt x="1043" y="168"/>
                    </a:cubicBezTo>
                    <a:cubicBezTo>
                      <a:pt x="1030" y="74"/>
                      <a:pt x="961" y="35"/>
                      <a:pt x="880" y="5"/>
                    </a:cubicBezTo>
                    <a:cubicBezTo>
                      <a:pt x="870" y="2"/>
                      <a:pt x="860"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7"/>
              <p:cNvSpPr/>
              <p:nvPr/>
            </p:nvSpPr>
            <p:spPr>
              <a:xfrm>
                <a:off x="6817745" y="2301254"/>
                <a:ext cx="204086" cy="243442"/>
              </a:xfrm>
              <a:custGeom>
                <a:avLst/>
                <a:gdLst/>
                <a:ahLst/>
                <a:cxnLst/>
                <a:rect l="l" t="t" r="r" b="b"/>
                <a:pathLst>
                  <a:path w="503" h="600" extrusionOk="0">
                    <a:moveTo>
                      <a:pt x="434" y="0"/>
                    </a:moveTo>
                    <a:cubicBezTo>
                      <a:pt x="353" y="29"/>
                      <a:pt x="271" y="68"/>
                      <a:pt x="190" y="95"/>
                    </a:cubicBezTo>
                    <a:cubicBezTo>
                      <a:pt x="69" y="150"/>
                      <a:pt x="27" y="244"/>
                      <a:pt x="1" y="355"/>
                    </a:cubicBezTo>
                    <a:lnTo>
                      <a:pt x="1" y="544"/>
                    </a:lnTo>
                    <a:cubicBezTo>
                      <a:pt x="1" y="557"/>
                      <a:pt x="1" y="570"/>
                      <a:pt x="14" y="570"/>
                    </a:cubicBezTo>
                    <a:cubicBezTo>
                      <a:pt x="40" y="583"/>
                      <a:pt x="95" y="599"/>
                      <a:pt x="121" y="599"/>
                    </a:cubicBezTo>
                    <a:cubicBezTo>
                      <a:pt x="190" y="570"/>
                      <a:pt x="258" y="557"/>
                      <a:pt x="314" y="502"/>
                    </a:cubicBezTo>
                    <a:cubicBezTo>
                      <a:pt x="353" y="463"/>
                      <a:pt x="366" y="420"/>
                      <a:pt x="408" y="381"/>
                    </a:cubicBezTo>
                    <a:cubicBezTo>
                      <a:pt x="460" y="313"/>
                      <a:pt x="489" y="231"/>
                      <a:pt x="502" y="150"/>
                    </a:cubicBezTo>
                    <a:cubicBezTo>
                      <a:pt x="502" y="111"/>
                      <a:pt x="489" y="68"/>
                      <a:pt x="476" y="13"/>
                    </a:cubicBezTo>
                    <a:cubicBezTo>
                      <a:pt x="476" y="13"/>
                      <a:pt x="44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7"/>
              <p:cNvSpPr/>
              <p:nvPr/>
            </p:nvSpPr>
            <p:spPr>
              <a:xfrm>
                <a:off x="6706982" y="2219298"/>
                <a:ext cx="403303" cy="408172"/>
              </a:xfrm>
              <a:custGeom>
                <a:avLst/>
                <a:gdLst/>
                <a:ahLst/>
                <a:cxnLst/>
                <a:rect l="l" t="t" r="r" b="b"/>
                <a:pathLst>
                  <a:path w="994" h="1006" extrusionOk="0">
                    <a:moveTo>
                      <a:pt x="587" y="0"/>
                    </a:moveTo>
                    <a:cubicBezTo>
                      <a:pt x="489" y="13"/>
                      <a:pt x="394" y="39"/>
                      <a:pt x="300" y="121"/>
                    </a:cubicBezTo>
                    <a:cubicBezTo>
                      <a:pt x="219" y="176"/>
                      <a:pt x="137" y="257"/>
                      <a:pt x="82" y="352"/>
                    </a:cubicBezTo>
                    <a:cubicBezTo>
                      <a:pt x="17" y="489"/>
                      <a:pt x="0" y="651"/>
                      <a:pt x="82" y="785"/>
                    </a:cubicBezTo>
                    <a:cubicBezTo>
                      <a:pt x="124" y="853"/>
                      <a:pt x="150" y="909"/>
                      <a:pt x="232" y="935"/>
                    </a:cubicBezTo>
                    <a:cubicBezTo>
                      <a:pt x="261" y="948"/>
                      <a:pt x="287" y="964"/>
                      <a:pt x="313" y="977"/>
                    </a:cubicBezTo>
                    <a:cubicBezTo>
                      <a:pt x="349" y="997"/>
                      <a:pt x="385" y="1005"/>
                      <a:pt x="420" y="1005"/>
                    </a:cubicBezTo>
                    <a:cubicBezTo>
                      <a:pt x="479" y="1005"/>
                      <a:pt x="536" y="982"/>
                      <a:pt x="587" y="948"/>
                    </a:cubicBezTo>
                    <a:cubicBezTo>
                      <a:pt x="600" y="948"/>
                      <a:pt x="600" y="922"/>
                      <a:pt x="613" y="909"/>
                    </a:cubicBezTo>
                    <a:lnTo>
                      <a:pt x="613" y="909"/>
                    </a:lnTo>
                    <a:cubicBezTo>
                      <a:pt x="545" y="919"/>
                      <a:pt x="498" y="923"/>
                      <a:pt x="460" y="923"/>
                    </a:cubicBezTo>
                    <a:cubicBezTo>
                      <a:pt x="399" y="923"/>
                      <a:pt x="363" y="912"/>
                      <a:pt x="313" y="896"/>
                    </a:cubicBezTo>
                    <a:cubicBezTo>
                      <a:pt x="205" y="866"/>
                      <a:pt x="163" y="785"/>
                      <a:pt x="124" y="691"/>
                    </a:cubicBezTo>
                    <a:cubicBezTo>
                      <a:pt x="98" y="609"/>
                      <a:pt x="98" y="528"/>
                      <a:pt x="124" y="446"/>
                    </a:cubicBezTo>
                    <a:cubicBezTo>
                      <a:pt x="124" y="420"/>
                      <a:pt x="137" y="394"/>
                      <a:pt x="150" y="378"/>
                    </a:cubicBezTo>
                    <a:cubicBezTo>
                      <a:pt x="192" y="297"/>
                      <a:pt x="261" y="231"/>
                      <a:pt x="326" y="176"/>
                    </a:cubicBezTo>
                    <a:cubicBezTo>
                      <a:pt x="381" y="134"/>
                      <a:pt x="437" y="95"/>
                      <a:pt x="505" y="82"/>
                    </a:cubicBezTo>
                    <a:cubicBezTo>
                      <a:pt x="532" y="76"/>
                      <a:pt x="557" y="73"/>
                      <a:pt x="583" y="73"/>
                    </a:cubicBezTo>
                    <a:cubicBezTo>
                      <a:pt x="618" y="73"/>
                      <a:pt x="654" y="79"/>
                      <a:pt x="694" y="95"/>
                    </a:cubicBezTo>
                    <a:cubicBezTo>
                      <a:pt x="720" y="121"/>
                      <a:pt x="775" y="108"/>
                      <a:pt x="801" y="163"/>
                    </a:cubicBezTo>
                    <a:cubicBezTo>
                      <a:pt x="814" y="189"/>
                      <a:pt x="857" y="202"/>
                      <a:pt x="870" y="244"/>
                    </a:cubicBezTo>
                    <a:cubicBezTo>
                      <a:pt x="883" y="283"/>
                      <a:pt x="912" y="339"/>
                      <a:pt x="912" y="394"/>
                    </a:cubicBezTo>
                    <a:cubicBezTo>
                      <a:pt x="912" y="459"/>
                      <a:pt x="896" y="541"/>
                      <a:pt x="883" y="609"/>
                    </a:cubicBezTo>
                    <a:cubicBezTo>
                      <a:pt x="883" y="622"/>
                      <a:pt x="870" y="638"/>
                      <a:pt x="870" y="665"/>
                    </a:cubicBezTo>
                    <a:cubicBezTo>
                      <a:pt x="896" y="651"/>
                      <a:pt x="925" y="651"/>
                      <a:pt x="925" y="638"/>
                    </a:cubicBezTo>
                    <a:cubicBezTo>
                      <a:pt x="977" y="570"/>
                      <a:pt x="994" y="489"/>
                      <a:pt x="977" y="407"/>
                    </a:cubicBezTo>
                    <a:cubicBezTo>
                      <a:pt x="977" y="326"/>
                      <a:pt x="964" y="244"/>
                      <a:pt x="912" y="176"/>
                    </a:cubicBezTo>
                    <a:cubicBezTo>
                      <a:pt x="857" y="108"/>
                      <a:pt x="801" y="69"/>
                      <a:pt x="720" y="39"/>
                    </a:cubicBezTo>
                    <a:cubicBezTo>
                      <a:pt x="681" y="26"/>
                      <a:pt x="639"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7"/>
              <p:cNvSpPr/>
              <p:nvPr/>
            </p:nvSpPr>
            <p:spPr>
              <a:xfrm>
                <a:off x="6673712" y="2197795"/>
                <a:ext cx="188262" cy="253180"/>
              </a:xfrm>
              <a:custGeom>
                <a:avLst/>
                <a:gdLst/>
                <a:ahLst/>
                <a:cxnLst/>
                <a:rect l="l" t="t" r="r" b="b"/>
                <a:pathLst>
                  <a:path w="464" h="624" extrusionOk="0">
                    <a:moveTo>
                      <a:pt x="400" y="1"/>
                    </a:moveTo>
                    <a:cubicBezTo>
                      <a:pt x="336" y="1"/>
                      <a:pt x="260" y="26"/>
                      <a:pt x="219" y="66"/>
                    </a:cubicBezTo>
                    <a:cubicBezTo>
                      <a:pt x="164" y="122"/>
                      <a:pt x="112" y="161"/>
                      <a:pt x="69" y="216"/>
                    </a:cubicBezTo>
                    <a:cubicBezTo>
                      <a:pt x="43" y="268"/>
                      <a:pt x="1" y="323"/>
                      <a:pt x="1" y="392"/>
                    </a:cubicBezTo>
                    <a:cubicBezTo>
                      <a:pt x="1" y="447"/>
                      <a:pt x="17" y="512"/>
                      <a:pt x="17" y="581"/>
                    </a:cubicBezTo>
                    <a:cubicBezTo>
                      <a:pt x="17" y="594"/>
                      <a:pt x="30" y="610"/>
                      <a:pt x="30" y="623"/>
                    </a:cubicBezTo>
                    <a:cubicBezTo>
                      <a:pt x="43" y="610"/>
                      <a:pt x="56" y="594"/>
                      <a:pt x="56" y="581"/>
                    </a:cubicBezTo>
                    <a:lnTo>
                      <a:pt x="56" y="447"/>
                    </a:lnTo>
                    <a:cubicBezTo>
                      <a:pt x="56" y="379"/>
                      <a:pt x="82" y="323"/>
                      <a:pt x="112" y="284"/>
                    </a:cubicBezTo>
                    <a:cubicBezTo>
                      <a:pt x="138" y="242"/>
                      <a:pt x="164" y="216"/>
                      <a:pt x="180" y="187"/>
                    </a:cubicBezTo>
                    <a:cubicBezTo>
                      <a:pt x="193" y="135"/>
                      <a:pt x="219" y="105"/>
                      <a:pt x="274" y="79"/>
                    </a:cubicBezTo>
                    <a:cubicBezTo>
                      <a:pt x="327" y="53"/>
                      <a:pt x="395" y="40"/>
                      <a:pt x="463" y="11"/>
                    </a:cubicBezTo>
                    <a:cubicBezTo>
                      <a:pt x="445" y="4"/>
                      <a:pt x="423"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7"/>
              <p:cNvSpPr/>
              <p:nvPr/>
            </p:nvSpPr>
            <p:spPr>
              <a:xfrm>
                <a:off x="5848062" y="4178538"/>
                <a:ext cx="226402" cy="17852"/>
              </a:xfrm>
              <a:custGeom>
                <a:avLst/>
                <a:gdLst/>
                <a:ahLst/>
                <a:cxnLst/>
                <a:rect l="l" t="t" r="r" b="b"/>
                <a:pathLst>
                  <a:path w="558" h="44" extrusionOk="0">
                    <a:moveTo>
                      <a:pt x="1" y="1"/>
                    </a:moveTo>
                    <a:lnTo>
                      <a:pt x="1" y="14"/>
                    </a:lnTo>
                    <a:cubicBezTo>
                      <a:pt x="90" y="35"/>
                      <a:pt x="182" y="38"/>
                      <a:pt x="275" y="38"/>
                    </a:cubicBezTo>
                    <a:cubicBezTo>
                      <a:pt x="317" y="38"/>
                      <a:pt x="358" y="38"/>
                      <a:pt x="400" y="38"/>
                    </a:cubicBezTo>
                    <a:cubicBezTo>
                      <a:pt x="452" y="38"/>
                      <a:pt x="505" y="39"/>
                      <a:pt x="557" y="43"/>
                    </a:cubicBezTo>
                    <a:lnTo>
                      <a:pt x="557" y="14"/>
                    </a:lnTo>
                    <a:cubicBezTo>
                      <a:pt x="369" y="14"/>
                      <a:pt x="1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7"/>
              <p:cNvSpPr/>
              <p:nvPr/>
            </p:nvSpPr>
            <p:spPr>
              <a:xfrm>
                <a:off x="6977601" y="2499247"/>
                <a:ext cx="92914" cy="91291"/>
              </a:xfrm>
              <a:custGeom>
                <a:avLst/>
                <a:gdLst/>
                <a:ahLst/>
                <a:cxnLst/>
                <a:rect l="l" t="t" r="r" b="b"/>
                <a:pathLst>
                  <a:path w="229" h="225" extrusionOk="0">
                    <a:moveTo>
                      <a:pt x="190" y="1"/>
                    </a:moveTo>
                    <a:cubicBezTo>
                      <a:pt x="164" y="43"/>
                      <a:pt x="134" y="82"/>
                      <a:pt x="108" y="111"/>
                    </a:cubicBezTo>
                    <a:cubicBezTo>
                      <a:pt x="82" y="137"/>
                      <a:pt x="53" y="163"/>
                      <a:pt x="14" y="193"/>
                    </a:cubicBezTo>
                    <a:lnTo>
                      <a:pt x="1" y="219"/>
                    </a:lnTo>
                    <a:cubicBezTo>
                      <a:pt x="10" y="219"/>
                      <a:pt x="18" y="225"/>
                      <a:pt x="27" y="225"/>
                    </a:cubicBezTo>
                    <a:cubicBezTo>
                      <a:pt x="31" y="225"/>
                      <a:pt x="36" y="223"/>
                      <a:pt x="40" y="219"/>
                    </a:cubicBezTo>
                    <a:cubicBezTo>
                      <a:pt x="108" y="176"/>
                      <a:pt x="164" y="124"/>
                      <a:pt x="203" y="56"/>
                    </a:cubicBezTo>
                    <a:cubicBezTo>
                      <a:pt x="229" y="30"/>
                      <a:pt x="216" y="14"/>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7"/>
              <p:cNvSpPr/>
              <p:nvPr/>
            </p:nvSpPr>
            <p:spPr>
              <a:xfrm>
                <a:off x="6211591" y="2994636"/>
                <a:ext cx="126996" cy="215852"/>
              </a:xfrm>
              <a:custGeom>
                <a:avLst/>
                <a:gdLst/>
                <a:ahLst/>
                <a:cxnLst/>
                <a:rect l="l" t="t" r="r" b="b"/>
                <a:pathLst>
                  <a:path w="313" h="532" extrusionOk="0">
                    <a:moveTo>
                      <a:pt x="313" y="1"/>
                    </a:moveTo>
                    <a:lnTo>
                      <a:pt x="313" y="1"/>
                    </a:lnTo>
                    <a:cubicBezTo>
                      <a:pt x="287" y="14"/>
                      <a:pt x="261" y="30"/>
                      <a:pt x="231" y="43"/>
                    </a:cubicBezTo>
                    <a:cubicBezTo>
                      <a:pt x="163" y="112"/>
                      <a:pt x="137" y="193"/>
                      <a:pt x="98" y="274"/>
                    </a:cubicBezTo>
                    <a:cubicBezTo>
                      <a:pt x="68" y="340"/>
                      <a:pt x="42" y="421"/>
                      <a:pt x="0" y="489"/>
                    </a:cubicBezTo>
                    <a:lnTo>
                      <a:pt x="0" y="532"/>
                    </a:lnTo>
                    <a:cubicBezTo>
                      <a:pt x="111" y="340"/>
                      <a:pt x="137" y="138"/>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7"/>
              <p:cNvSpPr/>
              <p:nvPr/>
            </p:nvSpPr>
            <p:spPr>
              <a:xfrm>
                <a:off x="5914195" y="4135126"/>
                <a:ext cx="182582" cy="21504"/>
              </a:xfrm>
              <a:custGeom>
                <a:avLst/>
                <a:gdLst/>
                <a:ahLst/>
                <a:cxnLst/>
                <a:rect l="l" t="t" r="r" b="b"/>
                <a:pathLst>
                  <a:path w="450" h="53" extrusionOk="0">
                    <a:moveTo>
                      <a:pt x="43" y="0"/>
                    </a:moveTo>
                    <a:cubicBezTo>
                      <a:pt x="30" y="0"/>
                      <a:pt x="17" y="13"/>
                      <a:pt x="0" y="13"/>
                    </a:cubicBezTo>
                    <a:cubicBezTo>
                      <a:pt x="17" y="26"/>
                      <a:pt x="17" y="26"/>
                      <a:pt x="30" y="26"/>
                    </a:cubicBezTo>
                    <a:cubicBezTo>
                      <a:pt x="163" y="39"/>
                      <a:pt x="300" y="52"/>
                      <a:pt x="424" y="52"/>
                    </a:cubicBezTo>
                    <a:cubicBezTo>
                      <a:pt x="437" y="52"/>
                      <a:pt x="437" y="52"/>
                      <a:pt x="450" y="39"/>
                    </a:cubicBezTo>
                    <a:cubicBezTo>
                      <a:pt x="424" y="39"/>
                      <a:pt x="394" y="26"/>
                      <a:pt x="368" y="26"/>
                    </a:cubicBezTo>
                    <a:cubicBezTo>
                      <a:pt x="261" y="13"/>
                      <a:pt x="150"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7"/>
              <p:cNvSpPr/>
              <p:nvPr/>
            </p:nvSpPr>
            <p:spPr>
              <a:xfrm>
                <a:off x="6195768" y="4183813"/>
                <a:ext cx="193131" cy="33676"/>
              </a:xfrm>
              <a:custGeom>
                <a:avLst/>
                <a:gdLst/>
                <a:ahLst/>
                <a:cxnLst/>
                <a:rect l="l" t="t" r="r" b="b"/>
                <a:pathLst>
                  <a:path w="476" h="83" extrusionOk="0">
                    <a:moveTo>
                      <a:pt x="352" y="1"/>
                    </a:moveTo>
                    <a:cubicBezTo>
                      <a:pt x="270" y="30"/>
                      <a:pt x="202" y="43"/>
                      <a:pt x="121" y="56"/>
                    </a:cubicBezTo>
                    <a:cubicBezTo>
                      <a:pt x="81" y="69"/>
                      <a:pt x="39" y="69"/>
                      <a:pt x="0" y="82"/>
                    </a:cubicBezTo>
                    <a:cubicBezTo>
                      <a:pt x="163" y="82"/>
                      <a:pt x="326" y="43"/>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7"/>
              <p:cNvSpPr/>
              <p:nvPr/>
            </p:nvSpPr>
            <p:spPr>
              <a:xfrm>
                <a:off x="6845740" y="3022631"/>
                <a:ext cx="21504" cy="165541"/>
              </a:xfrm>
              <a:custGeom>
                <a:avLst/>
                <a:gdLst/>
                <a:ahLst/>
                <a:cxnLst/>
                <a:rect l="l" t="t" r="r" b="b"/>
                <a:pathLst>
                  <a:path w="53" h="408" extrusionOk="0">
                    <a:moveTo>
                      <a:pt x="13" y="0"/>
                    </a:moveTo>
                    <a:lnTo>
                      <a:pt x="13" y="407"/>
                    </a:lnTo>
                    <a:cubicBezTo>
                      <a:pt x="13" y="381"/>
                      <a:pt x="13" y="352"/>
                      <a:pt x="26" y="352"/>
                    </a:cubicBezTo>
                    <a:cubicBezTo>
                      <a:pt x="52" y="339"/>
                      <a:pt x="39" y="313"/>
                      <a:pt x="39" y="300"/>
                    </a:cubicBezTo>
                    <a:lnTo>
                      <a:pt x="39" y="124"/>
                    </a:lnTo>
                    <a:cubicBezTo>
                      <a:pt x="0" y="95"/>
                      <a:pt x="39" y="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7"/>
              <p:cNvSpPr/>
              <p:nvPr/>
            </p:nvSpPr>
            <p:spPr>
              <a:xfrm>
                <a:off x="7031968" y="2659103"/>
                <a:ext cx="99406" cy="104680"/>
              </a:xfrm>
              <a:custGeom>
                <a:avLst/>
                <a:gdLst/>
                <a:ahLst/>
                <a:cxnLst/>
                <a:rect l="l" t="t" r="r" b="b"/>
                <a:pathLst>
                  <a:path w="245" h="258" extrusionOk="0">
                    <a:moveTo>
                      <a:pt x="245" y="1"/>
                    </a:moveTo>
                    <a:cubicBezTo>
                      <a:pt x="206" y="1"/>
                      <a:pt x="0" y="206"/>
                      <a:pt x="0" y="258"/>
                    </a:cubicBezTo>
                    <a:cubicBezTo>
                      <a:pt x="82" y="176"/>
                      <a:pt x="163" y="95"/>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7"/>
              <p:cNvSpPr/>
              <p:nvPr/>
            </p:nvSpPr>
            <p:spPr>
              <a:xfrm>
                <a:off x="6817745" y="2868050"/>
                <a:ext cx="94537" cy="27590"/>
              </a:xfrm>
              <a:custGeom>
                <a:avLst/>
                <a:gdLst/>
                <a:ahLst/>
                <a:cxnLst/>
                <a:rect l="l" t="t" r="r" b="b"/>
                <a:pathLst>
                  <a:path w="233" h="68" extrusionOk="0">
                    <a:moveTo>
                      <a:pt x="1" y="0"/>
                    </a:moveTo>
                    <a:lnTo>
                      <a:pt x="1" y="0"/>
                    </a:lnTo>
                    <a:cubicBezTo>
                      <a:pt x="27" y="16"/>
                      <a:pt x="40" y="43"/>
                      <a:pt x="53" y="43"/>
                    </a:cubicBezTo>
                    <a:cubicBezTo>
                      <a:pt x="83" y="57"/>
                      <a:pt x="118" y="67"/>
                      <a:pt x="152" y="67"/>
                    </a:cubicBezTo>
                    <a:cubicBezTo>
                      <a:pt x="179" y="67"/>
                      <a:pt x="207" y="60"/>
                      <a:pt x="232" y="43"/>
                    </a:cubicBezTo>
                    <a:cubicBezTo>
                      <a:pt x="151" y="29"/>
                      <a:pt x="82" y="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7"/>
              <p:cNvSpPr/>
              <p:nvPr/>
            </p:nvSpPr>
            <p:spPr>
              <a:xfrm>
                <a:off x="6734571" y="3270934"/>
                <a:ext cx="38951" cy="143225"/>
              </a:xfrm>
              <a:custGeom>
                <a:avLst/>
                <a:gdLst/>
                <a:ahLst/>
                <a:cxnLst/>
                <a:rect l="l" t="t" r="r" b="b"/>
                <a:pathLst>
                  <a:path w="96" h="353" extrusionOk="0">
                    <a:moveTo>
                      <a:pt x="1" y="0"/>
                    </a:moveTo>
                    <a:cubicBezTo>
                      <a:pt x="30" y="121"/>
                      <a:pt x="43" y="228"/>
                      <a:pt x="69" y="352"/>
                    </a:cubicBezTo>
                    <a:lnTo>
                      <a:pt x="95" y="352"/>
                    </a:lnTo>
                    <a:cubicBezTo>
                      <a:pt x="69" y="228"/>
                      <a:pt x="43" y="108"/>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7"/>
              <p:cNvSpPr/>
              <p:nvPr/>
            </p:nvSpPr>
            <p:spPr>
              <a:xfrm>
                <a:off x="6817745" y="2940675"/>
                <a:ext cx="66541" cy="56803"/>
              </a:xfrm>
              <a:custGeom>
                <a:avLst/>
                <a:gdLst/>
                <a:ahLst/>
                <a:cxnLst/>
                <a:rect l="l" t="t" r="r" b="b"/>
                <a:pathLst>
                  <a:path w="164" h="140" extrusionOk="0">
                    <a:moveTo>
                      <a:pt x="121" y="0"/>
                    </a:moveTo>
                    <a:cubicBezTo>
                      <a:pt x="108" y="13"/>
                      <a:pt x="108" y="26"/>
                      <a:pt x="95" y="26"/>
                    </a:cubicBezTo>
                    <a:cubicBezTo>
                      <a:pt x="69" y="65"/>
                      <a:pt x="40" y="95"/>
                      <a:pt x="1" y="134"/>
                    </a:cubicBezTo>
                    <a:cubicBezTo>
                      <a:pt x="10" y="134"/>
                      <a:pt x="18" y="140"/>
                      <a:pt x="27" y="140"/>
                    </a:cubicBezTo>
                    <a:cubicBezTo>
                      <a:pt x="31" y="140"/>
                      <a:pt x="36" y="138"/>
                      <a:pt x="40" y="134"/>
                    </a:cubicBezTo>
                    <a:cubicBezTo>
                      <a:pt x="82" y="108"/>
                      <a:pt x="121" y="65"/>
                      <a:pt x="164" y="39"/>
                    </a:cubicBezTo>
                    <a:lnTo>
                      <a:pt x="1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7"/>
              <p:cNvSpPr/>
              <p:nvPr/>
            </p:nvSpPr>
            <p:spPr>
              <a:xfrm>
                <a:off x="6635574" y="2394976"/>
                <a:ext cx="27996" cy="94131"/>
              </a:xfrm>
              <a:custGeom>
                <a:avLst/>
                <a:gdLst/>
                <a:ahLst/>
                <a:cxnLst/>
                <a:rect l="l" t="t" r="r" b="b"/>
                <a:pathLst>
                  <a:path w="69" h="232" extrusionOk="0">
                    <a:moveTo>
                      <a:pt x="43" y="0"/>
                    </a:moveTo>
                    <a:cubicBezTo>
                      <a:pt x="0" y="69"/>
                      <a:pt x="13" y="205"/>
                      <a:pt x="69" y="232"/>
                    </a:cubicBezTo>
                    <a:cubicBezTo>
                      <a:pt x="56" y="205"/>
                      <a:pt x="56" y="189"/>
                      <a:pt x="56" y="176"/>
                    </a:cubicBezTo>
                    <a:cubicBezTo>
                      <a:pt x="56" y="137"/>
                      <a:pt x="30" y="82"/>
                      <a:pt x="56" y="43"/>
                    </a:cubicBezTo>
                    <a:cubicBezTo>
                      <a:pt x="56" y="43"/>
                      <a:pt x="43"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7"/>
              <p:cNvSpPr/>
              <p:nvPr/>
            </p:nvSpPr>
            <p:spPr>
              <a:xfrm>
                <a:off x="6944737" y="2989362"/>
                <a:ext cx="33270" cy="132676"/>
              </a:xfrm>
              <a:custGeom>
                <a:avLst/>
                <a:gdLst/>
                <a:ahLst/>
                <a:cxnLst/>
                <a:rect l="l" t="t" r="r" b="b"/>
                <a:pathLst>
                  <a:path w="82" h="327" extrusionOk="0">
                    <a:moveTo>
                      <a:pt x="53" y="1"/>
                    </a:moveTo>
                    <a:cubicBezTo>
                      <a:pt x="40" y="108"/>
                      <a:pt x="27" y="219"/>
                      <a:pt x="1" y="326"/>
                    </a:cubicBezTo>
                    <a:lnTo>
                      <a:pt x="27" y="326"/>
                    </a:lnTo>
                    <a:cubicBezTo>
                      <a:pt x="40" y="219"/>
                      <a:pt x="53" y="108"/>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7"/>
              <p:cNvSpPr/>
              <p:nvPr/>
            </p:nvSpPr>
            <p:spPr>
              <a:xfrm>
                <a:off x="6805979" y="1784362"/>
                <a:ext cx="106303" cy="38951"/>
              </a:xfrm>
              <a:custGeom>
                <a:avLst/>
                <a:gdLst/>
                <a:ahLst/>
                <a:cxnLst/>
                <a:rect l="l" t="t" r="r" b="b"/>
                <a:pathLst>
                  <a:path w="262" h="96" extrusionOk="0">
                    <a:moveTo>
                      <a:pt x="261" y="1"/>
                    </a:moveTo>
                    <a:cubicBezTo>
                      <a:pt x="180" y="27"/>
                      <a:pt x="82" y="53"/>
                      <a:pt x="1" y="82"/>
                    </a:cubicBezTo>
                    <a:cubicBezTo>
                      <a:pt x="1" y="82"/>
                      <a:pt x="17" y="82"/>
                      <a:pt x="17" y="95"/>
                    </a:cubicBezTo>
                    <a:cubicBezTo>
                      <a:pt x="98" y="95"/>
                      <a:pt x="180" y="66"/>
                      <a:pt x="261" y="27"/>
                    </a:cubicBez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7"/>
              <p:cNvSpPr/>
              <p:nvPr/>
            </p:nvSpPr>
            <p:spPr>
              <a:xfrm>
                <a:off x="6696433" y="2186029"/>
                <a:ext cx="77090" cy="66541"/>
              </a:xfrm>
              <a:custGeom>
                <a:avLst/>
                <a:gdLst/>
                <a:ahLst/>
                <a:cxnLst/>
                <a:rect l="l" t="t" r="r" b="b"/>
                <a:pathLst>
                  <a:path w="190" h="164" extrusionOk="0">
                    <a:moveTo>
                      <a:pt x="189" y="1"/>
                    </a:moveTo>
                    <a:cubicBezTo>
                      <a:pt x="137" y="1"/>
                      <a:pt x="13" y="95"/>
                      <a:pt x="0" y="164"/>
                    </a:cubicBezTo>
                    <a:cubicBezTo>
                      <a:pt x="69" y="108"/>
                      <a:pt x="124" y="53"/>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7"/>
              <p:cNvSpPr/>
              <p:nvPr/>
            </p:nvSpPr>
            <p:spPr>
              <a:xfrm>
                <a:off x="7136239" y="2328843"/>
                <a:ext cx="28402" cy="71816"/>
              </a:xfrm>
              <a:custGeom>
                <a:avLst/>
                <a:gdLst/>
                <a:ahLst/>
                <a:cxnLst/>
                <a:rect l="l" t="t" r="r" b="b"/>
                <a:pathLst>
                  <a:path w="70" h="177" extrusionOk="0">
                    <a:moveTo>
                      <a:pt x="1" y="0"/>
                    </a:moveTo>
                    <a:lnTo>
                      <a:pt x="1" y="176"/>
                    </a:lnTo>
                    <a:cubicBezTo>
                      <a:pt x="30" y="176"/>
                      <a:pt x="30" y="176"/>
                      <a:pt x="43" y="108"/>
                    </a:cubicBezTo>
                    <a:cubicBezTo>
                      <a:pt x="43" y="82"/>
                      <a:pt x="69"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7"/>
              <p:cNvSpPr/>
              <p:nvPr/>
            </p:nvSpPr>
            <p:spPr>
              <a:xfrm>
                <a:off x="6574715" y="2659103"/>
                <a:ext cx="55992" cy="88857"/>
              </a:xfrm>
              <a:custGeom>
                <a:avLst/>
                <a:gdLst/>
                <a:ahLst/>
                <a:cxnLst/>
                <a:rect l="l" t="t" r="r" b="b"/>
                <a:pathLst>
                  <a:path w="138" h="219" extrusionOk="0">
                    <a:moveTo>
                      <a:pt x="30" y="1"/>
                    </a:moveTo>
                    <a:lnTo>
                      <a:pt x="30" y="1"/>
                    </a:lnTo>
                    <a:cubicBezTo>
                      <a:pt x="1" y="95"/>
                      <a:pt x="56" y="163"/>
                      <a:pt x="137" y="219"/>
                    </a:cubicBezTo>
                    <a:cubicBezTo>
                      <a:pt x="98" y="137"/>
                      <a:pt x="56" y="69"/>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7"/>
              <p:cNvSpPr/>
              <p:nvPr/>
            </p:nvSpPr>
            <p:spPr>
              <a:xfrm>
                <a:off x="5496704" y="3238070"/>
                <a:ext cx="21504" cy="92914"/>
              </a:xfrm>
              <a:custGeom>
                <a:avLst/>
                <a:gdLst/>
                <a:ahLst/>
                <a:cxnLst/>
                <a:rect l="l" t="t" r="r" b="b"/>
                <a:pathLst>
                  <a:path w="53" h="229" extrusionOk="0">
                    <a:moveTo>
                      <a:pt x="39" y="0"/>
                    </a:moveTo>
                    <a:cubicBezTo>
                      <a:pt x="0" y="65"/>
                      <a:pt x="13" y="147"/>
                      <a:pt x="13" y="228"/>
                    </a:cubicBezTo>
                    <a:lnTo>
                      <a:pt x="26" y="228"/>
                    </a:lnTo>
                    <a:cubicBezTo>
                      <a:pt x="26" y="163"/>
                      <a:pt x="39" y="8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7"/>
              <p:cNvSpPr/>
              <p:nvPr/>
            </p:nvSpPr>
            <p:spPr>
              <a:xfrm>
                <a:off x="5463434" y="3238070"/>
                <a:ext cx="33676" cy="142820"/>
              </a:xfrm>
              <a:custGeom>
                <a:avLst/>
                <a:gdLst/>
                <a:ahLst/>
                <a:cxnLst/>
                <a:rect l="l" t="t" r="r" b="b"/>
                <a:pathLst>
                  <a:path w="83" h="352" extrusionOk="0">
                    <a:moveTo>
                      <a:pt x="82" y="0"/>
                    </a:moveTo>
                    <a:lnTo>
                      <a:pt x="82" y="0"/>
                    </a:lnTo>
                    <a:cubicBezTo>
                      <a:pt x="14" y="108"/>
                      <a:pt x="1" y="215"/>
                      <a:pt x="1" y="352"/>
                    </a:cubicBezTo>
                    <a:cubicBezTo>
                      <a:pt x="27" y="228"/>
                      <a:pt x="53" y="10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7"/>
              <p:cNvSpPr/>
              <p:nvPr/>
            </p:nvSpPr>
            <p:spPr>
              <a:xfrm>
                <a:off x="6244455" y="4152166"/>
                <a:ext cx="106303" cy="16229"/>
              </a:xfrm>
              <a:custGeom>
                <a:avLst/>
                <a:gdLst/>
                <a:ahLst/>
                <a:cxnLst/>
                <a:rect l="l" t="t" r="r" b="b"/>
                <a:pathLst>
                  <a:path w="262" h="40" extrusionOk="0">
                    <a:moveTo>
                      <a:pt x="173" y="1"/>
                    </a:moveTo>
                    <a:cubicBezTo>
                      <a:pt x="117" y="1"/>
                      <a:pt x="47" y="15"/>
                      <a:pt x="1" y="40"/>
                    </a:cubicBezTo>
                    <a:cubicBezTo>
                      <a:pt x="82" y="40"/>
                      <a:pt x="163" y="27"/>
                      <a:pt x="261" y="27"/>
                    </a:cubicBezTo>
                    <a:cubicBezTo>
                      <a:pt x="249" y="9"/>
                      <a:pt x="214"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7"/>
              <p:cNvSpPr/>
              <p:nvPr/>
            </p:nvSpPr>
            <p:spPr>
              <a:xfrm>
                <a:off x="6614477" y="2400251"/>
                <a:ext cx="10955" cy="78307"/>
              </a:xfrm>
              <a:custGeom>
                <a:avLst/>
                <a:gdLst/>
                <a:ahLst/>
                <a:cxnLst/>
                <a:rect l="l" t="t" r="r" b="b"/>
                <a:pathLst>
                  <a:path w="27" h="193" extrusionOk="0">
                    <a:moveTo>
                      <a:pt x="13" y="0"/>
                    </a:moveTo>
                    <a:cubicBezTo>
                      <a:pt x="0" y="69"/>
                      <a:pt x="0" y="124"/>
                      <a:pt x="13" y="192"/>
                    </a:cubicBezTo>
                    <a:lnTo>
                      <a:pt x="26" y="192"/>
                    </a:lnTo>
                    <a:lnTo>
                      <a:pt x="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7"/>
              <p:cNvSpPr/>
              <p:nvPr/>
            </p:nvSpPr>
            <p:spPr>
              <a:xfrm>
                <a:off x="6553618" y="2664377"/>
                <a:ext cx="38545" cy="83582"/>
              </a:xfrm>
              <a:custGeom>
                <a:avLst/>
                <a:gdLst/>
                <a:ahLst/>
                <a:cxnLst/>
                <a:rect l="l" t="t" r="r" b="b"/>
                <a:pathLst>
                  <a:path w="95" h="206" extrusionOk="0">
                    <a:moveTo>
                      <a:pt x="14" y="1"/>
                    </a:moveTo>
                    <a:cubicBezTo>
                      <a:pt x="1" y="1"/>
                      <a:pt x="1" y="14"/>
                      <a:pt x="1" y="14"/>
                    </a:cubicBezTo>
                    <a:cubicBezTo>
                      <a:pt x="1" y="82"/>
                      <a:pt x="27" y="150"/>
                      <a:pt x="69" y="206"/>
                    </a:cubicBezTo>
                    <a:lnTo>
                      <a:pt x="95" y="206"/>
                    </a:lnTo>
                    <a:cubicBezTo>
                      <a:pt x="69" y="137"/>
                      <a:pt x="40"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7"/>
              <p:cNvSpPr/>
              <p:nvPr/>
            </p:nvSpPr>
            <p:spPr>
              <a:xfrm>
                <a:off x="6647340" y="2570655"/>
                <a:ext cx="71816" cy="78307"/>
              </a:xfrm>
              <a:custGeom>
                <a:avLst/>
                <a:gdLst/>
                <a:ahLst/>
                <a:cxnLst/>
                <a:rect l="l" t="t" r="r" b="b"/>
                <a:pathLst>
                  <a:path w="177" h="193" extrusionOk="0">
                    <a:moveTo>
                      <a:pt x="1" y="0"/>
                    </a:moveTo>
                    <a:cubicBezTo>
                      <a:pt x="1" y="98"/>
                      <a:pt x="82" y="180"/>
                      <a:pt x="177" y="193"/>
                    </a:cubicBezTo>
                    <a:cubicBezTo>
                      <a:pt x="95" y="150"/>
                      <a:pt x="27" y="9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7"/>
              <p:cNvSpPr/>
              <p:nvPr/>
            </p:nvSpPr>
            <p:spPr>
              <a:xfrm>
                <a:off x="6971109" y="1706463"/>
                <a:ext cx="106303" cy="50717"/>
              </a:xfrm>
              <a:custGeom>
                <a:avLst/>
                <a:gdLst/>
                <a:ahLst/>
                <a:cxnLst/>
                <a:rect l="l" t="t" r="r" b="b"/>
                <a:pathLst>
                  <a:path w="262" h="125" extrusionOk="0">
                    <a:moveTo>
                      <a:pt x="1" y="1"/>
                    </a:moveTo>
                    <a:cubicBezTo>
                      <a:pt x="98" y="43"/>
                      <a:pt x="180" y="82"/>
                      <a:pt x="261" y="124"/>
                    </a:cubicBezTo>
                    <a:cubicBezTo>
                      <a:pt x="261" y="124"/>
                      <a:pt x="245" y="111"/>
                      <a:pt x="245" y="95"/>
                    </a:cubicBezTo>
                    <a:cubicBezTo>
                      <a:pt x="206" y="69"/>
                      <a:pt x="163" y="56"/>
                      <a:pt x="137" y="30"/>
                    </a:cubicBezTo>
                    <a:cubicBezTo>
                      <a:pt x="98" y="14"/>
                      <a:pt x="56"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7"/>
              <p:cNvSpPr/>
              <p:nvPr/>
            </p:nvSpPr>
            <p:spPr>
              <a:xfrm>
                <a:off x="7136239" y="2196577"/>
                <a:ext cx="61266" cy="83582"/>
              </a:xfrm>
              <a:custGeom>
                <a:avLst/>
                <a:gdLst/>
                <a:ahLst/>
                <a:cxnLst/>
                <a:rect l="l" t="t" r="r" b="b"/>
                <a:pathLst>
                  <a:path w="151" h="206" extrusionOk="0">
                    <a:moveTo>
                      <a:pt x="1" y="1"/>
                    </a:moveTo>
                    <a:lnTo>
                      <a:pt x="1" y="1"/>
                    </a:lnTo>
                    <a:cubicBezTo>
                      <a:pt x="56" y="69"/>
                      <a:pt x="98" y="138"/>
                      <a:pt x="138" y="206"/>
                    </a:cubicBezTo>
                    <a:cubicBezTo>
                      <a:pt x="138" y="190"/>
                      <a:pt x="151" y="177"/>
                      <a:pt x="138" y="177"/>
                    </a:cubicBezTo>
                    <a:cubicBezTo>
                      <a:pt x="98" y="125"/>
                      <a:pt x="82"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7"/>
              <p:cNvSpPr/>
              <p:nvPr/>
            </p:nvSpPr>
            <p:spPr>
              <a:xfrm>
                <a:off x="6724022" y="2620964"/>
                <a:ext cx="82365" cy="55586"/>
              </a:xfrm>
              <a:custGeom>
                <a:avLst/>
                <a:gdLst/>
                <a:ahLst/>
                <a:cxnLst/>
                <a:rect l="l" t="t" r="r" b="b"/>
                <a:pathLst>
                  <a:path w="203" h="137" extrusionOk="0">
                    <a:moveTo>
                      <a:pt x="1" y="0"/>
                    </a:moveTo>
                    <a:lnTo>
                      <a:pt x="1" y="0"/>
                    </a:lnTo>
                    <a:cubicBezTo>
                      <a:pt x="40" y="82"/>
                      <a:pt x="121" y="108"/>
                      <a:pt x="203" y="137"/>
                    </a:cubicBezTo>
                    <a:cubicBezTo>
                      <a:pt x="137" y="95"/>
                      <a:pt x="69" y="5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7"/>
              <p:cNvSpPr/>
              <p:nvPr/>
            </p:nvSpPr>
            <p:spPr>
              <a:xfrm>
                <a:off x="7164234" y="2313020"/>
                <a:ext cx="22721" cy="66541"/>
              </a:xfrm>
              <a:custGeom>
                <a:avLst/>
                <a:gdLst/>
                <a:ahLst/>
                <a:cxnLst/>
                <a:rect l="l" t="t" r="r" b="b"/>
                <a:pathLst>
                  <a:path w="56" h="164" extrusionOk="0">
                    <a:moveTo>
                      <a:pt x="0" y="0"/>
                    </a:moveTo>
                    <a:cubicBezTo>
                      <a:pt x="0" y="52"/>
                      <a:pt x="55" y="95"/>
                      <a:pt x="13" y="134"/>
                    </a:cubicBezTo>
                    <a:cubicBezTo>
                      <a:pt x="13" y="147"/>
                      <a:pt x="29" y="147"/>
                      <a:pt x="29" y="163"/>
                    </a:cubicBezTo>
                    <a:cubicBezTo>
                      <a:pt x="42" y="163"/>
                      <a:pt x="55" y="147"/>
                      <a:pt x="55" y="147"/>
                    </a:cubicBezTo>
                    <a:cubicBezTo>
                      <a:pt x="42" y="108"/>
                      <a:pt x="42" y="66"/>
                      <a:pt x="42" y="26"/>
                    </a:cubicBezTo>
                    <a:cubicBezTo>
                      <a:pt x="42"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7"/>
              <p:cNvSpPr/>
              <p:nvPr/>
            </p:nvSpPr>
            <p:spPr>
              <a:xfrm>
                <a:off x="6999104" y="2824232"/>
                <a:ext cx="38545" cy="99406"/>
              </a:xfrm>
              <a:custGeom>
                <a:avLst/>
                <a:gdLst/>
                <a:ahLst/>
                <a:cxnLst/>
                <a:rect l="l" t="t" r="r" b="b"/>
                <a:pathLst>
                  <a:path w="95" h="245" extrusionOk="0">
                    <a:moveTo>
                      <a:pt x="94" y="1"/>
                    </a:moveTo>
                    <a:lnTo>
                      <a:pt x="94" y="1"/>
                    </a:lnTo>
                    <a:cubicBezTo>
                      <a:pt x="0" y="43"/>
                      <a:pt x="42" y="151"/>
                      <a:pt x="0" y="232"/>
                    </a:cubicBezTo>
                    <a:lnTo>
                      <a:pt x="13" y="245"/>
                    </a:lnTo>
                    <a:cubicBezTo>
                      <a:pt x="42" y="151"/>
                      <a:pt x="68" y="69"/>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7"/>
              <p:cNvSpPr/>
              <p:nvPr/>
            </p:nvSpPr>
            <p:spPr>
              <a:xfrm>
                <a:off x="7181275" y="2174263"/>
                <a:ext cx="43820" cy="78307"/>
              </a:xfrm>
              <a:custGeom>
                <a:avLst/>
                <a:gdLst/>
                <a:ahLst/>
                <a:cxnLst/>
                <a:rect l="l" t="t" r="r" b="b"/>
                <a:pathLst>
                  <a:path w="108" h="193" extrusionOk="0">
                    <a:moveTo>
                      <a:pt x="0" y="0"/>
                    </a:moveTo>
                    <a:lnTo>
                      <a:pt x="0" y="0"/>
                    </a:lnTo>
                    <a:cubicBezTo>
                      <a:pt x="27" y="56"/>
                      <a:pt x="69" y="124"/>
                      <a:pt x="95" y="193"/>
                    </a:cubicBezTo>
                    <a:cubicBezTo>
                      <a:pt x="108" y="137"/>
                      <a:pt x="53" y="3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7"/>
              <p:cNvSpPr/>
              <p:nvPr/>
            </p:nvSpPr>
            <p:spPr>
              <a:xfrm>
                <a:off x="6790156" y="2168582"/>
                <a:ext cx="77090" cy="23127"/>
              </a:xfrm>
              <a:custGeom>
                <a:avLst/>
                <a:gdLst/>
                <a:ahLst/>
                <a:cxnLst/>
                <a:rect l="l" t="t" r="r" b="b"/>
                <a:pathLst>
                  <a:path w="190" h="57" extrusionOk="0">
                    <a:moveTo>
                      <a:pt x="129" y="0"/>
                    </a:moveTo>
                    <a:cubicBezTo>
                      <a:pt x="86" y="0"/>
                      <a:pt x="41" y="7"/>
                      <a:pt x="0" y="57"/>
                    </a:cubicBezTo>
                    <a:cubicBezTo>
                      <a:pt x="69" y="44"/>
                      <a:pt x="121" y="31"/>
                      <a:pt x="189" y="14"/>
                    </a:cubicBezTo>
                    <a:cubicBezTo>
                      <a:pt x="189" y="14"/>
                      <a:pt x="176" y="14"/>
                      <a:pt x="176" y="1"/>
                    </a:cubicBezTo>
                    <a:cubicBezTo>
                      <a:pt x="161" y="1"/>
                      <a:pt x="145"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7"/>
              <p:cNvSpPr/>
              <p:nvPr/>
            </p:nvSpPr>
            <p:spPr>
              <a:xfrm>
                <a:off x="6982875" y="2978813"/>
                <a:ext cx="16635" cy="99406"/>
              </a:xfrm>
              <a:custGeom>
                <a:avLst/>
                <a:gdLst/>
                <a:ahLst/>
                <a:cxnLst/>
                <a:rect l="l" t="t" r="r" b="b"/>
                <a:pathLst>
                  <a:path w="41" h="245" extrusionOk="0">
                    <a:moveTo>
                      <a:pt x="14" y="1"/>
                    </a:moveTo>
                    <a:cubicBezTo>
                      <a:pt x="14" y="82"/>
                      <a:pt x="14" y="164"/>
                      <a:pt x="1" y="245"/>
                    </a:cubicBezTo>
                    <a:cubicBezTo>
                      <a:pt x="40" y="216"/>
                      <a:pt x="40" y="4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7"/>
              <p:cNvSpPr/>
              <p:nvPr/>
            </p:nvSpPr>
            <p:spPr>
              <a:xfrm>
                <a:off x="7016144" y="2351158"/>
                <a:ext cx="27996" cy="87639"/>
              </a:xfrm>
              <a:custGeom>
                <a:avLst/>
                <a:gdLst/>
                <a:ahLst/>
                <a:cxnLst/>
                <a:rect l="l" t="t" r="r" b="b"/>
                <a:pathLst>
                  <a:path w="69" h="216" extrusionOk="0">
                    <a:moveTo>
                      <a:pt x="69" y="1"/>
                    </a:moveTo>
                    <a:lnTo>
                      <a:pt x="69" y="1"/>
                    </a:lnTo>
                    <a:cubicBezTo>
                      <a:pt x="39" y="82"/>
                      <a:pt x="26" y="151"/>
                      <a:pt x="0" y="216"/>
                    </a:cubicBezTo>
                    <a:cubicBezTo>
                      <a:pt x="52" y="164"/>
                      <a:pt x="69" y="82"/>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7"/>
              <p:cNvSpPr/>
              <p:nvPr/>
            </p:nvSpPr>
            <p:spPr>
              <a:xfrm>
                <a:off x="6713473" y="1876056"/>
                <a:ext cx="77090" cy="29213"/>
              </a:xfrm>
              <a:custGeom>
                <a:avLst/>
                <a:gdLst/>
                <a:ahLst/>
                <a:cxnLst/>
                <a:rect l="l" t="t" r="r" b="b"/>
                <a:pathLst>
                  <a:path w="190" h="72" extrusionOk="0">
                    <a:moveTo>
                      <a:pt x="171" y="1"/>
                    </a:moveTo>
                    <a:cubicBezTo>
                      <a:pt x="111" y="1"/>
                      <a:pt x="12" y="48"/>
                      <a:pt x="1" y="71"/>
                    </a:cubicBezTo>
                    <a:cubicBezTo>
                      <a:pt x="66" y="45"/>
                      <a:pt x="121" y="32"/>
                      <a:pt x="189" y="3"/>
                    </a:cubicBezTo>
                    <a:cubicBezTo>
                      <a:pt x="184" y="1"/>
                      <a:pt x="177"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7"/>
              <p:cNvSpPr/>
              <p:nvPr/>
            </p:nvSpPr>
            <p:spPr>
              <a:xfrm>
                <a:off x="6838843" y="1734458"/>
                <a:ext cx="73438" cy="33270"/>
              </a:xfrm>
              <a:custGeom>
                <a:avLst/>
                <a:gdLst/>
                <a:ahLst/>
                <a:cxnLst/>
                <a:rect l="l" t="t" r="r" b="b"/>
                <a:pathLst>
                  <a:path w="181" h="82" extrusionOk="0">
                    <a:moveTo>
                      <a:pt x="141" y="1"/>
                    </a:moveTo>
                    <a:cubicBezTo>
                      <a:pt x="109" y="1"/>
                      <a:pt x="69" y="24"/>
                      <a:pt x="1" y="81"/>
                    </a:cubicBezTo>
                    <a:cubicBezTo>
                      <a:pt x="69" y="55"/>
                      <a:pt x="125" y="26"/>
                      <a:pt x="180" y="13"/>
                    </a:cubicBezTo>
                    <a:cubicBezTo>
                      <a:pt x="167" y="5"/>
                      <a:pt x="15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7"/>
              <p:cNvSpPr/>
              <p:nvPr/>
            </p:nvSpPr>
            <p:spPr>
              <a:xfrm>
                <a:off x="5738516" y="3253894"/>
                <a:ext cx="38545" cy="83582"/>
              </a:xfrm>
              <a:custGeom>
                <a:avLst/>
                <a:gdLst/>
                <a:ahLst/>
                <a:cxnLst/>
                <a:rect l="l" t="t" r="r" b="b"/>
                <a:pathLst>
                  <a:path w="95" h="206" extrusionOk="0">
                    <a:moveTo>
                      <a:pt x="82" y="0"/>
                    </a:moveTo>
                    <a:cubicBezTo>
                      <a:pt x="56" y="69"/>
                      <a:pt x="26" y="137"/>
                      <a:pt x="0" y="189"/>
                    </a:cubicBezTo>
                    <a:cubicBezTo>
                      <a:pt x="0" y="189"/>
                      <a:pt x="0" y="205"/>
                      <a:pt x="13" y="205"/>
                    </a:cubicBezTo>
                    <a:cubicBezTo>
                      <a:pt x="43" y="137"/>
                      <a:pt x="69" y="69"/>
                      <a:pt x="95" y="13"/>
                    </a:cubicBez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7"/>
              <p:cNvSpPr/>
              <p:nvPr/>
            </p:nvSpPr>
            <p:spPr>
              <a:xfrm>
                <a:off x="6134909" y="4212213"/>
                <a:ext cx="60861" cy="10549"/>
              </a:xfrm>
              <a:custGeom>
                <a:avLst/>
                <a:gdLst/>
                <a:ahLst/>
                <a:cxnLst/>
                <a:rect l="l" t="t" r="r" b="b"/>
                <a:pathLst>
                  <a:path w="150" h="26" extrusionOk="0">
                    <a:moveTo>
                      <a:pt x="99" y="1"/>
                    </a:moveTo>
                    <a:cubicBezTo>
                      <a:pt x="67" y="1"/>
                      <a:pt x="37" y="12"/>
                      <a:pt x="0" y="12"/>
                    </a:cubicBezTo>
                    <a:lnTo>
                      <a:pt x="0" y="25"/>
                    </a:lnTo>
                    <a:cubicBezTo>
                      <a:pt x="56" y="25"/>
                      <a:pt x="95" y="12"/>
                      <a:pt x="150" y="12"/>
                    </a:cubicBezTo>
                    <a:cubicBezTo>
                      <a:pt x="132" y="4"/>
                      <a:pt x="115"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7"/>
              <p:cNvSpPr/>
              <p:nvPr/>
            </p:nvSpPr>
            <p:spPr>
              <a:xfrm>
                <a:off x="6779607" y="2389702"/>
                <a:ext cx="26779" cy="88857"/>
              </a:xfrm>
              <a:custGeom>
                <a:avLst/>
                <a:gdLst/>
                <a:ahLst/>
                <a:cxnLst/>
                <a:rect l="l" t="t" r="r" b="b"/>
                <a:pathLst>
                  <a:path w="66" h="219" extrusionOk="0">
                    <a:moveTo>
                      <a:pt x="66" y="0"/>
                    </a:moveTo>
                    <a:cubicBezTo>
                      <a:pt x="13" y="69"/>
                      <a:pt x="0" y="176"/>
                      <a:pt x="53" y="218"/>
                    </a:cubicBezTo>
                    <a:cubicBezTo>
                      <a:pt x="0" y="150"/>
                      <a:pt x="53" y="8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7"/>
              <p:cNvSpPr/>
              <p:nvPr/>
            </p:nvSpPr>
            <p:spPr>
              <a:xfrm>
                <a:off x="6773115" y="3451887"/>
                <a:ext cx="45037" cy="28402"/>
              </a:xfrm>
              <a:custGeom>
                <a:avLst/>
                <a:gdLst/>
                <a:ahLst/>
                <a:cxnLst/>
                <a:rect l="l" t="t" r="r" b="b"/>
                <a:pathLst>
                  <a:path w="111" h="70" extrusionOk="0">
                    <a:moveTo>
                      <a:pt x="98" y="1"/>
                    </a:moveTo>
                    <a:cubicBezTo>
                      <a:pt x="56" y="14"/>
                      <a:pt x="16" y="1"/>
                      <a:pt x="0" y="69"/>
                    </a:cubicBezTo>
                    <a:cubicBezTo>
                      <a:pt x="29" y="43"/>
                      <a:pt x="69" y="27"/>
                      <a:pt x="111" y="14"/>
                    </a:cubicBezTo>
                    <a:cubicBezTo>
                      <a:pt x="98" y="14"/>
                      <a:pt x="9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7"/>
              <p:cNvSpPr/>
              <p:nvPr/>
            </p:nvSpPr>
            <p:spPr>
              <a:xfrm>
                <a:off x="6883878" y="2291517"/>
                <a:ext cx="66541" cy="21910"/>
              </a:xfrm>
              <a:custGeom>
                <a:avLst/>
                <a:gdLst/>
                <a:ahLst/>
                <a:cxnLst/>
                <a:rect l="l" t="t" r="r" b="b"/>
                <a:pathLst>
                  <a:path w="164" h="54" extrusionOk="0">
                    <a:moveTo>
                      <a:pt x="108" y="1"/>
                    </a:moveTo>
                    <a:cubicBezTo>
                      <a:pt x="61" y="1"/>
                      <a:pt x="20" y="23"/>
                      <a:pt x="1" y="53"/>
                    </a:cubicBezTo>
                    <a:cubicBezTo>
                      <a:pt x="53" y="37"/>
                      <a:pt x="108" y="24"/>
                      <a:pt x="164" y="11"/>
                    </a:cubicBezTo>
                    <a:cubicBezTo>
                      <a:pt x="145" y="4"/>
                      <a:pt x="12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7"/>
              <p:cNvSpPr/>
              <p:nvPr/>
            </p:nvSpPr>
            <p:spPr>
              <a:xfrm>
                <a:off x="6739846" y="2587695"/>
                <a:ext cx="50717" cy="44225"/>
              </a:xfrm>
              <a:custGeom>
                <a:avLst/>
                <a:gdLst/>
                <a:ahLst/>
                <a:cxnLst/>
                <a:rect l="l" t="t" r="r" b="b"/>
                <a:pathLst>
                  <a:path w="125" h="109" extrusionOk="0">
                    <a:moveTo>
                      <a:pt x="1" y="1"/>
                    </a:moveTo>
                    <a:lnTo>
                      <a:pt x="1" y="14"/>
                    </a:lnTo>
                    <a:cubicBezTo>
                      <a:pt x="30" y="40"/>
                      <a:pt x="56" y="95"/>
                      <a:pt x="124" y="108"/>
                    </a:cubicBezTo>
                    <a:lnTo>
                      <a:pt x="124" y="95"/>
                    </a:lnTo>
                    <a:cubicBezTo>
                      <a:pt x="82" y="69"/>
                      <a:pt x="43"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7"/>
              <p:cNvSpPr/>
              <p:nvPr/>
            </p:nvSpPr>
            <p:spPr>
              <a:xfrm>
                <a:off x="6706982" y="1866318"/>
                <a:ext cx="66541" cy="15012"/>
              </a:xfrm>
              <a:custGeom>
                <a:avLst/>
                <a:gdLst/>
                <a:ahLst/>
                <a:cxnLst/>
                <a:rect l="l" t="t" r="r" b="b"/>
                <a:pathLst>
                  <a:path w="164" h="37" extrusionOk="0">
                    <a:moveTo>
                      <a:pt x="163" y="1"/>
                    </a:moveTo>
                    <a:cubicBezTo>
                      <a:pt x="111" y="14"/>
                      <a:pt x="56" y="14"/>
                      <a:pt x="0" y="27"/>
                    </a:cubicBezTo>
                    <a:cubicBezTo>
                      <a:pt x="12" y="33"/>
                      <a:pt x="18" y="37"/>
                      <a:pt x="30" y="37"/>
                    </a:cubicBezTo>
                    <a:cubicBezTo>
                      <a:pt x="49" y="37"/>
                      <a:pt x="81" y="2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7"/>
              <p:cNvSpPr/>
              <p:nvPr/>
            </p:nvSpPr>
            <p:spPr>
              <a:xfrm>
                <a:off x="6955286" y="2504522"/>
                <a:ext cx="38951" cy="27996"/>
              </a:xfrm>
              <a:custGeom>
                <a:avLst/>
                <a:gdLst/>
                <a:ahLst/>
                <a:cxnLst/>
                <a:rect l="l" t="t" r="r" b="b"/>
                <a:pathLst>
                  <a:path w="96" h="69" extrusionOk="0">
                    <a:moveTo>
                      <a:pt x="69" y="1"/>
                    </a:moveTo>
                    <a:cubicBezTo>
                      <a:pt x="56" y="17"/>
                      <a:pt x="27" y="43"/>
                      <a:pt x="1" y="56"/>
                    </a:cubicBezTo>
                    <a:cubicBezTo>
                      <a:pt x="1" y="56"/>
                      <a:pt x="14" y="56"/>
                      <a:pt x="14" y="69"/>
                    </a:cubicBezTo>
                    <a:cubicBezTo>
                      <a:pt x="27" y="56"/>
                      <a:pt x="40" y="56"/>
                      <a:pt x="40" y="43"/>
                    </a:cubicBezTo>
                    <a:cubicBezTo>
                      <a:pt x="56" y="56"/>
                      <a:pt x="69" y="56"/>
                      <a:pt x="69" y="56"/>
                    </a:cubicBezTo>
                    <a:cubicBezTo>
                      <a:pt x="82" y="43"/>
                      <a:pt x="95" y="30"/>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7"/>
              <p:cNvSpPr/>
              <p:nvPr/>
            </p:nvSpPr>
            <p:spPr>
              <a:xfrm>
                <a:off x="6790156" y="2626239"/>
                <a:ext cx="61266" cy="27996"/>
              </a:xfrm>
              <a:custGeom>
                <a:avLst/>
                <a:gdLst/>
                <a:ahLst/>
                <a:cxnLst/>
                <a:rect l="l" t="t" r="r" b="b"/>
                <a:pathLst>
                  <a:path w="151" h="69" extrusionOk="0">
                    <a:moveTo>
                      <a:pt x="0" y="0"/>
                    </a:moveTo>
                    <a:lnTo>
                      <a:pt x="0" y="13"/>
                    </a:lnTo>
                    <a:cubicBezTo>
                      <a:pt x="40" y="56"/>
                      <a:pt x="95" y="69"/>
                      <a:pt x="150" y="69"/>
                    </a:cubicBezTo>
                    <a:cubicBezTo>
                      <a:pt x="95" y="56"/>
                      <a:pt x="56"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7"/>
              <p:cNvSpPr/>
              <p:nvPr/>
            </p:nvSpPr>
            <p:spPr>
              <a:xfrm>
                <a:off x="5842787" y="3238070"/>
                <a:ext cx="33270" cy="66135"/>
              </a:xfrm>
              <a:custGeom>
                <a:avLst/>
                <a:gdLst/>
                <a:ahLst/>
                <a:cxnLst/>
                <a:rect l="l" t="t" r="r" b="b"/>
                <a:pathLst>
                  <a:path w="82" h="163" extrusionOk="0">
                    <a:moveTo>
                      <a:pt x="82" y="0"/>
                    </a:moveTo>
                    <a:lnTo>
                      <a:pt x="82" y="0"/>
                    </a:lnTo>
                    <a:cubicBezTo>
                      <a:pt x="56" y="52"/>
                      <a:pt x="30" y="94"/>
                      <a:pt x="0" y="147"/>
                    </a:cubicBezTo>
                    <a:cubicBezTo>
                      <a:pt x="14" y="147"/>
                      <a:pt x="14" y="147"/>
                      <a:pt x="14" y="163"/>
                    </a:cubicBezTo>
                    <a:cubicBezTo>
                      <a:pt x="43" y="108"/>
                      <a:pt x="69" y="52"/>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7"/>
              <p:cNvSpPr/>
              <p:nvPr/>
            </p:nvSpPr>
            <p:spPr>
              <a:xfrm>
                <a:off x="6767841" y="3286757"/>
                <a:ext cx="17447" cy="66541"/>
              </a:xfrm>
              <a:custGeom>
                <a:avLst/>
                <a:gdLst/>
                <a:ahLst/>
                <a:cxnLst/>
                <a:rect l="l" t="t" r="r" b="b"/>
                <a:pathLst>
                  <a:path w="43" h="164" extrusionOk="0">
                    <a:moveTo>
                      <a:pt x="0" y="1"/>
                    </a:moveTo>
                    <a:cubicBezTo>
                      <a:pt x="13" y="56"/>
                      <a:pt x="13" y="108"/>
                      <a:pt x="29" y="163"/>
                    </a:cubicBezTo>
                    <a:cubicBezTo>
                      <a:pt x="29" y="150"/>
                      <a:pt x="42" y="150"/>
                      <a:pt x="42" y="150"/>
                    </a:cubicBezTo>
                    <a:cubicBezTo>
                      <a:pt x="29" y="108"/>
                      <a:pt x="29"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7"/>
              <p:cNvSpPr/>
              <p:nvPr/>
            </p:nvSpPr>
            <p:spPr>
              <a:xfrm>
                <a:off x="6982875" y="2829507"/>
                <a:ext cx="33676" cy="61266"/>
              </a:xfrm>
              <a:custGeom>
                <a:avLst/>
                <a:gdLst/>
                <a:ahLst/>
                <a:cxnLst/>
                <a:rect l="l" t="t" r="r" b="b"/>
                <a:pathLst>
                  <a:path w="83" h="151" extrusionOk="0">
                    <a:moveTo>
                      <a:pt x="53" y="1"/>
                    </a:moveTo>
                    <a:cubicBezTo>
                      <a:pt x="40" y="43"/>
                      <a:pt x="14" y="95"/>
                      <a:pt x="1" y="151"/>
                    </a:cubicBezTo>
                    <a:lnTo>
                      <a:pt x="14" y="151"/>
                    </a:lnTo>
                    <a:cubicBezTo>
                      <a:pt x="40" y="111"/>
                      <a:pt x="53" y="56"/>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7"/>
              <p:cNvSpPr/>
              <p:nvPr/>
            </p:nvSpPr>
            <p:spPr>
              <a:xfrm>
                <a:off x="6993830" y="2592970"/>
                <a:ext cx="38545" cy="29213"/>
              </a:xfrm>
              <a:custGeom>
                <a:avLst/>
                <a:gdLst/>
                <a:ahLst/>
                <a:cxnLst/>
                <a:rect l="l" t="t" r="r" b="b"/>
                <a:pathLst>
                  <a:path w="95" h="72" extrusionOk="0">
                    <a:moveTo>
                      <a:pt x="94" y="1"/>
                    </a:moveTo>
                    <a:lnTo>
                      <a:pt x="94" y="1"/>
                    </a:lnTo>
                    <a:cubicBezTo>
                      <a:pt x="68" y="27"/>
                      <a:pt x="42" y="43"/>
                      <a:pt x="0" y="69"/>
                    </a:cubicBezTo>
                    <a:cubicBezTo>
                      <a:pt x="7" y="71"/>
                      <a:pt x="14" y="72"/>
                      <a:pt x="21" y="72"/>
                    </a:cubicBezTo>
                    <a:cubicBezTo>
                      <a:pt x="65" y="72"/>
                      <a:pt x="94" y="37"/>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7"/>
              <p:cNvSpPr/>
              <p:nvPr/>
            </p:nvSpPr>
            <p:spPr>
              <a:xfrm>
                <a:off x="7037242" y="2372256"/>
                <a:ext cx="22721" cy="55992"/>
              </a:xfrm>
              <a:custGeom>
                <a:avLst/>
                <a:gdLst/>
                <a:ahLst/>
                <a:cxnLst/>
                <a:rect l="l" t="t" r="r" b="b"/>
                <a:pathLst>
                  <a:path w="56" h="138" extrusionOk="0">
                    <a:moveTo>
                      <a:pt x="43" y="1"/>
                    </a:moveTo>
                    <a:cubicBezTo>
                      <a:pt x="30" y="43"/>
                      <a:pt x="17" y="82"/>
                      <a:pt x="0" y="125"/>
                    </a:cubicBezTo>
                    <a:cubicBezTo>
                      <a:pt x="17" y="138"/>
                      <a:pt x="17" y="138"/>
                      <a:pt x="30" y="138"/>
                    </a:cubicBezTo>
                    <a:cubicBezTo>
                      <a:pt x="43" y="99"/>
                      <a:pt x="43" y="43"/>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7"/>
              <p:cNvSpPr/>
              <p:nvPr/>
            </p:nvSpPr>
            <p:spPr>
              <a:xfrm>
                <a:off x="6845740" y="1756773"/>
                <a:ext cx="49094" cy="38545"/>
              </a:xfrm>
              <a:custGeom>
                <a:avLst/>
                <a:gdLst/>
                <a:ahLst/>
                <a:cxnLst/>
                <a:rect l="l" t="t" r="r" b="b"/>
                <a:pathLst>
                  <a:path w="121" h="95" extrusionOk="0">
                    <a:moveTo>
                      <a:pt x="108" y="0"/>
                    </a:moveTo>
                    <a:cubicBezTo>
                      <a:pt x="82" y="26"/>
                      <a:pt x="39" y="52"/>
                      <a:pt x="0" y="82"/>
                    </a:cubicBezTo>
                    <a:cubicBezTo>
                      <a:pt x="13" y="82"/>
                      <a:pt x="13" y="82"/>
                      <a:pt x="13" y="95"/>
                    </a:cubicBezTo>
                    <a:cubicBezTo>
                      <a:pt x="52" y="69"/>
                      <a:pt x="82" y="39"/>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7"/>
              <p:cNvSpPr/>
              <p:nvPr/>
            </p:nvSpPr>
            <p:spPr>
              <a:xfrm>
                <a:off x="7021419" y="2598244"/>
                <a:ext cx="33270" cy="33676"/>
              </a:xfrm>
              <a:custGeom>
                <a:avLst/>
                <a:gdLst/>
                <a:ahLst/>
                <a:cxnLst/>
                <a:rect l="l" t="t" r="r" b="b"/>
                <a:pathLst>
                  <a:path w="82" h="83" extrusionOk="0">
                    <a:moveTo>
                      <a:pt x="82" y="1"/>
                    </a:moveTo>
                    <a:cubicBezTo>
                      <a:pt x="69" y="30"/>
                      <a:pt x="39" y="56"/>
                      <a:pt x="0" y="82"/>
                    </a:cubicBezTo>
                    <a:cubicBezTo>
                      <a:pt x="39" y="82"/>
                      <a:pt x="82" y="43"/>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7"/>
              <p:cNvSpPr/>
              <p:nvPr/>
            </p:nvSpPr>
            <p:spPr>
              <a:xfrm>
                <a:off x="6872112" y="2273259"/>
                <a:ext cx="55992" cy="17852"/>
              </a:xfrm>
              <a:custGeom>
                <a:avLst/>
                <a:gdLst/>
                <a:ahLst/>
                <a:cxnLst/>
                <a:rect l="l" t="t" r="r" b="b"/>
                <a:pathLst>
                  <a:path w="138" h="44" extrusionOk="0">
                    <a:moveTo>
                      <a:pt x="137" y="1"/>
                    </a:moveTo>
                    <a:cubicBezTo>
                      <a:pt x="82" y="1"/>
                      <a:pt x="43" y="17"/>
                      <a:pt x="0" y="30"/>
                    </a:cubicBezTo>
                    <a:lnTo>
                      <a:pt x="0" y="43"/>
                    </a:lnTo>
                    <a:cubicBezTo>
                      <a:pt x="43" y="30"/>
                      <a:pt x="82" y="30"/>
                      <a:pt x="137" y="17"/>
                    </a:cubicBezTo>
                    <a:lnTo>
                      <a:pt x="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7"/>
              <p:cNvSpPr/>
              <p:nvPr/>
            </p:nvSpPr>
            <p:spPr>
              <a:xfrm>
                <a:off x="5875651" y="3182486"/>
                <a:ext cx="28402" cy="55992"/>
              </a:xfrm>
              <a:custGeom>
                <a:avLst/>
                <a:gdLst/>
                <a:ahLst/>
                <a:cxnLst/>
                <a:rect l="l" t="t" r="r" b="b"/>
                <a:pathLst>
                  <a:path w="70" h="138" extrusionOk="0">
                    <a:moveTo>
                      <a:pt x="69" y="0"/>
                    </a:moveTo>
                    <a:cubicBezTo>
                      <a:pt x="43" y="56"/>
                      <a:pt x="30" y="95"/>
                      <a:pt x="1" y="137"/>
                    </a:cubicBezTo>
                    <a:lnTo>
                      <a:pt x="1" y="137"/>
                    </a:lnTo>
                    <a:cubicBezTo>
                      <a:pt x="30" y="95"/>
                      <a:pt x="43" y="5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7"/>
              <p:cNvSpPr/>
              <p:nvPr/>
            </p:nvSpPr>
            <p:spPr>
              <a:xfrm>
                <a:off x="7664899" y="4135126"/>
                <a:ext cx="210578" cy="94131"/>
              </a:xfrm>
              <a:custGeom>
                <a:avLst/>
                <a:gdLst/>
                <a:ahLst/>
                <a:cxnLst/>
                <a:rect l="l" t="t" r="r" b="b"/>
                <a:pathLst>
                  <a:path w="519" h="232" extrusionOk="0">
                    <a:moveTo>
                      <a:pt x="518" y="0"/>
                    </a:moveTo>
                    <a:cubicBezTo>
                      <a:pt x="504" y="7"/>
                      <a:pt x="493" y="7"/>
                      <a:pt x="484" y="7"/>
                    </a:cubicBezTo>
                    <a:cubicBezTo>
                      <a:pt x="476" y="7"/>
                      <a:pt x="469" y="7"/>
                      <a:pt x="463" y="13"/>
                    </a:cubicBezTo>
                    <a:cubicBezTo>
                      <a:pt x="368" y="69"/>
                      <a:pt x="261" y="69"/>
                      <a:pt x="193" y="150"/>
                    </a:cubicBezTo>
                    <a:cubicBezTo>
                      <a:pt x="150" y="176"/>
                      <a:pt x="98" y="176"/>
                      <a:pt x="43" y="202"/>
                    </a:cubicBezTo>
                    <a:cubicBezTo>
                      <a:pt x="30" y="202"/>
                      <a:pt x="17" y="215"/>
                      <a:pt x="0" y="215"/>
                    </a:cubicBezTo>
                    <a:cubicBezTo>
                      <a:pt x="0" y="232"/>
                      <a:pt x="17" y="232"/>
                      <a:pt x="17" y="232"/>
                    </a:cubicBezTo>
                    <a:cubicBezTo>
                      <a:pt x="111" y="202"/>
                      <a:pt x="219" y="163"/>
                      <a:pt x="326" y="121"/>
                    </a:cubicBezTo>
                    <a:lnTo>
                      <a:pt x="326" y="108"/>
                    </a:lnTo>
                    <a:lnTo>
                      <a:pt x="287" y="108"/>
                    </a:lnTo>
                    <a:cubicBezTo>
                      <a:pt x="368" y="69"/>
                      <a:pt x="450" y="39"/>
                      <a:pt x="518" y="13"/>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7"/>
              <p:cNvSpPr/>
              <p:nvPr/>
            </p:nvSpPr>
            <p:spPr>
              <a:xfrm>
                <a:off x="6630300" y="4618749"/>
                <a:ext cx="248717" cy="61266"/>
              </a:xfrm>
              <a:custGeom>
                <a:avLst/>
                <a:gdLst/>
                <a:ahLst/>
                <a:cxnLst/>
                <a:rect l="l" t="t" r="r" b="b"/>
                <a:pathLst>
                  <a:path w="613" h="151" extrusionOk="0">
                    <a:moveTo>
                      <a:pt x="613" y="0"/>
                    </a:moveTo>
                    <a:cubicBezTo>
                      <a:pt x="408" y="43"/>
                      <a:pt x="206" y="98"/>
                      <a:pt x="0" y="137"/>
                    </a:cubicBezTo>
                    <a:lnTo>
                      <a:pt x="0" y="150"/>
                    </a:lnTo>
                    <a:cubicBezTo>
                      <a:pt x="206" y="111"/>
                      <a:pt x="408" y="56"/>
                      <a:pt x="613" y="17"/>
                    </a:cubicBezTo>
                    <a:lnTo>
                      <a:pt x="6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7"/>
              <p:cNvSpPr/>
              <p:nvPr/>
            </p:nvSpPr>
            <p:spPr>
              <a:xfrm>
                <a:off x="6035507" y="4651612"/>
                <a:ext cx="176496" cy="116852"/>
              </a:xfrm>
              <a:custGeom>
                <a:avLst/>
                <a:gdLst/>
                <a:ahLst/>
                <a:cxnLst/>
                <a:rect l="l" t="t" r="r" b="b"/>
                <a:pathLst>
                  <a:path w="435" h="288" extrusionOk="0">
                    <a:moveTo>
                      <a:pt x="434" y="1"/>
                    </a:moveTo>
                    <a:cubicBezTo>
                      <a:pt x="340" y="30"/>
                      <a:pt x="14" y="245"/>
                      <a:pt x="1" y="287"/>
                    </a:cubicBezTo>
                    <a:cubicBezTo>
                      <a:pt x="151" y="193"/>
                      <a:pt x="288" y="9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7"/>
              <p:cNvSpPr/>
              <p:nvPr/>
            </p:nvSpPr>
            <p:spPr>
              <a:xfrm>
                <a:off x="7010870" y="4503523"/>
                <a:ext cx="153775" cy="66541"/>
              </a:xfrm>
              <a:custGeom>
                <a:avLst/>
                <a:gdLst/>
                <a:ahLst/>
                <a:cxnLst/>
                <a:rect l="l" t="t" r="r" b="b"/>
                <a:pathLst>
                  <a:path w="379" h="164" extrusionOk="0">
                    <a:moveTo>
                      <a:pt x="378" y="1"/>
                    </a:moveTo>
                    <a:cubicBezTo>
                      <a:pt x="352" y="1"/>
                      <a:pt x="339" y="1"/>
                      <a:pt x="326" y="14"/>
                    </a:cubicBezTo>
                    <a:cubicBezTo>
                      <a:pt x="215" y="56"/>
                      <a:pt x="108" y="108"/>
                      <a:pt x="0" y="151"/>
                    </a:cubicBezTo>
                    <a:lnTo>
                      <a:pt x="0" y="164"/>
                    </a:lnTo>
                    <a:cubicBezTo>
                      <a:pt x="26" y="164"/>
                      <a:pt x="39" y="151"/>
                      <a:pt x="65" y="138"/>
                    </a:cubicBezTo>
                    <a:cubicBezTo>
                      <a:pt x="163" y="108"/>
                      <a:pt x="245" y="69"/>
                      <a:pt x="326" y="27"/>
                    </a:cubicBezTo>
                    <a:cubicBezTo>
                      <a:pt x="352" y="27"/>
                      <a:pt x="365"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7"/>
              <p:cNvSpPr/>
              <p:nvPr/>
            </p:nvSpPr>
            <p:spPr>
              <a:xfrm>
                <a:off x="6112189" y="4580205"/>
                <a:ext cx="160266" cy="89262"/>
              </a:xfrm>
              <a:custGeom>
                <a:avLst/>
                <a:gdLst/>
                <a:ahLst/>
                <a:cxnLst/>
                <a:rect l="l" t="t" r="r" b="b"/>
                <a:pathLst>
                  <a:path w="395" h="220" extrusionOk="0">
                    <a:moveTo>
                      <a:pt x="395" y="1"/>
                    </a:moveTo>
                    <a:cubicBezTo>
                      <a:pt x="245" y="43"/>
                      <a:pt x="125" y="125"/>
                      <a:pt x="1" y="206"/>
                    </a:cubicBezTo>
                    <a:lnTo>
                      <a:pt x="17" y="219"/>
                    </a:lnTo>
                    <a:cubicBezTo>
                      <a:pt x="56" y="193"/>
                      <a:pt x="99" y="164"/>
                      <a:pt x="138" y="138"/>
                    </a:cubicBezTo>
                    <a:cubicBezTo>
                      <a:pt x="193" y="112"/>
                      <a:pt x="232" y="82"/>
                      <a:pt x="274" y="69"/>
                    </a:cubicBezTo>
                    <a:cubicBezTo>
                      <a:pt x="369" y="30"/>
                      <a:pt x="395" y="14"/>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7"/>
              <p:cNvSpPr/>
              <p:nvPr/>
            </p:nvSpPr>
            <p:spPr>
              <a:xfrm>
                <a:off x="7572394" y="4023957"/>
                <a:ext cx="109955" cy="73033"/>
              </a:xfrm>
              <a:custGeom>
                <a:avLst/>
                <a:gdLst/>
                <a:ahLst/>
                <a:cxnLst/>
                <a:rect l="l" t="t" r="r" b="b"/>
                <a:pathLst>
                  <a:path w="271" h="180" extrusionOk="0">
                    <a:moveTo>
                      <a:pt x="258" y="1"/>
                    </a:moveTo>
                    <a:cubicBezTo>
                      <a:pt x="228" y="17"/>
                      <a:pt x="189" y="30"/>
                      <a:pt x="163" y="43"/>
                    </a:cubicBezTo>
                    <a:cubicBezTo>
                      <a:pt x="147" y="56"/>
                      <a:pt x="134" y="56"/>
                      <a:pt x="121" y="69"/>
                    </a:cubicBezTo>
                    <a:cubicBezTo>
                      <a:pt x="82" y="111"/>
                      <a:pt x="40" y="138"/>
                      <a:pt x="0" y="164"/>
                    </a:cubicBezTo>
                    <a:cubicBezTo>
                      <a:pt x="0" y="180"/>
                      <a:pt x="13" y="180"/>
                      <a:pt x="13" y="180"/>
                    </a:cubicBezTo>
                    <a:cubicBezTo>
                      <a:pt x="95" y="125"/>
                      <a:pt x="176" y="69"/>
                      <a:pt x="271" y="17"/>
                    </a:cubicBezTo>
                    <a:cubicBezTo>
                      <a:pt x="271" y="17"/>
                      <a:pt x="271"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7"/>
              <p:cNvSpPr/>
              <p:nvPr/>
            </p:nvSpPr>
            <p:spPr>
              <a:xfrm>
                <a:off x="7153685" y="4300255"/>
                <a:ext cx="132270" cy="71816"/>
              </a:xfrm>
              <a:custGeom>
                <a:avLst/>
                <a:gdLst/>
                <a:ahLst/>
                <a:cxnLst/>
                <a:rect l="l" t="t" r="r" b="b"/>
                <a:pathLst>
                  <a:path w="326" h="177" extrusionOk="0">
                    <a:moveTo>
                      <a:pt x="326" y="0"/>
                    </a:moveTo>
                    <a:cubicBezTo>
                      <a:pt x="218" y="53"/>
                      <a:pt x="108" y="108"/>
                      <a:pt x="0" y="163"/>
                    </a:cubicBezTo>
                    <a:lnTo>
                      <a:pt x="0" y="176"/>
                    </a:lnTo>
                    <a:cubicBezTo>
                      <a:pt x="108" y="121"/>
                      <a:pt x="218" y="69"/>
                      <a:pt x="326" y="26"/>
                    </a:cubicBez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7"/>
              <p:cNvSpPr/>
              <p:nvPr/>
            </p:nvSpPr>
            <p:spPr>
              <a:xfrm>
                <a:off x="7786617" y="4361114"/>
                <a:ext cx="104680" cy="26779"/>
              </a:xfrm>
              <a:custGeom>
                <a:avLst/>
                <a:gdLst/>
                <a:ahLst/>
                <a:cxnLst/>
                <a:rect l="l" t="t" r="r" b="b"/>
                <a:pathLst>
                  <a:path w="258" h="66" extrusionOk="0">
                    <a:moveTo>
                      <a:pt x="257" y="0"/>
                    </a:moveTo>
                    <a:cubicBezTo>
                      <a:pt x="176" y="13"/>
                      <a:pt x="94" y="39"/>
                      <a:pt x="0" y="65"/>
                    </a:cubicBezTo>
                    <a:cubicBezTo>
                      <a:pt x="231" y="52"/>
                      <a:pt x="244" y="39"/>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7"/>
              <p:cNvSpPr/>
              <p:nvPr/>
            </p:nvSpPr>
            <p:spPr>
              <a:xfrm>
                <a:off x="7664899" y="3963910"/>
                <a:ext cx="50717" cy="60455"/>
              </a:xfrm>
              <a:custGeom>
                <a:avLst/>
                <a:gdLst/>
                <a:ahLst/>
                <a:cxnLst/>
                <a:rect l="l" t="t" r="r" b="b"/>
                <a:pathLst>
                  <a:path w="125" h="149" extrusionOk="0">
                    <a:moveTo>
                      <a:pt x="66" y="0"/>
                    </a:moveTo>
                    <a:cubicBezTo>
                      <a:pt x="39" y="0"/>
                      <a:pt x="25" y="16"/>
                      <a:pt x="17" y="41"/>
                    </a:cubicBezTo>
                    <a:cubicBezTo>
                      <a:pt x="0" y="97"/>
                      <a:pt x="43" y="136"/>
                      <a:pt x="82" y="149"/>
                    </a:cubicBezTo>
                    <a:cubicBezTo>
                      <a:pt x="69" y="123"/>
                      <a:pt x="56" y="97"/>
                      <a:pt x="56" y="67"/>
                    </a:cubicBezTo>
                    <a:cubicBezTo>
                      <a:pt x="43" y="15"/>
                      <a:pt x="98" y="28"/>
                      <a:pt x="124" y="15"/>
                    </a:cubicBezTo>
                    <a:cubicBezTo>
                      <a:pt x="100" y="5"/>
                      <a:pt x="81"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7"/>
              <p:cNvSpPr/>
              <p:nvPr/>
            </p:nvSpPr>
            <p:spPr>
              <a:xfrm>
                <a:off x="7301369" y="4221545"/>
                <a:ext cx="89262" cy="40574"/>
              </a:xfrm>
              <a:custGeom>
                <a:avLst/>
                <a:gdLst/>
                <a:ahLst/>
                <a:cxnLst/>
                <a:rect l="l" t="t" r="r" b="b"/>
                <a:pathLst>
                  <a:path w="220" h="100" extrusionOk="0">
                    <a:moveTo>
                      <a:pt x="203" y="1"/>
                    </a:moveTo>
                    <a:cubicBezTo>
                      <a:pt x="140" y="1"/>
                      <a:pt x="16" y="61"/>
                      <a:pt x="1" y="100"/>
                    </a:cubicBezTo>
                    <a:cubicBezTo>
                      <a:pt x="82" y="71"/>
                      <a:pt x="151" y="32"/>
                      <a:pt x="219" y="2"/>
                    </a:cubicBezTo>
                    <a:cubicBezTo>
                      <a:pt x="214" y="1"/>
                      <a:pt x="20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7"/>
              <p:cNvSpPr/>
              <p:nvPr/>
            </p:nvSpPr>
            <p:spPr>
              <a:xfrm>
                <a:off x="7862893" y="4129851"/>
                <a:ext cx="83988" cy="33270"/>
              </a:xfrm>
              <a:custGeom>
                <a:avLst/>
                <a:gdLst/>
                <a:ahLst/>
                <a:cxnLst/>
                <a:rect l="l" t="t" r="r" b="b"/>
                <a:pathLst>
                  <a:path w="207" h="82" extrusionOk="0">
                    <a:moveTo>
                      <a:pt x="193" y="0"/>
                    </a:moveTo>
                    <a:cubicBezTo>
                      <a:pt x="125" y="26"/>
                      <a:pt x="56" y="39"/>
                      <a:pt x="1" y="65"/>
                    </a:cubicBezTo>
                    <a:lnTo>
                      <a:pt x="1" y="82"/>
                    </a:lnTo>
                    <a:cubicBezTo>
                      <a:pt x="69" y="52"/>
                      <a:pt x="138" y="39"/>
                      <a:pt x="206" y="26"/>
                    </a:cubicBezTo>
                    <a:cubicBezTo>
                      <a:pt x="193" y="13"/>
                      <a:pt x="193" y="13"/>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7"/>
              <p:cNvSpPr/>
              <p:nvPr/>
            </p:nvSpPr>
            <p:spPr>
              <a:xfrm>
                <a:off x="7527358" y="4338393"/>
                <a:ext cx="28402" cy="61266"/>
              </a:xfrm>
              <a:custGeom>
                <a:avLst/>
                <a:gdLst/>
                <a:ahLst/>
                <a:cxnLst/>
                <a:rect l="l" t="t" r="r" b="b"/>
                <a:pathLst>
                  <a:path w="70" h="151" extrusionOk="0">
                    <a:moveTo>
                      <a:pt x="14" y="1"/>
                    </a:moveTo>
                    <a:lnTo>
                      <a:pt x="1" y="14"/>
                    </a:lnTo>
                    <a:cubicBezTo>
                      <a:pt x="1" y="40"/>
                      <a:pt x="1" y="69"/>
                      <a:pt x="14" y="95"/>
                    </a:cubicBezTo>
                    <a:lnTo>
                      <a:pt x="69" y="151"/>
                    </a:lnTo>
                    <a:cubicBezTo>
                      <a:pt x="56" y="95"/>
                      <a:pt x="43" y="56"/>
                      <a:pt x="30" y="14"/>
                    </a:cubicBezTo>
                    <a:cubicBezTo>
                      <a:pt x="30" y="14"/>
                      <a:pt x="14"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7"/>
              <p:cNvSpPr/>
              <p:nvPr/>
            </p:nvSpPr>
            <p:spPr>
              <a:xfrm>
                <a:off x="7615806" y="4036129"/>
                <a:ext cx="71816" cy="43820"/>
              </a:xfrm>
              <a:custGeom>
                <a:avLst/>
                <a:gdLst/>
                <a:ahLst/>
                <a:cxnLst/>
                <a:rect l="l" t="t" r="r" b="b"/>
                <a:pathLst>
                  <a:path w="177" h="108" extrusionOk="0">
                    <a:moveTo>
                      <a:pt x="177" y="0"/>
                    </a:moveTo>
                    <a:lnTo>
                      <a:pt x="177" y="0"/>
                    </a:lnTo>
                    <a:cubicBezTo>
                      <a:pt x="121" y="39"/>
                      <a:pt x="56" y="81"/>
                      <a:pt x="1" y="108"/>
                    </a:cubicBezTo>
                    <a:cubicBezTo>
                      <a:pt x="69" y="108"/>
                      <a:pt x="164" y="39"/>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7"/>
              <p:cNvSpPr/>
              <p:nvPr/>
            </p:nvSpPr>
            <p:spPr>
              <a:xfrm>
                <a:off x="7169509" y="4338393"/>
                <a:ext cx="78307" cy="44225"/>
              </a:xfrm>
              <a:custGeom>
                <a:avLst/>
                <a:gdLst/>
                <a:ahLst/>
                <a:cxnLst/>
                <a:rect l="l" t="t" r="r" b="b"/>
                <a:pathLst>
                  <a:path w="193" h="109" extrusionOk="0">
                    <a:moveTo>
                      <a:pt x="179" y="1"/>
                    </a:moveTo>
                    <a:cubicBezTo>
                      <a:pt x="124" y="40"/>
                      <a:pt x="56" y="69"/>
                      <a:pt x="0" y="95"/>
                    </a:cubicBezTo>
                    <a:lnTo>
                      <a:pt x="0" y="108"/>
                    </a:lnTo>
                    <a:cubicBezTo>
                      <a:pt x="69" y="82"/>
                      <a:pt x="124" y="56"/>
                      <a:pt x="192" y="27"/>
                    </a:cubicBezTo>
                    <a:cubicBezTo>
                      <a:pt x="179" y="14"/>
                      <a:pt x="179" y="14"/>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7"/>
              <p:cNvSpPr/>
              <p:nvPr/>
            </p:nvSpPr>
            <p:spPr>
              <a:xfrm>
                <a:off x="5947059" y="1447611"/>
                <a:ext cx="28402" cy="309578"/>
              </a:xfrm>
              <a:custGeom>
                <a:avLst/>
                <a:gdLst/>
                <a:ahLst/>
                <a:cxnLst/>
                <a:rect l="l" t="t" r="r" b="b"/>
                <a:pathLst>
                  <a:path w="70" h="763" extrusionOk="0">
                    <a:moveTo>
                      <a:pt x="30" y="0"/>
                    </a:moveTo>
                    <a:cubicBezTo>
                      <a:pt x="17" y="56"/>
                      <a:pt x="1" y="98"/>
                      <a:pt x="1" y="150"/>
                    </a:cubicBezTo>
                    <a:cubicBezTo>
                      <a:pt x="1" y="218"/>
                      <a:pt x="1" y="300"/>
                      <a:pt x="17" y="368"/>
                    </a:cubicBezTo>
                    <a:cubicBezTo>
                      <a:pt x="30" y="489"/>
                      <a:pt x="43" y="626"/>
                      <a:pt x="56" y="762"/>
                    </a:cubicBezTo>
                    <a:lnTo>
                      <a:pt x="69" y="762"/>
                    </a:lnTo>
                    <a:lnTo>
                      <a:pt x="69" y="720"/>
                    </a:lnTo>
                    <a:cubicBezTo>
                      <a:pt x="56" y="639"/>
                      <a:pt x="43" y="557"/>
                      <a:pt x="30" y="463"/>
                    </a:cubicBezTo>
                    <a:lnTo>
                      <a:pt x="30" y="30"/>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7"/>
              <p:cNvSpPr/>
              <p:nvPr/>
            </p:nvSpPr>
            <p:spPr>
              <a:xfrm>
                <a:off x="5969779" y="1459377"/>
                <a:ext cx="17447" cy="193537"/>
              </a:xfrm>
              <a:custGeom>
                <a:avLst/>
                <a:gdLst/>
                <a:ahLst/>
                <a:cxnLst/>
                <a:rect l="l" t="t" r="r" b="b"/>
                <a:pathLst>
                  <a:path w="43" h="477" extrusionOk="0">
                    <a:moveTo>
                      <a:pt x="0" y="1"/>
                    </a:moveTo>
                    <a:cubicBezTo>
                      <a:pt x="0" y="163"/>
                      <a:pt x="13" y="313"/>
                      <a:pt x="13" y="476"/>
                    </a:cubicBezTo>
                    <a:lnTo>
                      <a:pt x="42" y="476"/>
                    </a:lnTo>
                    <a:cubicBezTo>
                      <a:pt x="26" y="313"/>
                      <a:pt x="26" y="16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7"/>
              <p:cNvSpPr/>
              <p:nvPr/>
            </p:nvSpPr>
            <p:spPr>
              <a:xfrm>
                <a:off x="5875651" y="831722"/>
                <a:ext cx="105086" cy="115229"/>
              </a:xfrm>
              <a:custGeom>
                <a:avLst/>
                <a:gdLst/>
                <a:ahLst/>
                <a:cxnLst/>
                <a:rect l="l" t="t" r="r" b="b"/>
                <a:pathLst>
                  <a:path w="259" h="284" extrusionOk="0">
                    <a:moveTo>
                      <a:pt x="14" y="1"/>
                    </a:moveTo>
                    <a:cubicBezTo>
                      <a:pt x="14" y="1"/>
                      <a:pt x="1" y="1"/>
                      <a:pt x="1" y="14"/>
                    </a:cubicBezTo>
                    <a:cubicBezTo>
                      <a:pt x="82" y="108"/>
                      <a:pt x="164" y="190"/>
                      <a:pt x="245" y="284"/>
                    </a:cubicBezTo>
                    <a:lnTo>
                      <a:pt x="258" y="271"/>
                    </a:lnTo>
                    <a:cubicBezTo>
                      <a:pt x="177" y="177"/>
                      <a:pt x="95" y="95"/>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7"/>
              <p:cNvSpPr/>
              <p:nvPr/>
            </p:nvSpPr>
            <p:spPr>
              <a:xfrm>
                <a:off x="6091091" y="1612741"/>
                <a:ext cx="16229" cy="116447"/>
              </a:xfrm>
              <a:custGeom>
                <a:avLst/>
                <a:gdLst/>
                <a:ahLst/>
                <a:cxnLst/>
                <a:rect l="l" t="t" r="r" b="b"/>
                <a:pathLst>
                  <a:path w="40" h="287" extrusionOk="0">
                    <a:moveTo>
                      <a:pt x="40" y="0"/>
                    </a:moveTo>
                    <a:cubicBezTo>
                      <a:pt x="1" y="43"/>
                      <a:pt x="14" y="261"/>
                      <a:pt x="40" y="287"/>
                    </a:cubicBezTo>
                    <a:lnTo>
                      <a:pt x="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7"/>
              <p:cNvSpPr/>
              <p:nvPr/>
            </p:nvSpPr>
            <p:spPr>
              <a:xfrm>
                <a:off x="5947059" y="1817631"/>
                <a:ext cx="88857" cy="69787"/>
              </a:xfrm>
              <a:custGeom>
                <a:avLst/>
                <a:gdLst/>
                <a:ahLst/>
                <a:cxnLst/>
                <a:rect l="l" t="t" r="r" b="b"/>
                <a:pathLst>
                  <a:path w="219" h="172" extrusionOk="0">
                    <a:moveTo>
                      <a:pt x="17" y="0"/>
                    </a:moveTo>
                    <a:lnTo>
                      <a:pt x="17" y="0"/>
                    </a:lnTo>
                    <a:cubicBezTo>
                      <a:pt x="1" y="52"/>
                      <a:pt x="30" y="95"/>
                      <a:pt x="82" y="121"/>
                    </a:cubicBezTo>
                    <a:cubicBezTo>
                      <a:pt x="105" y="141"/>
                      <a:pt x="134" y="171"/>
                      <a:pt x="165" y="171"/>
                    </a:cubicBezTo>
                    <a:cubicBezTo>
                      <a:pt x="174" y="171"/>
                      <a:pt x="184" y="169"/>
                      <a:pt x="193" y="163"/>
                    </a:cubicBezTo>
                    <a:cubicBezTo>
                      <a:pt x="206" y="163"/>
                      <a:pt x="206" y="147"/>
                      <a:pt x="219" y="147"/>
                    </a:cubicBezTo>
                    <a:cubicBezTo>
                      <a:pt x="206" y="134"/>
                      <a:pt x="206" y="134"/>
                      <a:pt x="193" y="134"/>
                    </a:cubicBezTo>
                    <a:cubicBezTo>
                      <a:pt x="164" y="134"/>
                      <a:pt x="138" y="134"/>
                      <a:pt x="125" y="121"/>
                    </a:cubicBezTo>
                    <a:cubicBezTo>
                      <a:pt x="82" y="95"/>
                      <a:pt x="56" y="39"/>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7"/>
              <p:cNvSpPr/>
              <p:nvPr/>
            </p:nvSpPr>
            <p:spPr>
              <a:xfrm>
                <a:off x="6079325" y="946542"/>
                <a:ext cx="17447" cy="116852"/>
              </a:xfrm>
              <a:custGeom>
                <a:avLst/>
                <a:gdLst/>
                <a:ahLst/>
                <a:cxnLst/>
                <a:rect l="l" t="t" r="r" b="b"/>
                <a:pathLst>
                  <a:path w="43" h="288" extrusionOk="0">
                    <a:moveTo>
                      <a:pt x="43" y="1"/>
                    </a:moveTo>
                    <a:cubicBezTo>
                      <a:pt x="0" y="1"/>
                      <a:pt x="17" y="30"/>
                      <a:pt x="30" y="56"/>
                    </a:cubicBezTo>
                    <a:lnTo>
                      <a:pt x="30" y="177"/>
                    </a:lnTo>
                    <a:cubicBezTo>
                      <a:pt x="43" y="219"/>
                      <a:pt x="43" y="258"/>
                      <a:pt x="43" y="288"/>
                    </a:cubicBezTo>
                    <a:lnTo>
                      <a:pt x="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7"/>
              <p:cNvSpPr/>
              <p:nvPr/>
            </p:nvSpPr>
            <p:spPr>
              <a:xfrm>
                <a:off x="5986820" y="1794911"/>
                <a:ext cx="54369" cy="49500"/>
              </a:xfrm>
              <a:custGeom>
                <a:avLst/>
                <a:gdLst/>
                <a:ahLst/>
                <a:cxnLst/>
                <a:rect l="l" t="t" r="r" b="b"/>
                <a:pathLst>
                  <a:path w="134" h="122" extrusionOk="0">
                    <a:moveTo>
                      <a:pt x="13" y="1"/>
                    </a:moveTo>
                    <a:lnTo>
                      <a:pt x="13" y="1"/>
                    </a:lnTo>
                    <a:cubicBezTo>
                      <a:pt x="0" y="40"/>
                      <a:pt x="82" y="108"/>
                      <a:pt x="134" y="121"/>
                    </a:cubicBezTo>
                    <a:cubicBezTo>
                      <a:pt x="95" y="69"/>
                      <a:pt x="53" y="2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7"/>
              <p:cNvSpPr/>
              <p:nvPr/>
            </p:nvSpPr>
            <p:spPr>
              <a:xfrm>
                <a:off x="6178322" y="1057711"/>
                <a:ext cx="88857" cy="54775"/>
              </a:xfrm>
              <a:custGeom>
                <a:avLst/>
                <a:gdLst/>
                <a:ahLst/>
                <a:cxnLst/>
                <a:rect l="l" t="t" r="r" b="b"/>
                <a:pathLst>
                  <a:path w="219" h="135" extrusionOk="0">
                    <a:moveTo>
                      <a:pt x="180" y="1"/>
                    </a:moveTo>
                    <a:cubicBezTo>
                      <a:pt x="137" y="27"/>
                      <a:pt x="98" y="53"/>
                      <a:pt x="56" y="95"/>
                    </a:cubicBezTo>
                    <a:cubicBezTo>
                      <a:pt x="43" y="95"/>
                      <a:pt x="43" y="95"/>
                      <a:pt x="30" y="108"/>
                    </a:cubicBezTo>
                    <a:cubicBezTo>
                      <a:pt x="17" y="108"/>
                      <a:pt x="17" y="121"/>
                      <a:pt x="1" y="121"/>
                    </a:cubicBezTo>
                    <a:cubicBezTo>
                      <a:pt x="1" y="134"/>
                      <a:pt x="17" y="134"/>
                      <a:pt x="17" y="134"/>
                    </a:cubicBezTo>
                    <a:cubicBezTo>
                      <a:pt x="82" y="95"/>
                      <a:pt x="150" y="40"/>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7"/>
              <p:cNvSpPr/>
              <p:nvPr/>
            </p:nvSpPr>
            <p:spPr>
              <a:xfrm>
                <a:off x="5242720" y="2890365"/>
                <a:ext cx="44225" cy="170815"/>
              </a:xfrm>
              <a:custGeom>
                <a:avLst/>
                <a:gdLst/>
                <a:ahLst/>
                <a:cxnLst/>
                <a:rect l="l" t="t" r="r" b="b"/>
                <a:pathLst>
                  <a:path w="109" h="421" extrusionOk="0">
                    <a:moveTo>
                      <a:pt x="108" y="1"/>
                    </a:moveTo>
                    <a:cubicBezTo>
                      <a:pt x="56" y="1"/>
                      <a:pt x="1" y="326"/>
                      <a:pt x="27" y="421"/>
                    </a:cubicBezTo>
                    <a:cubicBezTo>
                      <a:pt x="56" y="287"/>
                      <a:pt x="82" y="13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7"/>
              <p:cNvSpPr/>
              <p:nvPr/>
            </p:nvSpPr>
            <p:spPr>
              <a:xfrm>
                <a:off x="5242720" y="2389702"/>
                <a:ext cx="66541" cy="148500"/>
              </a:xfrm>
              <a:custGeom>
                <a:avLst/>
                <a:gdLst/>
                <a:ahLst/>
                <a:cxnLst/>
                <a:rect l="l" t="t" r="r" b="b"/>
                <a:pathLst>
                  <a:path w="164" h="366" extrusionOk="0">
                    <a:moveTo>
                      <a:pt x="151" y="0"/>
                    </a:moveTo>
                    <a:cubicBezTo>
                      <a:pt x="138" y="0"/>
                      <a:pt x="125" y="13"/>
                      <a:pt x="125" y="26"/>
                    </a:cubicBezTo>
                    <a:cubicBezTo>
                      <a:pt x="95" y="69"/>
                      <a:pt x="82" y="121"/>
                      <a:pt x="69" y="176"/>
                    </a:cubicBezTo>
                    <a:cubicBezTo>
                      <a:pt x="43" y="231"/>
                      <a:pt x="27" y="300"/>
                      <a:pt x="1" y="365"/>
                    </a:cubicBezTo>
                    <a:lnTo>
                      <a:pt x="27" y="365"/>
                    </a:lnTo>
                    <a:cubicBezTo>
                      <a:pt x="69" y="245"/>
                      <a:pt x="125" y="121"/>
                      <a:pt x="164" y="13"/>
                    </a:cubicBezTo>
                    <a:cubicBezTo>
                      <a:pt x="164" y="0"/>
                      <a:pt x="151"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7"/>
              <p:cNvSpPr/>
              <p:nvPr/>
            </p:nvSpPr>
            <p:spPr>
              <a:xfrm>
                <a:off x="5352671" y="2532111"/>
                <a:ext cx="33270" cy="149717"/>
              </a:xfrm>
              <a:custGeom>
                <a:avLst/>
                <a:gdLst/>
                <a:ahLst/>
                <a:cxnLst/>
                <a:rect l="l" t="t" r="r" b="b"/>
                <a:pathLst>
                  <a:path w="82" h="369" extrusionOk="0">
                    <a:moveTo>
                      <a:pt x="0" y="1"/>
                    </a:moveTo>
                    <a:lnTo>
                      <a:pt x="0" y="1"/>
                    </a:lnTo>
                    <a:cubicBezTo>
                      <a:pt x="30" y="125"/>
                      <a:pt x="43" y="245"/>
                      <a:pt x="69" y="369"/>
                    </a:cubicBezTo>
                    <a:lnTo>
                      <a:pt x="82" y="369"/>
                    </a:lnTo>
                    <a:cubicBezTo>
                      <a:pt x="56" y="245"/>
                      <a:pt x="69" y="12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7"/>
              <p:cNvSpPr/>
              <p:nvPr/>
            </p:nvSpPr>
            <p:spPr>
              <a:xfrm>
                <a:off x="5293029" y="2917954"/>
                <a:ext cx="16229" cy="122127"/>
              </a:xfrm>
              <a:custGeom>
                <a:avLst/>
                <a:gdLst/>
                <a:ahLst/>
                <a:cxnLst/>
                <a:rect l="l" t="t" r="r" b="b"/>
                <a:pathLst>
                  <a:path w="40" h="301" extrusionOk="0">
                    <a:moveTo>
                      <a:pt x="27" y="1"/>
                    </a:moveTo>
                    <a:cubicBezTo>
                      <a:pt x="27" y="14"/>
                      <a:pt x="14" y="27"/>
                      <a:pt x="14" y="40"/>
                    </a:cubicBezTo>
                    <a:cubicBezTo>
                      <a:pt x="1" y="121"/>
                      <a:pt x="1" y="203"/>
                      <a:pt x="1" y="301"/>
                    </a:cubicBezTo>
                    <a:cubicBezTo>
                      <a:pt x="14" y="203"/>
                      <a:pt x="27" y="108"/>
                      <a:pt x="40" y="14"/>
                    </a:cubicBezTo>
                    <a:lnTo>
                      <a:pt x="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7"/>
              <p:cNvSpPr/>
              <p:nvPr/>
            </p:nvSpPr>
            <p:spPr>
              <a:xfrm>
                <a:off x="5281263" y="2417291"/>
                <a:ext cx="38545" cy="87639"/>
              </a:xfrm>
              <a:custGeom>
                <a:avLst/>
                <a:gdLst/>
                <a:ahLst/>
                <a:cxnLst/>
                <a:rect l="l" t="t" r="r" b="b"/>
                <a:pathLst>
                  <a:path w="95" h="216" extrusionOk="0">
                    <a:moveTo>
                      <a:pt x="95" y="1"/>
                    </a:moveTo>
                    <a:lnTo>
                      <a:pt x="95" y="1"/>
                    </a:lnTo>
                    <a:cubicBezTo>
                      <a:pt x="56" y="27"/>
                      <a:pt x="0" y="177"/>
                      <a:pt x="30" y="216"/>
                    </a:cubicBezTo>
                    <a:cubicBezTo>
                      <a:pt x="56" y="150"/>
                      <a:pt x="69" y="8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7"/>
              <p:cNvSpPr/>
              <p:nvPr/>
            </p:nvSpPr>
            <p:spPr>
              <a:xfrm>
                <a:off x="5352671" y="2345884"/>
                <a:ext cx="66541" cy="33676"/>
              </a:xfrm>
              <a:custGeom>
                <a:avLst/>
                <a:gdLst/>
                <a:ahLst/>
                <a:cxnLst/>
                <a:rect l="l" t="t" r="r" b="b"/>
                <a:pathLst>
                  <a:path w="164" h="83" extrusionOk="0">
                    <a:moveTo>
                      <a:pt x="111" y="1"/>
                    </a:moveTo>
                    <a:cubicBezTo>
                      <a:pt x="56" y="1"/>
                      <a:pt x="17" y="27"/>
                      <a:pt x="0" y="82"/>
                    </a:cubicBezTo>
                    <a:cubicBezTo>
                      <a:pt x="17" y="66"/>
                      <a:pt x="17" y="66"/>
                      <a:pt x="30" y="53"/>
                    </a:cubicBezTo>
                    <a:cubicBezTo>
                      <a:pt x="43" y="40"/>
                      <a:pt x="63" y="33"/>
                      <a:pt x="83" y="33"/>
                    </a:cubicBezTo>
                    <a:cubicBezTo>
                      <a:pt x="104" y="33"/>
                      <a:pt x="124" y="40"/>
                      <a:pt x="137" y="53"/>
                    </a:cubicBezTo>
                    <a:cubicBezTo>
                      <a:pt x="137" y="53"/>
                      <a:pt x="150" y="53"/>
                      <a:pt x="163" y="66"/>
                    </a:cubicBezTo>
                    <a:lnTo>
                      <a:pt x="163" y="27"/>
                    </a:lnTo>
                    <a:cubicBezTo>
                      <a:pt x="150" y="14"/>
                      <a:pt x="137"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7"/>
              <p:cNvSpPr/>
              <p:nvPr/>
            </p:nvSpPr>
            <p:spPr>
              <a:xfrm>
                <a:off x="5364437" y="2393759"/>
                <a:ext cx="44225" cy="12172"/>
              </a:xfrm>
              <a:custGeom>
                <a:avLst/>
                <a:gdLst/>
                <a:ahLst/>
                <a:cxnLst/>
                <a:rect l="l" t="t" r="r" b="b"/>
                <a:pathLst>
                  <a:path w="109" h="30" extrusionOk="0">
                    <a:moveTo>
                      <a:pt x="48" y="0"/>
                    </a:moveTo>
                    <a:cubicBezTo>
                      <a:pt x="31" y="0"/>
                      <a:pt x="14" y="3"/>
                      <a:pt x="1" y="16"/>
                    </a:cubicBezTo>
                    <a:lnTo>
                      <a:pt x="1" y="29"/>
                    </a:lnTo>
                    <a:cubicBezTo>
                      <a:pt x="40" y="29"/>
                      <a:pt x="69" y="29"/>
                      <a:pt x="108" y="16"/>
                    </a:cubicBezTo>
                    <a:lnTo>
                      <a:pt x="95" y="3"/>
                    </a:lnTo>
                    <a:cubicBezTo>
                      <a:pt x="82" y="3"/>
                      <a:pt x="6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7"/>
              <p:cNvSpPr/>
              <p:nvPr/>
            </p:nvSpPr>
            <p:spPr>
              <a:xfrm>
                <a:off x="5408255" y="2405525"/>
                <a:ext cx="17447" cy="73033"/>
              </a:xfrm>
              <a:custGeom>
                <a:avLst/>
                <a:gdLst/>
                <a:ahLst/>
                <a:cxnLst/>
                <a:rect l="l" t="t" r="r" b="b"/>
                <a:pathLst>
                  <a:path w="43" h="180" extrusionOk="0">
                    <a:moveTo>
                      <a:pt x="26" y="0"/>
                    </a:moveTo>
                    <a:cubicBezTo>
                      <a:pt x="13" y="69"/>
                      <a:pt x="13" y="124"/>
                      <a:pt x="0" y="179"/>
                    </a:cubicBezTo>
                    <a:lnTo>
                      <a:pt x="13" y="179"/>
                    </a:lnTo>
                    <a:cubicBezTo>
                      <a:pt x="26" y="124"/>
                      <a:pt x="42" y="69"/>
                      <a:pt x="42" y="17"/>
                    </a:cubicBezTo>
                    <a:cubicBezTo>
                      <a:pt x="42" y="17"/>
                      <a:pt x="26" y="17"/>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7"/>
              <p:cNvSpPr/>
              <p:nvPr/>
            </p:nvSpPr>
            <p:spPr>
              <a:xfrm>
                <a:off x="6541852" y="4228442"/>
                <a:ext cx="132270" cy="49906"/>
              </a:xfrm>
              <a:custGeom>
                <a:avLst/>
                <a:gdLst/>
                <a:ahLst/>
                <a:cxnLst/>
                <a:rect l="l" t="t" r="r" b="b"/>
                <a:pathLst>
                  <a:path w="326" h="123" extrusionOk="0">
                    <a:moveTo>
                      <a:pt x="272" y="1"/>
                    </a:moveTo>
                    <a:cubicBezTo>
                      <a:pt x="214" y="1"/>
                      <a:pt x="164" y="44"/>
                      <a:pt x="111" y="54"/>
                    </a:cubicBezTo>
                    <a:cubicBezTo>
                      <a:pt x="69" y="67"/>
                      <a:pt x="30" y="96"/>
                      <a:pt x="0" y="122"/>
                    </a:cubicBezTo>
                    <a:lnTo>
                      <a:pt x="30" y="122"/>
                    </a:lnTo>
                    <a:cubicBezTo>
                      <a:pt x="69" y="109"/>
                      <a:pt x="98" y="96"/>
                      <a:pt x="137" y="83"/>
                    </a:cubicBezTo>
                    <a:cubicBezTo>
                      <a:pt x="205" y="54"/>
                      <a:pt x="274" y="41"/>
                      <a:pt x="326" y="15"/>
                    </a:cubicBezTo>
                    <a:cubicBezTo>
                      <a:pt x="307" y="5"/>
                      <a:pt x="289"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7"/>
              <p:cNvSpPr/>
              <p:nvPr/>
            </p:nvSpPr>
            <p:spPr>
              <a:xfrm>
                <a:off x="6861563" y="4338393"/>
                <a:ext cx="116447" cy="73033"/>
              </a:xfrm>
              <a:custGeom>
                <a:avLst/>
                <a:gdLst/>
                <a:ahLst/>
                <a:cxnLst/>
                <a:rect l="l" t="t" r="r" b="b"/>
                <a:pathLst>
                  <a:path w="287" h="180" extrusionOk="0">
                    <a:moveTo>
                      <a:pt x="287" y="1"/>
                    </a:moveTo>
                    <a:lnTo>
                      <a:pt x="287" y="1"/>
                    </a:lnTo>
                    <a:cubicBezTo>
                      <a:pt x="189" y="56"/>
                      <a:pt x="95" y="108"/>
                      <a:pt x="0" y="177"/>
                    </a:cubicBezTo>
                    <a:cubicBezTo>
                      <a:pt x="2" y="179"/>
                      <a:pt x="6" y="180"/>
                      <a:pt x="11" y="180"/>
                    </a:cubicBezTo>
                    <a:cubicBezTo>
                      <a:pt x="64" y="180"/>
                      <a:pt x="272" y="52"/>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7"/>
              <p:cNvSpPr/>
              <p:nvPr/>
            </p:nvSpPr>
            <p:spPr>
              <a:xfrm>
                <a:off x="6647340" y="4343668"/>
                <a:ext cx="110361" cy="71816"/>
              </a:xfrm>
              <a:custGeom>
                <a:avLst/>
                <a:gdLst/>
                <a:ahLst/>
                <a:cxnLst/>
                <a:rect l="l" t="t" r="r" b="b"/>
                <a:pathLst>
                  <a:path w="272" h="177" extrusionOk="0">
                    <a:moveTo>
                      <a:pt x="271" y="1"/>
                    </a:moveTo>
                    <a:cubicBezTo>
                      <a:pt x="258" y="14"/>
                      <a:pt x="258" y="14"/>
                      <a:pt x="245" y="14"/>
                    </a:cubicBezTo>
                    <a:cubicBezTo>
                      <a:pt x="190" y="43"/>
                      <a:pt x="134" y="82"/>
                      <a:pt x="82" y="108"/>
                    </a:cubicBezTo>
                    <a:cubicBezTo>
                      <a:pt x="53" y="138"/>
                      <a:pt x="27" y="151"/>
                      <a:pt x="1" y="177"/>
                    </a:cubicBezTo>
                    <a:lnTo>
                      <a:pt x="27" y="177"/>
                    </a:lnTo>
                    <a:cubicBezTo>
                      <a:pt x="82" y="151"/>
                      <a:pt x="134" y="108"/>
                      <a:pt x="190" y="82"/>
                    </a:cubicBezTo>
                    <a:cubicBezTo>
                      <a:pt x="216" y="56"/>
                      <a:pt x="245" y="43"/>
                      <a:pt x="271" y="14"/>
                    </a:cubicBezTo>
                    <a:lnTo>
                      <a:pt x="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7"/>
              <p:cNvSpPr/>
              <p:nvPr/>
            </p:nvSpPr>
            <p:spPr>
              <a:xfrm>
                <a:off x="6492759" y="4277941"/>
                <a:ext cx="49500" cy="33270"/>
              </a:xfrm>
              <a:custGeom>
                <a:avLst/>
                <a:gdLst/>
                <a:ahLst/>
                <a:cxnLst/>
                <a:rect l="l" t="t" r="r" b="b"/>
                <a:pathLst>
                  <a:path w="122" h="82" extrusionOk="0">
                    <a:moveTo>
                      <a:pt x="121" y="0"/>
                    </a:moveTo>
                    <a:cubicBezTo>
                      <a:pt x="82" y="13"/>
                      <a:pt x="40" y="42"/>
                      <a:pt x="1" y="68"/>
                    </a:cubicBezTo>
                    <a:lnTo>
                      <a:pt x="1" y="81"/>
                    </a:lnTo>
                    <a:cubicBezTo>
                      <a:pt x="40" y="55"/>
                      <a:pt x="82" y="42"/>
                      <a:pt x="121"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7"/>
              <p:cNvSpPr/>
              <p:nvPr/>
            </p:nvSpPr>
            <p:spPr>
              <a:xfrm>
                <a:off x="6206317" y="2190492"/>
                <a:ext cx="94131" cy="83176"/>
              </a:xfrm>
              <a:custGeom>
                <a:avLst/>
                <a:gdLst/>
                <a:ahLst/>
                <a:cxnLst/>
                <a:rect l="l" t="t" r="r" b="b"/>
                <a:pathLst>
                  <a:path w="232" h="205" extrusionOk="0">
                    <a:moveTo>
                      <a:pt x="207" y="1"/>
                    </a:moveTo>
                    <a:cubicBezTo>
                      <a:pt x="147" y="1"/>
                      <a:pt x="132" y="46"/>
                      <a:pt x="95" y="84"/>
                    </a:cubicBezTo>
                    <a:cubicBezTo>
                      <a:pt x="55" y="110"/>
                      <a:pt x="29" y="166"/>
                      <a:pt x="0" y="205"/>
                    </a:cubicBezTo>
                    <a:lnTo>
                      <a:pt x="13" y="205"/>
                    </a:lnTo>
                    <a:cubicBezTo>
                      <a:pt x="81" y="140"/>
                      <a:pt x="150" y="71"/>
                      <a:pt x="231" y="3"/>
                    </a:cubicBezTo>
                    <a:cubicBezTo>
                      <a:pt x="223" y="1"/>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7"/>
              <p:cNvSpPr/>
              <p:nvPr/>
            </p:nvSpPr>
            <p:spPr>
              <a:xfrm>
                <a:off x="6030232" y="2587695"/>
                <a:ext cx="55992" cy="82365"/>
              </a:xfrm>
              <a:custGeom>
                <a:avLst/>
                <a:gdLst/>
                <a:ahLst/>
                <a:cxnLst/>
                <a:rect l="l" t="t" r="r" b="b"/>
                <a:pathLst>
                  <a:path w="138" h="203" extrusionOk="0">
                    <a:moveTo>
                      <a:pt x="121" y="1"/>
                    </a:moveTo>
                    <a:cubicBezTo>
                      <a:pt x="82" y="69"/>
                      <a:pt x="40" y="138"/>
                      <a:pt x="1" y="203"/>
                    </a:cubicBezTo>
                    <a:lnTo>
                      <a:pt x="14" y="203"/>
                    </a:lnTo>
                    <a:cubicBezTo>
                      <a:pt x="56" y="138"/>
                      <a:pt x="95" y="69"/>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7"/>
              <p:cNvSpPr/>
              <p:nvPr/>
            </p:nvSpPr>
            <p:spPr>
              <a:xfrm>
                <a:off x="5512527" y="3924961"/>
                <a:ext cx="45443" cy="149717"/>
              </a:xfrm>
              <a:custGeom>
                <a:avLst/>
                <a:gdLst/>
                <a:ahLst/>
                <a:cxnLst/>
                <a:rect l="l" t="t" r="r" b="b"/>
                <a:pathLst>
                  <a:path w="112" h="369" extrusionOk="0">
                    <a:moveTo>
                      <a:pt x="111" y="1"/>
                    </a:moveTo>
                    <a:lnTo>
                      <a:pt x="111" y="1"/>
                    </a:lnTo>
                    <a:cubicBezTo>
                      <a:pt x="56" y="56"/>
                      <a:pt x="0" y="342"/>
                      <a:pt x="30" y="369"/>
                    </a:cubicBezTo>
                    <a:cubicBezTo>
                      <a:pt x="56" y="245"/>
                      <a:pt x="82" y="124"/>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7"/>
              <p:cNvSpPr/>
              <p:nvPr/>
            </p:nvSpPr>
            <p:spPr>
              <a:xfrm>
                <a:off x="5496704" y="3924961"/>
                <a:ext cx="33270" cy="154992"/>
              </a:xfrm>
              <a:custGeom>
                <a:avLst/>
                <a:gdLst/>
                <a:ahLst/>
                <a:cxnLst/>
                <a:rect l="l" t="t" r="r" b="b"/>
                <a:pathLst>
                  <a:path w="82" h="382" extrusionOk="0">
                    <a:moveTo>
                      <a:pt x="82" y="1"/>
                    </a:moveTo>
                    <a:cubicBezTo>
                      <a:pt x="39" y="43"/>
                      <a:pt x="0" y="261"/>
                      <a:pt x="0" y="382"/>
                    </a:cubicBezTo>
                    <a:cubicBezTo>
                      <a:pt x="26" y="261"/>
                      <a:pt x="52" y="13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7"/>
              <p:cNvSpPr/>
              <p:nvPr/>
            </p:nvSpPr>
            <p:spPr>
              <a:xfrm>
                <a:off x="5397301" y="4090090"/>
                <a:ext cx="115635" cy="66541"/>
              </a:xfrm>
              <a:custGeom>
                <a:avLst/>
                <a:gdLst/>
                <a:ahLst/>
                <a:cxnLst/>
                <a:rect l="l" t="t" r="r" b="b"/>
                <a:pathLst>
                  <a:path w="285" h="164" extrusionOk="0">
                    <a:moveTo>
                      <a:pt x="1" y="1"/>
                    </a:moveTo>
                    <a:cubicBezTo>
                      <a:pt x="27" y="17"/>
                      <a:pt x="27" y="43"/>
                      <a:pt x="53" y="56"/>
                    </a:cubicBezTo>
                    <a:cubicBezTo>
                      <a:pt x="95" y="82"/>
                      <a:pt x="151" y="111"/>
                      <a:pt x="203" y="137"/>
                    </a:cubicBezTo>
                    <a:cubicBezTo>
                      <a:pt x="216" y="137"/>
                      <a:pt x="245" y="150"/>
                      <a:pt x="284" y="163"/>
                    </a:cubicBezTo>
                    <a:cubicBezTo>
                      <a:pt x="177" y="98"/>
                      <a:pt x="95" y="5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7"/>
              <p:cNvSpPr/>
              <p:nvPr/>
            </p:nvSpPr>
            <p:spPr>
              <a:xfrm>
                <a:off x="5408255" y="4072239"/>
                <a:ext cx="76684" cy="45848"/>
              </a:xfrm>
              <a:custGeom>
                <a:avLst/>
                <a:gdLst/>
                <a:ahLst/>
                <a:cxnLst/>
                <a:rect l="l" t="t" r="r" b="b"/>
                <a:pathLst>
                  <a:path w="189" h="113" extrusionOk="0">
                    <a:moveTo>
                      <a:pt x="17" y="0"/>
                    </a:moveTo>
                    <a:cubicBezTo>
                      <a:pt x="12" y="0"/>
                      <a:pt x="9" y="9"/>
                      <a:pt x="0" y="19"/>
                    </a:cubicBezTo>
                    <a:cubicBezTo>
                      <a:pt x="68" y="45"/>
                      <a:pt x="124" y="87"/>
                      <a:pt x="176" y="113"/>
                    </a:cubicBezTo>
                    <a:cubicBezTo>
                      <a:pt x="176" y="113"/>
                      <a:pt x="189" y="113"/>
                      <a:pt x="189" y="100"/>
                    </a:cubicBezTo>
                    <a:cubicBezTo>
                      <a:pt x="137" y="74"/>
                      <a:pt x="81" y="32"/>
                      <a:pt x="26" y="6"/>
                    </a:cubicBezTo>
                    <a:cubicBezTo>
                      <a:pt x="22"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7"/>
              <p:cNvSpPr/>
              <p:nvPr/>
            </p:nvSpPr>
            <p:spPr>
              <a:xfrm>
                <a:off x="5116133" y="2114621"/>
                <a:ext cx="61266" cy="132676"/>
              </a:xfrm>
              <a:custGeom>
                <a:avLst/>
                <a:gdLst/>
                <a:ahLst/>
                <a:cxnLst/>
                <a:rect l="l" t="t" r="r" b="b"/>
                <a:pathLst>
                  <a:path w="151" h="327" extrusionOk="0">
                    <a:moveTo>
                      <a:pt x="0" y="1"/>
                    </a:moveTo>
                    <a:cubicBezTo>
                      <a:pt x="43" y="108"/>
                      <a:pt x="82" y="216"/>
                      <a:pt x="137" y="327"/>
                    </a:cubicBezTo>
                    <a:lnTo>
                      <a:pt x="150" y="310"/>
                    </a:lnTo>
                    <a:cubicBezTo>
                      <a:pt x="137" y="297"/>
                      <a:pt x="124" y="271"/>
                      <a:pt x="124" y="245"/>
                    </a:cubicBezTo>
                    <a:cubicBezTo>
                      <a:pt x="95" y="177"/>
                      <a:pt x="56" y="95"/>
                      <a:pt x="30" y="27"/>
                    </a:cubicBezTo>
                    <a:cubicBezTo>
                      <a:pt x="30" y="14"/>
                      <a:pt x="13"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7"/>
              <p:cNvSpPr/>
              <p:nvPr/>
            </p:nvSpPr>
            <p:spPr>
              <a:xfrm>
                <a:off x="5127899" y="2108130"/>
                <a:ext cx="49500" cy="83582"/>
              </a:xfrm>
              <a:custGeom>
                <a:avLst/>
                <a:gdLst/>
                <a:ahLst/>
                <a:cxnLst/>
                <a:rect l="l" t="t" r="r" b="b"/>
                <a:pathLst>
                  <a:path w="122" h="206" extrusionOk="0">
                    <a:moveTo>
                      <a:pt x="14" y="1"/>
                    </a:moveTo>
                    <a:cubicBezTo>
                      <a:pt x="14" y="17"/>
                      <a:pt x="14" y="30"/>
                      <a:pt x="1" y="43"/>
                    </a:cubicBezTo>
                    <a:cubicBezTo>
                      <a:pt x="14" y="43"/>
                      <a:pt x="27" y="56"/>
                      <a:pt x="27" y="69"/>
                    </a:cubicBezTo>
                    <a:cubicBezTo>
                      <a:pt x="53" y="111"/>
                      <a:pt x="82" y="150"/>
                      <a:pt x="108" y="206"/>
                    </a:cubicBezTo>
                    <a:cubicBezTo>
                      <a:pt x="108" y="193"/>
                      <a:pt x="108" y="193"/>
                      <a:pt x="121" y="193"/>
                    </a:cubicBezTo>
                    <a:cubicBezTo>
                      <a:pt x="95" y="124"/>
                      <a:pt x="53" y="69"/>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7"/>
              <p:cNvSpPr/>
              <p:nvPr/>
            </p:nvSpPr>
            <p:spPr>
              <a:xfrm>
                <a:off x="5303578" y="2207126"/>
                <a:ext cx="16229" cy="83988"/>
              </a:xfrm>
              <a:custGeom>
                <a:avLst/>
                <a:gdLst/>
                <a:ahLst/>
                <a:cxnLst/>
                <a:rect l="l" t="t" r="r" b="b"/>
                <a:pathLst>
                  <a:path w="40" h="207" extrusionOk="0">
                    <a:moveTo>
                      <a:pt x="1" y="1"/>
                    </a:moveTo>
                    <a:cubicBezTo>
                      <a:pt x="14" y="69"/>
                      <a:pt x="14" y="138"/>
                      <a:pt x="27" y="206"/>
                    </a:cubicBezTo>
                    <a:lnTo>
                      <a:pt x="40" y="206"/>
                    </a:lnTo>
                    <a:cubicBezTo>
                      <a:pt x="40" y="138"/>
                      <a:pt x="27"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7"/>
              <p:cNvSpPr/>
              <p:nvPr/>
            </p:nvSpPr>
            <p:spPr>
              <a:xfrm>
                <a:off x="4983867" y="1784362"/>
                <a:ext cx="28402" cy="49500"/>
              </a:xfrm>
              <a:custGeom>
                <a:avLst/>
                <a:gdLst/>
                <a:ahLst/>
                <a:cxnLst/>
                <a:rect l="l" t="t" r="r" b="b"/>
                <a:pathLst>
                  <a:path w="70" h="122" extrusionOk="0">
                    <a:moveTo>
                      <a:pt x="1" y="1"/>
                    </a:moveTo>
                    <a:lnTo>
                      <a:pt x="1" y="1"/>
                    </a:lnTo>
                    <a:cubicBezTo>
                      <a:pt x="14" y="40"/>
                      <a:pt x="30" y="82"/>
                      <a:pt x="43" y="121"/>
                    </a:cubicBezTo>
                    <a:cubicBezTo>
                      <a:pt x="69" y="66"/>
                      <a:pt x="43"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7"/>
              <p:cNvSpPr/>
              <p:nvPr/>
            </p:nvSpPr>
            <p:spPr>
              <a:xfrm>
                <a:off x="5110859" y="3490431"/>
                <a:ext cx="50717" cy="165541"/>
              </a:xfrm>
              <a:custGeom>
                <a:avLst/>
                <a:gdLst/>
                <a:ahLst/>
                <a:cxnLst/>
                <a:rect l="l" t="t" r="r" b="b"/>
                <a:pathLst>
                  <a:path w="125" h="408" extrusionOk="0">
                    <a:moveTo>
                      <a:pt x="0" y="0"/>
                    </a:moveTo>
                    <a:cubicBezTo>
                      <a:pt x="13" y="137"/>
                      <a:pt x="69" y="274"/>
                      <a:pt x="108" y="407"/>
                    </a:cubicBezTo>
                    <a:lnTo>
                      <a:pt x="124" y="407"/>
                    </a:lnTo>
                    <a:cubicBezTo>
                      <a:pt x="82" y="274"/>
                      <a:pt x="56"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7"/>
              <p:cNvSpPr/>
              <p:nvPr/>
            </p:nvSpPr>
            <p:spPr>
              <a:xfrm>
                <a:off x="5187541" y="3865319"/>
                <a:ext cx="55586" cy="115635"/>
              </a:xfrm>
              <a:custGeom>
                <a:avLst/>
                <a:gdLst/>
                <a:ahLst/>
                <a:cxnLst/>
                <a:rect l="l" t="t" r="r" b="b"/>
                <a:pathLst>
                  <a:path w="137" h="285" extrusionOk="0">
                    <a:moveTo>
                      <a:pt x="0" y="1"/>
                    </a:moveTo>
                    <a:lnTo>
                      <a:pt x="0" y="1"/>
                    </a:lnTo>
                    <a:cubicBezTo>
                      <a:pt x="16" y="108"/>
                      <a:pt x="82" y="190"/>
                      <a:pt x="137" y="284"/>
                    </a:cubicBezTo>
                    <a:cubicBezTo>
                      <a:pt x="98" y="190"/>
                      <a:pt x="56" y="9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7"/>
              <p:cNvSpPr/>
              <p:nvPr/>
            </p:nvSpPr>
            <p:spPr>
              <a:xfrm>
                <a:off x="5303578" y="3683149"/>
                <a:ext cx="28402" cy="61266"/>
              </a:xfrm>
              <a:custGeom>
                <a:avLst/>
                <a:gdLst/>
                <a:ahLst/>
                <a:cxnLst/>
                <a:rect l="l" t="t" r="r" b="b"/>
                <a:pathLst>
                  <a:path w="70" h="151" extrusionOk="0">
                    <a:moveTo>
                      <a:pt x="14" y="1"/>
                    </a:moveTo>
                    <a:lnTo>
                      <a:pt x="14" y="1"/>
                    </a:lnTo>
                    <a:cubicBezTo>
                      <a:pt x="1" y="69"/>
                      <a:pt x="27" y="108"/>
                      <a:pt x="56" y="150"/>
                    </a:cubicBezTo>
                    <a:lnTo>
                      <a:pt x="69" y="150"/>
                    </a:lnTo>
                    <a:cubicBezTo>
                      <a:pt x="56" y="95"/>
                      <a:pt x="27"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7"/>
              <p:cNvSpPr/>
              <p:nvPr/>
            </p:nvSpPr>
            <p:spPr>
              <a:xfrm>
                <a:off x="6614477" y="3584153"/>
                <a:ext cx="54369" cy="66541"/>
              </a:xfrm>
              <a:custGeom>
                <a:avLst/>
                <a:gdLst/>
                <a:ahLst/>
                <a:cxnLst/>
                <a:rect l="l" t="t" r="r" b="b"/>
                <a:pathLst>
                  <a:path w="134" h="164" extrusionOk="0">
                    <a:moveTo>
                      <a:pt x="121" y="0"/>
                    </a:moveTo>
                    <a:cubicBezTo>
                      <a:pt x="82" y="56"/>
                      <a:pt x="39" y="108"/>
                      <a:pt x="0" y="163"/>
                    </a:cubicBezTo>
                    <a:cubicBezTo>
                      <a:pt x="52" y="124"/>
                      <a:pt x="108" y="82"/>
                      <a:pt x="134"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7"/>
              <p:cNvSpPr/>
              <p:nvPr/>
            </p:nvSpPr>
            <p:spPr>
              <a:xfrm>
                <a:off x="6663164" y="3528569"/>
                <a:ext cx="50717" cy="61266"/>
              </a:xfrm>
              <a:custGeom>
                <a:avLst/>
                <a:gdLst/>
                <a:ahLst/>
                <a:cxnLst/>
                <a:rect l="l" t="t" r="r" b="b"/>
                <a:pathLst>
                  <a:path w="125" h="151" extrusionOk="0">
                    <a:moveTo>
                      <a:pt x="108" y="1"/>
                    </a:moveTo>
                    <a:cubicBezTo>
                      <a:pt x="69" y="43"/>
                      <a:pt x="43" y="98"/>
                      <a:pt x="1" y="137"/>
                    </a:cubicBezTo>
                    <a:lnTo>
                      <a:pt x="14" y="150"/>
                    </a:lnTo>
                    <a:cubicBezTo>
                      <a:pt x="69" y="111"/>
                      <a:pt x="95" y="56"/>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7"/>
              <p:cNvSpPr/>
              <p:nvPr/>
            </p:nvSpPr>
            <p:spPr>
              <a:xfrm>
                <a:off x="7929026" y="2857501"/>
                <a:ext cx="83582" cy="66135"/>
              </a:xfrm>
              <a:custGeom>
                <a:avLst/>
                <a:gdLst/>
                <a:ahLst/>
                <a:cxnLst/>
                <a:rect l="l" t="t" r="r" b="b"/>
                <a:pathLst>
                  <a:path w="206" h="163" extrusionOk="0">
                    <a:moveTo>
                      <a:pt x="193" y="0"/>
                    </a:moveTo>
                    <a:cubicBezTo>
                      <a:pt x="124" y="55"/>
                      <a:pt x="69" y="108"/>
                      <a:pt x="1" y="150"/>
                    </a:cubicBezTo>
                    <a:cubicBezTo>
                      <a:pt x="1" y="163"/>
                      <a:pt x="17" y="163"/>
                      <a:pt x="17" y="163"/>
                    </a:cubicBezTo>
                    <a:cubicBezTo>
                      <a:pt x="82" y="124"/>
                      <a:pt x="138"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7"/>
              <p:cNvSpPr/>
              <p:nvPr/>
            </p:nvSpPr>
            <p:spPr>
              <a:xfrm>
                <a:off x="6162499" y="390295"/>
                <a:ext cx="44225" cy="24750"/>
              </a:xfrm>
              <a:custGeom>
                <a:avLst/>
                <a:gdLst/>
                <a:ahLst/>
                <a:cxnLst/>
                <a:rect l="l" t="t" r="r" b="b"/>
                <a:pathLst>
                  <a:path w="109" h="61" extrusionOk="0">
                    <a:moveTo>
                      <a:pt x="1" y="1"/>
                    </a:moveTo>
                    <a:cubicBezTo>
                      <a:pt x="1" y="43"/>
                      <a:pt x="16" y="61"/>
                      <a:pt x="60" y="61"/>
                    </a:cubicBezTo>
                    <a:cubicBezTo>
                      <a:pt x="73" y="61"/>
                      <a:pt x="89" y="59"/>
                      <a:pt x="108" y="56"/>
                    </a:cubicBezTo>
                    <a:cubicBezTo>
                      <a:pt x="69" y="30"/>
                      <a:pt x="27" y="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7"/>
              <p:cNvSpPr/>
              <p:nvPr/>
            </p:nvSpPr>
            <p:spPr>
              <a:xfrm>
                <a:off x="5484532" y="1701189"/>
                <a:ext cx="50717" cy="60049"/>
              </a:xfrm>
              <a:custGeom>
                <a:avLst/>
                <a:gdLst/>
                <a:ahLst/>
                <a:cxnLst/>
                <a:rect l="l" t="t" r="r" b="b"/>
                <a:pathLst>
                  <a:path w="125" h="148" extrusionOk="0">
                    <a:moveTo>
                      <a:pt x="1" y="1"/>
                    </a:moveTo>
                    <a:lnTo>
                      <a:pt x="1" y="56"/>
                    </a:lnTo>
                    <a:cubicBezTo>
                      <a:pt x="1" y="117"/>
                      <a:pt x="25" y="147"/>
                      <a:pt x="71" y="147"/>
                    </a:cubicBezTo>
                    <a:cubicBezTo>
                      <a:pt x="87" y="147"/>
                      <a:pt x="104" y="144"/>
                      <a:pt x="125" y="137"/>
                    </a:cubicBezTo>
                    <a:cubicBezTo>
                      <a:pt x="112" y="137"/>
                      <a:pt x="112" y="124"/>
                      <a:pt x="112" y="124"/>
                    </a:cubicBezTo>
                    <a:cubicBezTo>
                      <a:pt x="43" y="124"/>
                      <a:pt x="30" y="82"/>
                      <a:pt x="30" y="27"/>
                    </a:cubicBezTo>
                    <a:cubicBezTo>
                      <a:pt x="30" y="1"/>
                      <a:pt x="1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2" name="Google Shape;2612;p67"/>
          <p:cNvGrpSpPr/>
          <p:nvPr/>
        </p:nvGrpSpPr>
        <p:grpSpPr>
          <a:xfrm>
            <a:off x="6031025" y="3965861"/>
            <a:ext cx="1204580" cy="1802787"/>
            <a:chOff x="744575" y="539511"/>
            <a:chExt cx="1204580" cy="1802787"/>
          </a:xfrm>
        </p:grpSpPr>
        <p:sp>
          <p:nvSpPr>
            <p:cNvPr id="2613" name="Google Shape;2613;p67"/>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7"/>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5" name="Google Shape;2615;p67"/>
          <p:cNvGrpSpPr/>
          <p:nvPr/>
        </p:nvGrpSpPr>
        <p:grpSpPr>
          <a:xfrm rot="1685950">
            <a:off x="423615" y="3566487"/>
            <a:ext cx="1640249" cy="1896462"/>
            <a:chOff x="2582603" y="736349"/>
            <a:chExt cx="1352514" cy="1563781"/>
          </a:xfrm>
        </p:grpSpPr>
        <p:sp>
          <p:nvSpPr>
            <p:cNvPr id="2616" name="Google Shape;2616;p67"/>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7"/>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38"/>
          <p:cNvSpPr txBox="1">
            <a:spLocks noGrp="1"/>
          </p:cNvSpPr>
          <p:nvPr>
            <p:ph type="title"/>
          </p:nvPr>
        </p:nvSpPr>
        <p:spPr>
          <a:xfrm>
            <a:off x="1458300" y="2384075"/>
            <a:ext cx="4504800" cy="101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Problem </a:t>
            </a:r>
            <a:endParaRPr/>
          </a:p>
        </p:txBody>
      </p:sp>
      <p:sp>
        <p:nvSpPr>
          <p:cNvPr id="1342" name="Google Shape;1342;p38"/>
          <p:cNvSpPr txBox="1">
            <a:spLocks noGrp="1"/>
          </p:cNvSpPr>
          <p:nvPr>
            <p:ph type="title" idx="2"/>
          </p:nvPr>
        </p:nvSpPr>
        <p:spPr>
          <a:xfrm>
            <a:off x="1587425" y="1447524"/>
            <a:ext cx="14274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343" name="Google Shape;1343;p38"/>
          <p:cNvSpPr txBox="1">
            <a:spLocks noGrp="1"/>
          </p:cNvSpPr>
          <p:nvPr>
            <p:ph type="subTitle" idx="1"/>
          </p:nvPr>
        </p:nvSpPr>
        <p:spPr>
          <a:xfrm>
            <a:off x="1458300" y="3326725"/>
            <a:ext cx="44286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gaps in the global south complicate conservation policy decisions </a:t>
            </a:r>
            <a:endParaRPr/>
          </a:p>
        </p:txBody>
      </p:sp>
      <p:grpSp>
        <p:nvGrpSpPr>
          <p:cNvPr id="1344" name="Google Shape;1344;p38"/>
          <p:cNvGrpSpPr/>
          <p:nvPr/>
        </p:nvGrpSpPr>
        <p:grpSpPr>
          <a:xfrm rot="9065311" flipH="1">
            <a:off x="909767" y="-728263"/>
            <a:ext cx="1372370" cy="2053902"/>
            <a:chOff x="744575" y="539511"/>
            <a:chExt cx="1204580" cy="1802787"/>
          </a:xfrm>
        </p:grpSpPr>
        <p:sp>
          <p:nvSpPr>
            <p:cNvPr id="1345" name="Google Shape;1345;p38"/>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8"/>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8"/>
          <p:cNvGrpSpPr/>
          <p:nvPr/>
        </p:nvGrpSpPr>
        <p:grpSpPr>
          <a:xfrm rot="-1507812" flipH="1">
            <a:off x="5738861" y="3761736"/>
            <a:ext cx="1541129" cy="1781859"/>
            <a:chOff x="2582603" y="736349"/>
            <a:chExt cx="1352514" cy="1563781"/>
          </a:xfrm>
        </p:grpSpPr>
        <p:sp>
          <p:nvSpPr>
            <p:cNvPr id="1348" name="Google Shape;1348;p38"/>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8"/>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0" name="Google Shape;1350;p38"/>
          <p:cNvGrpSpPr/>
          <p:nvPr/>
        </p:nvGrpSpPr>
        <p:grpSpPr>
          <a:xfrm>
            <a:off x="7082662" y="2571751"/>
            <a:ext cx="1999179" cy="2160527"/>
            <a:chOff x="3815701" y="1663698"/>
            <a:chExt cx="2720712" cy="2940292"/>
          </a:xfrm>
        </p:grpSpPr>
        <p:sp>
          <p:nvSpPr>
            <p:cNvPr id="1351" name="Google Shape;1351;p38"/>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8"/>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8"/>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8"/>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8"/>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8"/>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8"/>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8"/>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8"/>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8"/>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8"/>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8"/>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8"/>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8"/>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8"/>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8"/>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8"/>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8"/>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8"/>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8"/>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8"/>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8"/>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8"/>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8"/>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8"/>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8"/>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8"/>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8"/>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8"/>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8"/>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8"/>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8"/>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8"/>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8"/>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8"/>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8"/>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8"/>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8"/>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8"/>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8"/>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8"/>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8"/>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8"/>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8"/>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8"/>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8"/>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8"/>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8"/>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8"/>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8"/>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8"/>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8"/>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8"/>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8"/>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8"/>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8"/>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8"/>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8"/>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68"/>
          <p:cNvSpPr txBox="1">
            <a:spLocks noGrp="1"/>
          </p:cNvSpPr>
          <p:nvPr>
            <p:ph type="title"/>
          </p:nvPr>
        </p:nvSpPr>
        <p:spPr>
          <a:xfrm>
            <a:off x="628650" y="263850"/>
            <a:ext cx="8496300" cy="12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Ribbitback</a:t>
            </a:r>
            <a:endParaRPr sz="3300"/>
          </a:p>
        </p:txBody>
      </p:sp>
      <p:sp>
        <p:nvSpPr>
          <p:cNvPr id="2623" name="Google Shape;2623;p68"/>
          <p:cNvSpPr txBox="1"/>
          <p:nvPr/>
        </p:nvSpPr>
        <p:spPr>
          <a:xfrm>
            <a:off x="3093150" y="424325"/>
            <a:ext cx="8146500" cy="7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Lexend"/>
                <a:ea typeface="Lexend"/>
                <a:cs typeface="Lexend"/>
                <a:sym typeface="Lexend"/>
              </a:rPr>
              <a:t>User feedback on our webapp</a:t>
            </a:r>
            <a:endParaRPr sz="2200">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Actor"/>
              <a:ea typeface="Actor"/>
              <a:cs typeface="Actor"/>
              <a:sym typeface="Actor"/>
            </a:endParaRPr>
          </a:p>
        </p:txBody>
      </p:sp>
      <p:pic>
        <p:nvPicPr>
          <p:cNvPr id="2624" name="Google Shape;2624;p68"/>
          <p:cNvPicPr preferRelativeResize="0"/>
          <p:nvPr/>
        </p:nvPicPr>
        <p:blipFill rotWithShape="1">
          <a:blip r:embed="rId3">
            <a:alphaModFix/>
          </a:blip>
          <a:srcRect l="11552" r="4187"/>
          <a:stretch/>
        </p:blipFill>
        <p:spPr>
          <a:xfrm>
            <a:off x="2688750" y="1023475"/>
            <a:ext cx="5688898" cy="3845324"/>
          </a:xfrm>
          <a:prstGeom prst="rect">
            <a:avLst/>
          </a:prstGeom>
          <a:noFill/>
          <a:ln>
            <a:noFill/>
          </a:ln>
        </p:spPr>
      </p:pic>
      <p:pic>
        <p:nvPicPr>
          <p:cNvPr id="1026" name="Picture 2">
            <a:extLst>
              <a:ext uri="{FF2B5EF4-FFF2-40B4-BE49-F238E27FC236}">
                <a16:creationId xmlns:a16="http://schemas.microsoft.com/office/drawing/2014/main" id="{3229B826-EFD9-AA31-6BAA-A84FDD8DF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09" y="2213664"/>
            <a:ext cx="497892" cy="635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6F9DD4-62AF-B663-35A0-C84AB3D86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09" y="3193122"/>
            <a:ext cx="473355" cy="404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1ADDD2-3621-D2B7-0EC8-C1A548C0DDDD}"/>
              </a:ext>
            </a:extLst>
          </p:cNvPr>
          <p:cNvSpPr txBox="1"/>
          <p:nvPr/>
        </p:nvSpPr>
        <p:spPr>
          <a:xfrm>
            <a:off x="675164" y="2121760"/>
            <a:ext cx="2256275" cy="738664"/>
          </a:xfrm>
          <a:prstGeom prst="rect">
            <a:avLst/>
          </a:prstGeom>
          <a:noFill/>
        </p:spPr>
        <p:txBody>
          <a:bodyPr wrap="square">
            <a:spAutoFit/>
          </a:bodyPr>
          <a:lstStyle/>
          <a:p>
            <a:pPr rtl="0"/>
            <a:r>
              <a:rPr lang="en-US" sz="1400" b="0" i="0" u="none" strike="noStrike" dirty="0">
                <a:solidFill>
                  <a:srgbClr val="F7F7EB"/>
                </a:solidFill>
                <a:effectLst/>
                <a:latin typeface="Actor" panose="020B0503050000020004" pitchFamily="34" charset="77"/>
              </a:rPr>
              <a:t>Beta-tester’s recordings</a:t>
            </a:r>
            <a:endParaRPr lang="en-US" b="0" dirty="0">
              <a:effectLst/>
            </a:endParaRPr>
          </a:p>
          <a:p>
            <a:br>
              <a:rPr lang="en-US" dirty="0"/>
            </a:br>
            <a:endParaRPr lang="en-US" dirty="0"/>
          </a:p>
        </p:txBody>
      </p:sp>
      <p:sp>
        <p:nvSpPr>
          <p:cNvPr id="5" name="TextBox 4">
            <a:extLst>
              <a:ext uri="{FF2B5EF4-FFF2-40B4-BE49-F238E27FC236}">
                <a16:creationId xmlns:a16="http://schemas.microsoft.com/office/drawing/2014/main" id="{E1E135B1-716A-A0B8-F0B8-DB6938BA2281}"/>
              </a:ext>
            </a:extLst>
          </p:cNvPr>
          <p:cNvSpPr txBox="1"/>
          <p:nvPr/>
        </p:nvSpPr>
        <p:spPr>
          <a:xfrm>
            <a:off x="675164" y="3376611"/>
            <a:ext cx="6937512" cy="738664"/>
          </a:xfrm>
          <a:prstGeom prst="rect">
            <a:avLst/>
          </a:prstGeom>
          <a:noFill/>
        </p:spPr>
        <p:txBody>
          <a:bodyPr wrap="square">
            <a:spAutoFit/>
          </a:bodyPr>
          <a:lstStyle/>
          <a:p>
            <a:pPr rtl="0"/>
            <a:r>
              <a:rPr lang="en-US" sz="1400" b="0" i="0" u="none" strike="noStrike" dirty="0">
                <a:solidFill>
                  <a:srgbClr val="F7F7EB"/>
                </a:solidFill>
                <a:effectLst/>
                <a:latin typeface="Actor" panose="020B0503050000020004" pitchFamily="34" charset="77"/>
              </a:rPr>
              <a:t>Training recordings</a:t>
            </a:r>
            <a:endParaRPr lang="en-US" b="0" dirty="0">
              <a:effectLst/>
            </a:endParaRPr>
          </a:p>
          <a:p>
            <a:br>
              <a:rPr lang="en-US" dirty="0"/>
            </a:b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p69"/>
          <p:cNvSpPr txBox="1">
            <a:spLocks noGrp="1"/>
          </p:cNvSpPr>
          <p:nvPr>
            <p:ph type="title"/>
          </p:nvPr>
        </p:nvSpPr>
        <p:spPr>
          <a:xfrm>
            <a:off x="628650" y="263850"/>
            <a:ext cx="8496300" cy="12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Ribbitback</a:t>
            </a:r>
            <a:endParaRPr sz="3300"/>
          </a:p>
        </p:txBody>
      </p:sp>
      <p:sp>
        <p:nvSpPr>
          <p:cNvPr id="2630" name="Google Shape;2630;p69"/>
          <p:cNvSpPr txBox="1"/>
          <p:nvPr/>
        </p:nvSpPr>
        <p:spPr>
          <a:xfrm>
            <a:off x="3093150" y="424325"/>
            <a:ext cx="8146500" cy="7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Lexend"/>
                <a:ea typeface="Lexend"/>
                <a:cs typeface="Lexend"/>
                <a:sym typeface="Lexend"/>
              </a:rPr>
              <a:t>User feedback on our webapp</a:t>
            </a:r>
            <a:endParaRPr sz="2200">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Actor"/>
              <a:ea typeface="Actor"/>
              <a:cs typeface="Actor"/>
              <a:sym typeface="Actor"/>
            </a:endParaRPr>
          </a:p>
        </p:txBody>
      </p:sp>
      <p:pic>
        <p:nvPicPr>
          <p:cNvPr id="2631" name="Google Shape;2631;p69"/>
          <p:cNvPicPr preferRelativeResize="0"/>
          <p:nvPr/>
        </p:nvPicPr>
        <p:blipFill rotWithShape="1">
          <a:blip r:embed="rId3">
            <a:alphaModFix/>
          </a:blip>
          <a:srcRect l="11552" r="4187"/>
          <a:stretch/>
        </p:blipFill>
        <p:spPr>
          <a:xfrm>
            <a:off x="2688750" y="1023475"/>
            <a:ext cx="5688898" cy="3845324"/>
          </a:xfrm>
          <a:prstGeom prst="rect">
            <a:avLst/>
          </a:prstGeom>
          <a:noFill/>
          <a:ln>
            <a:noFill/>
          </a:ln>
        </p:spPr>
      </p:pic>
      <p:sp>
        <p:nvSpPr>
          <p:cNvPr id="2632" name="Google Shape;2632;p69"/>
          <p:cNvSpPr/>
          <p:nvPr/>
        </p:nvSpPr>
        <p:spPr>
          <a:xfrm>
            <a:off x="488425" y="3830225"/>
            <a:ext cx="1820400" cy="1068000"/>
          </a:xfrm>
          <a:prstGeom prst="wedgeRoundRectCallout">
            <a:avLst>
              <a:gd name="adj1" fmla="val 208142"/>
              <a:gd name="adj2" fmla="val -41133"/>
              <a:gd name="adj3" fmla="val 0"/>
            </a:avLst>
          </a:prstGeom>
          <a:solidFill>
            <a:srgbClr val="C1E0E5">
              <a:alpha val="66070"/>
            </a:srgbClr>
          </a:solid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800">
                <a:solidFill>
                  <a:schemeClr val="dk1"/>
                </a:solidFill>
                <a:latin typeface="Actor"/>
                <a:ea typeface="Actor"/>
                <a:cs typeface="Actor"/>
                <a:sym typeface="Actor"/>
              </a:rPr>
              <a:t>I liked the scientific detailing of each frog; however, I believe it would be interesting to include the common name of each frog/how it is known or where it is found.</a:t>
            </a:r>
            <a:endParaRPr sz="800">
              <a:solidFill>
                <a:schemeClr val="dk1"/>
              </a:solidFill>
              <a:latin typeface="Actor"/>
              <a:ea typeface="Actor"/>
              <a:cs typeface="Actor"/>
              <a:sym typeface="Actor"/>
            </a:endParaRPr>
          </a:p>
        </p:txBody>
      </p:sp>
      <p:sp>
        <p:nvSpPr>
          <p:cNvPr id="2633" name="Google Shape;2633;p69"/>
          <p:cNvSpPr/>
          <p:nvPr/>
        </p:nvSpPr>
        <p:spPr>
          <a:xfrm>
            <a:off x="488425" y="1465350"/>
            <a:ext cx="1887900" cy="1068000"/>
          </a:xfrm>
          <a:prstGeom prst="wedgeRoundRectCallout">
            <a:avLst>
              <a:gd name="adj1" fmla="val 104821"/>
              <a:gd name="adj2" fmla="val 38191"/>
              <a:gd name="adj3" fmla="val 0"/>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50">
                <a:solidFill>
                  <a:schemeClr val="dk1"/>
                </a:solidFill>
              </a:rPr>
              <a:t>It would be wonderful to see where in the world my recordings were taken or where in the world the Frog of the Day or the Explore Frogs are</a:t>
            </a:r>
            <a:endParaRPr sz="1100">
              <a:solidFill>
                <a:schemeClr val="dk1"/>
              </a:solidFill>
              <a:latin typeface="Actor"/>
              <a:ea typeface="Actor"/>
              <a:cs typeface="Actor"/>
              <a:sym typeface="Actor"/>
            </a:endParaRPr>
          </a:p>
        </p:txBody>
      </p:sp>
      <p:sp>
        <p:nvSpPr>
          <p:cNvPr id="2634" name="Google Shape;2634;p69"/>
          <p:cNvSpPr/>
          <p:nvPr/>
        </p:nvSpPr>
        <p:spPr>
          <a:xfrm>
            <a:off x="488425" y="2745725"/>
            <a:ext cx="1820400" cy="872100"/>
          </a:xfrm>
          <a:prstGeom prst="wedgeRoundRectCallout">
            <a:avLst>
              <a:gd name="adj1" fmla="val 198109"/>
              <a:gd name="adj2" fmla="val 3014"/>
              <a:gd name="adj3" fmla="val 0"/>
            </a:avLst>
          </a:prstGeom>
          <a:solidFill>
            <a:srgbClr val="C1E0E5">
              <a:alpha val="660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dk1"/>
                </a:solidFill>
              </a:rPr>
              <a:t>I'd love a way to add notes to my recordings.</a:t>
            </a:r>
            <a:endParaRPr sz="1200">
              <a:solidFill>
                <a:schemeClr val="dk1"/>
              </a:solidFill>
              <a:latin typeface="Actor"/>
              <a:ea typeface="Actor"/>
              <a:cs typeface="Actor"/>
              <a:sym typeface="Actor"/>
            </a:endParaRPr>
          </a:p>
        </p:txBody>
      </p:sp>
      <p:sp>
        <p:nvSpPr>
          <p:cNvPr id="2635" name="Google Shape;2635;p69"/>
          <p:cNvSpPr txBox="1"/>
          <p:nvPr/>
        </p:nvSpPr>
        <p:spPr>
          <a:xfrm>
            <a:off x="424875" y="812525"/>
            <a:ext cx="2461800" cy="7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Lexend"/>
                <a:ea typeface="Lexend"/>
                <a:cs typeface="Lexend"/>
                <a:sym typeface="Lexend"/>
              </a:rPr>
              <a:t>New Features</a:t>
            </a:r>
            <a:endParaRPr>
              <a:solidFill>
                <a:schemeClr val="dk1"/>
              </a:solidFill>
              <a:latin typeface="Actor"/>
              <a:ea typeface="Actor"/>
              <a:cs typeface="Actor"/>
              <a:sym typeface="Acto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70"/>
          <p:cNvSpPr txBox="1">
            <a:spLocks noGrp="1"/>
          </p:cNvSpPr>
          <p:nvPr>
            <p:ph type="title"/>
          </p:nvPr>
        </p:nvSpPr>
        <p:spPr>
          <a:xfrm>
            <a:off x="628650" y="263850"/>
            <a:ext cx="8496300" cy="12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Ribbitback</a:t>
            </a:r>
            <a:endParaRPr sz="3300"/>
          </a:p>
        </p:txBody>
      </p:sp>
      <p:sp>
        <p:nvSpPr>
          <p:cNvPr id="2641" name="Google Shape;2641;p70"/>
          <p:cNvSpPr txBox="1"/>
          <p:nvPr/>
        </p:nvSpPr>
        <p:spPr>
          <a:xfrm>
            <a:off x="3093150" y="424325"/>
            <a:ext cx="8146500" cy="7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pic>
        <p:nvPicPr>
          <p:cNvPr id="2642" name="Google Shape;2642;p70"/>
          <p:cNvPicPr preferRelativeResize="0"/>
          <p:nvPr/>
        </p:nvPicPr>
        <p:blipFill rotWithShape="1">
          <a:blip r:embed="rId3">
            <a:alphaModFix/>
          </a:blip>
          <a:srcRect l="11553" r="53201"/>
          <a:stretch/>
        </p:blipFill>
        <p:spPr>
          <a:xfrm>
            <a:off x="6346125" y="1037500"/>
            <a:ext cx="2379551" cy="3845301"/>
          </a:xfrm>
          <a:prstGeom prst="rect">
            <a:avLst/>
          </a:prstGeom>
          <a:noFill/>
          <a:ln>
            <a:noFill/>
          </a:ln>
        </p:spPr>
      </p:pic>
      <p:sp>
        <p:nvSpPr>
          <p:cNvPr id="2643" name="Google Shape;2643;p70"/>
          <p:cNvSpPr/>
          <p:nvPr/>
        </p:nvSpPr>
        <p:spPr>
          <a:xfrm>
            <a:off x="1098917" y="932150"/>
            <a:ext cx="5845800" cy="4056000"/>
          </a:xfrm>
          <a:prstGeom prst="wedgeRectCallout">
            <a:avLst>
              <a:gd name="adj1" fmla="val 69108"/>
              <a:gd name="adj2" fmla="val 5297"/>
            </a:avLst>
          </a:prstGeom>
          <a:solidFill>
            <a:srgbClr val="C1E0E5"/>
          </a:solidFill>
          <a:ln>
            <a:noFill/>
          </a:ln>
        </p:spPr>
        <p:txBody>
          <a:bodyPr spcFirstLastPara="1" wrap="square" lIns="91425" tIns="91425" rIns="91425" bIns="91425" anchor="ctr" anchorCtr="0">
            <a:noAutofit/>
          </a:bodyPr>
          <a:lstStyle/>
          <a:p>
            <a:pPr marL="0" marR="419928" lvl="0" indent="457200" algn="l" rtl="0">
              <a:spcBef>
                <a:spcPts val="0"/>
              </a:spcBef>
              <a:spcAft>
                <a:spcPts val="0"/>
              </a:spcAft>
              <a:buNone/>
            </a:pPr>
            <a:r>
              <a:rPr lang="en" sz="1150" i="1">
                <a:solidFill>
                  <a:srgbClr val="424242"/>
                </a:solidFill>
              </a:rPr>
              <a:t>Hello Ribbit creators,</a:t>
            </a:r>
            <a:endParaRPr sz="1150" i="1">
              <a:solidFill>
                <a:srgbClr val="424242"/>
              </a:solidFill>
            </a:endParaRPr>
          </a:p>
          <a:p>
            <a:pPr marL="342900" marR="419928" lvl="0" indent="57150" algn="l" rtl="0">
              <a:spcBef>
                <a:spcPts val="0"/>
              </a:spcBef>
              <a:spcAft>
                <a:spcPts val="0"/>
              </a:spcAft>
              <a:buNone/>
            </a:pPr>
            <a:endParaRPr sz="150" i="1">
              <a:solidFill>
                <a:srgbClr val="424242"/>
              </a:solidFill>
            </a:endParaRPr>
          </a:p>
          <a:p>
            <a:pPr marL="342900" marR="419928" lvl="0" indent="57150" algn="just" rtl="0">
              <a:spcBef>
                <a:spcPts val="0"/>
              </a:spcBef>
              <a:spcAft>
                <a:spcPts val="0"/>
              </a:spcAft>
              <a:buNone/>
            </a:pPr>
            <a:r>
              <a:rPr lang="en" sz="1150" i="1">
                <a:solidFill>
                  <a:srgbClr val="424242"/>
                </a:solidFill>
              </a:rPr>
              <a:t>I want to congratulate you on the development of Ribbit. I am a biodiversity scientist working in Colombia, and have had the opportunity of witnessing first hand the impact that eBird has had for the monitoring, and the social appropriation of birds in Colombia and people always ask… </a:t>
            </a:r>
            <a:r>
              <a:rPr lang="en" sz="1150" b="1" i="1">
                <a:solidFill>
                  <a:srgbClr val="424242"/>
                </a:solidFill>
              </a:rPr>
              <a:t>why only birds? My answer is usually because they are the easiest for non-scientists to encounter and identify but through apps like Ribbit this does not need to be the case for ever!</a:t>
            </a:r>
            <a:endParaRPr sz="1150" b="1" i="1">
              <a:solidFill>
                <a:srgbClr val="424242"/>
              </a:solidFill>
            </a:endParaRPr>
          </a:p>
          <a:p>
            <a:pPr marL="342900" marR="419928" lvl="0" indent="57150" algn="just" rtl="0">
              <a:spcBef>
                <a:spcPts val="0"/>
              </a:spcBef>
              <a:spcAft>
                <a:spcPts val="0"/>
              </a:spcAft>
              <a:buNone/>
            </a:pPr>
            <a:r>
              <a:rPr lang="en" sz="1150" i="1">
                <a:solidFill>
                  <a:srgbClr val="424242"/>
                </a:solidFill>
              </a:rPr>
              <a:t>Relying on sounds for identification, which are a lot easier to record with a regular phone vs trying to take an actual picture of a frog on the wild, is an excellent idea and just like it happened with eBird, the more that people use the app, the better the information it will provide. </a:t>
            </a:r>
            <a:r>
              <a:rPr lang="en" sz="1150" b="1" i="1">
                <a:solidFill>
                  <a:srgbClr val="424242"/>
                </a:solidFill>
              </a:rPr>
              <a:t>A question as “simple” as what species live where/when is still a challenge in megadiverse countries like Colombia</a:t>
            </a:r>
            <a:r>
              <a:rPr lang="en" sz="1150" i="1">
                <a:solidFill>
                  <a:srgbClr val="424242"/>
                </a:solidFill>
              </a:rPr>
              <a:t>, so all data generated by Ribbit will be useful in meeting this challenge.</a:t>
            </a:r>
            <a:endParaRPr sz="1150" i="1">
              <a:solidFill>
                <a:srgbClr val="424242"/>
              </a:solidFill>
            </a:endParaRPr>
          </a:p>
          <a:p>
            <a:pPr marL="342900" marR="419928" lvl="0" indent="0" algn="just" rtl="0">
              <a:spcBef>
                <a:spcPts val="0"/>
              </a:spcBef>
              <a:spcAft>
                <a:spcPts val="0"/>
              </a:spcAft>
              <a:buNone/>
            </a:pPr>
            <a:r>
              <a:rPr lang="en" sz="1150" i="1">
                <a:solidFill>
                  <a:srgbClr val="424242"/>
                </a:solidFill>
              </a:rPr>
              <a:t>Keep working hard and let us know if we can help in any way</a:t>
            </a:r>
            <a:endParaRPr sz="1150" i="1">
              <a:solidFill>
                <a:srgbClr val="424242"/>
              </a:solidFill>
            </a:endParaRPr>
          </a:p>
          <a:p>
            <a:pPr marL="628650" lvl="0" indent="0" algn="just" rtl="0">
              <a:spcBef>
                <a:spcPts val="0"/>
              </a:spcBef>
              <a:spcAft>
                <a:spcPts val="0"/>
              </a:spcAft>
              <a:buNone/>
            </a:pPr>
            <a:endParaRPr sz="950" i="1">
              <a:solidFill>
                <a:srgbClr val="424242"/>
              </a:solidFill>
            </a:endParaRPr>
          </a:p>
          <a:p>
            <a:pPr marL="628650" lvl="0" indent="0" algn="l" rtl="0">
              <a:spcBef>
                <a:spcPts val="0"/>
              </a:spcBef>
              <a:spcAft>
                <a:spcPts val="0"/>
              </a:spcAft>
              <a:buNone/>
            </a:pPr>
            <a:r>
              <a:rPr lang="en" sz="950" i="1">
                <a:solidFill>
                  <a:srgbClr val="424242"/>
                </a:solidFill>
              </a:rPr>
              <a:t>Lina M Sánchez-Clavijo, PhD</a:t>
            </a:r>
            <a:endParaRPr sz="950" i="1">
              <a:solidFill>
                <a:srgbClr val="424242"/>
              </a:solidFill>
            </a:endParaRPr>
          </a:p>
          <a:p>
            <a:pPr marL="628650" lvl="0" indent="0" algn="l" rtl="0">
              <a:spcBef>
                <a:spcPts val="0"/>
              </a:spcBef>
              <a:spcAft>
                <a:spcPts val="0"/>
              </a:spcAft>
              <a:buNone/>
            </a:pPr>
            <a:r>
              <a:rPr lang="en" sz="950" i="1">
                <a:solidFill>
                  <a:srgbClr val="424242"/>
                </a:solidFill>
              </a:rPr>
              <a:t>Principal Researcher</a:t>
            </a:r>
            <a:endParaRPr sz="950" i="1">
              <a:solidFill>
                <a:srgbClr val="424242"/>
              </a:solidFill>
            </a:endParaRPr>
          </a:p>
          <a:p>
            <a:pPr marL="628650" lvl="0" indent="0" algn="l" rtl="0">
              <a:spcBef>
                <a:spcPts val="0"/>
              </a:spcBef>
              <a:spcAft>
                <a:spcPts val="0"/>
              </a:spcAft>
              <a:buNone/>
            </a:pPr>
            <a:r>
              <a:rPr lang="en" sz="950" i="1">
                <a:solidFill>
                  <a:srgbClr val="424242"/>
                </a:solidFill>
              </a:rPr>
              <a:t>Scientific Information Office</a:t>
            </a:r>
            <a:endParaRPr sz="950" i="1">
              <a:solidFill>
                <a:srgbClr val="424242"/>
              </a:solidFill>
            </a:endParaRPr>
          </a:p>
          <a:p>
            <a:pPr marL="628650" lvl="0" indent="0" algn="l" rtl="0">
              <a:spcBef>
                <a:spcPts val="0"/>
              </a:spcBef>
              <a:spcAft>
                <a:spcPts val="0"/>
              </a:spcAft>
              <a:buNone/>
            </a:pPr>
            <a:r>
              <a:rPr lang="en" sz="950" i="1">
                <a:solidFill>
                  <a:srgbClr val="424242"/>
                </a:solidFill>
              </a:rPr>
              <a:t>Instituto Humboldt</a:t>
            </a:r>
            <a:endParaRPr sz="1600">
              <a:solidFill>
                <a:srgbClr val="42424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p72"/>
          <p:cNvSpPr txBox="1">
            <a:spLocks noGrp="1"/>
          </p:cNvSpPr>
          <p:nvPr>
            <p:ph type="title"/>
          </p:nvPr>
        </p:nvSpPr>
        <p:spPr>
          <a:xfrm>
            <a:off x="647700" y="466275"/>
            <a:ext cx="84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Roadmap</a:t>
            </a:r>
            <a:endParaRPr/>
          </a:p>
        </p:txBody>
      </p:sp>
      <p:sp>
        <p:nvSpPr>
          <p:cNvPr id="2661" name="Google Shape;2661;p72"/>
          <p:cNvSpPr/>
          <p:nvPr/>
        </p:nvSpPr>
        <p:spPr>
          <a:xfrm>
            <a:off x="927350" y="1757625"/>
            <a:ext cx="2135100" cy="2021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exend"/>
                <a:ea typeface="Lexend"/>
                <a:cs typeface="Lexend"/>
                <a:sym typeface="Lexend"/>
              </a:rPr>
              <a:t>Include species distribution map </a:t>
            </a:r>
            <a:endParaRPr>
              <a:latin typeface="Lexend"/>
              <a:ea typeface="Lexend"/>
              <a:cs typeface="Lexend"/>
              <a:sym typeface="Lexend"/>
            </a:endParaRPr>
          </a:p>
        </p:txBody>
      </p:sp>
      <p:sp>
        <p:nvSpPr>
          <p:cNvPr id="2662" name="Google Shape;2662;p72"/>
          <p:cNvSpPr/>
          <p:nvPr/>
        </p:nvSpPr>
        <p:spPr>
          <a:xfrm>
            <a:off x="3627180" y="1757625"/>
            <a:ext cx="2135100" cy="20217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exend"/>
                <a:ea typeface="Lexend"/>
                <a:cs typeface="Lexend"/>
                <a:sym typeface="Lexend"/>
              </a:rPr>
              <a:t>Share recordings  </a:t>
            </a:r>
            <a:endParaRPr>
              <a:latin typeface="Lexend"/>
              <a:ea typeface="Lexend"/>
              <a:cs typeface="Lexend"/>
              <a:sym typeface="Lexend"/>
            </a:endParaRPr>
          </a:p>
        </p:txBody>
      </p:sp>
      <p:sp>
        <p:nvSpPr>
          <p:cNvPr id="2663" name="Google Shape;2663;p72"/>
          <p:cNvSpPr/>
          <p:nvPr/>
        </p:nvSpPr>
        <p:spPr>
          <a:xfrm>
            <a:off x="6228600" y="1757625"/>
            <a:ext cx="2135100" cy="20217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exend"/>
                <a:ea typeface="Lexend"/>
                <a:cs typeface="Lexend"/>
                <a:sym typeface="Lexend"/>
              </a:rPr>
              <a:t>Procure funding</a:t>
            </a:r>
            <a:endParaRPr>
              <a:latin typeface="Lexend"/>
              <a:ea typeface="Lexend"/>
              <a:cs typeface="Lexend"/>
              <a:sym typeface="Lexend"/>
            </a:endParaRPr>
          </a:p>
          <a:p>
            <a:pPr marL="0" lvl="0" indent="0" algn="ctr" rtl="0">
              <a:spcBef>
                <a:spcPts val="0"/>
              </a:spcBef>
              <a:spcAft>
                <a:spcPts val="0"/>
              </a:spcAft>
              <a:buNone/>
            </a:pPr>
            <a:endParaRPr>
              <a:latin typeface="Lexend"/>
              <a:ea typeface="Lexend"/>
              <a:cs typeface="Lexend"/>
              <a:sym typeface="Lexend"/>
            </a:endParaRPr>
          </a:p>
        </p:txBody>
      </p:sp>
      <p:grpSp>
        <p:nvGrpSpPr>
          <p:cNvPr id="2664" name="Google Shape;2664;p72"/>
          <p:cNvGrpSpPr/>
          <p:nvPr/>
        </p:nvGrpSpPr>
        <p:grpSpPr>
          <a:xfrm>
            <a:off x="7862373" y="2961830"/>
            <a:ext cx="666775" cy="961399"/>
            <a:chOff x="6489712" y="2060534"/>
            <a:chExt cx="2054144" cy="2802913"/>
          </a:xfrm>
        </p:grpSpPr>
        <p:sp>
          <p:nvSpPr>
            <p:cNvPr id="2665" name="Google Shape;2665;p72"/>
            <p:cNvSpPr/>
            <p:nvPr/>
          </p:nvSpPr>
          <p:spPr>
            <a:xfrm>
              <a:off x="7104250" y="3122350"/>
              <a:ext cx="369300" cy="36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6" name="Google Shape;2666;p72"/>
            <p:cNvGrpSpPr/>
            <p:nvPr/>
          </p:nvGrpSpPr>
          <p:grpSpPr>
            <a:xfrm flipH="1">
              <a:off x="6489712" y="2060534"/>
              <a:ext cx="2054144" cy="2802913"/>
              <a:chOff x="4863772" y="360677"/>
              <a:chExt cx="3352609" cy="4574690"/>
            </a:xfrm>
          </p:grpSpPr>
          <p:sp>
            <p:nvSpPr>
              <p:cNvPr id="2667" name="Google Shape;2667;p72"/>
              <p:cNvSpPr/>
              <p:nvPr/>
            </p:nvSpPr>
            <p:spPr>
              <a:xfrm>
                <a:off x="4863772" y="360677"/>
                <a:ext cx="3352609" cy="4574690"/>
              </a:xfrm>
              <a:custGeom>
                <a:avLst/>
                <a:gdLst/>
                <a:ahLst/>
                <a:cxnLst/>
                <a:rect l="l" t="t" r="r" b="b"/>
                <a:pathLst>
                  <a:path w="8263" h="11275" extrusionOk="0">
                    <a:moveTo>
                      <a:pt x="2931" y="1569"/>
                    </a:moveTo>
                    <a:lnTo>
                      <a:pt x="2931" y="1650"/>
                    </a:lnTo>
                    <a:cubicBezTo>
                      <a:pt x="2931" y="1663"/>
                      <a:pt x="2915" y="1663"/>
                      <a:pt x="2915" y="1663"/>
                    </a:cubicBezTo>
                    <a:lnTo>
                      <a:pt x="2915" y="1650"/>
                    </a:lnTo>
                    <a:cubicBezTo>
                      <a:pt x="2915" y="1621"/>
                      <a:pt x="2915" y="1595"/>
                      <a:pt x="2902" y="1569"/>
                    </a:cubicBezTo>
                    <a:close/>
                    <a:moveTo>
                      <a:pt x="5197" y="4631"/>
                    </a:moveTo>
                    <a:cubicBezTo>
                      <a:pt x="5327" y="4631"/>
                      <a:pt x="5431" y="4690"/>
                      <a:pt x="5481" y="4825"/>
                    </a:cubicBezTo>
                    <a:cubicBezTo>
                      <a:pt x="5494" y="4878"/>
                      <a:pt x="5494" y="4933"/>
                      <a:pt x="5481" y="4988"/>
                    </a:cubicBezTo>
                    <a:lnTo>
                      <a:pt x="5481" y="5109"/>
                    </a:lnTo>
                    <a:cubicBezTo>
                      <a:pt x="5455" y="5232"/>
                      <a:pt x="5374" y="5366"/>
                      <a:pt x="5263" y="5421"/>
                    </a:cubicBezTo>
                    <a:cubicBezTo>
                      <a:pt x="5207" y="5455"/>
                      <a:pt x="5145" y="5472"/>
                      <a:pt x="5085" y="5472"/>
                    </a:cubicBezTo>
                    <a:cubicBezTo>
                      <a:pt x="5045" y="5472"/>
                      <a:pt x="5005" y="5464"/>
                      <a:pt x="4967" y="5447"/>
                    </a:cubicBezTo>
                    <a:cubicBezTo>
                      <a:pt x="4911" y="5447"/>
                      <a:pt x="4856" y="5434"/>
                      <a:pt x="4804" y="5408"/>
                    </a:cubicBezTo>
                    <a:cubicBezTo>
                      <a:pt x="4788" y="5395"/>
                      <a:pt x="4775" y="5395"/>
                      <a:pt x="4775" y="5382"/>
                    </a:cubicBezTo>
                    <a:cubicBezTo>
                      <a:pt x="4654" y="5340"/>
                      <a:pt x="4573" y="5177"/>
                      <a:pt x="4612" y="5070"/>
                    </a:cubicBezTo>
                    <a:cubicBezTo>
                      <a:pt x="4667" y="4933"/>
                      <a:pt x="4748" y="4825"/>
                      <a:pt x="4856" y="4744"/>
                    </a:cubicBezTo>
                    <a:cubicBezTo>
                      <a:pt x="4950" y="4689"/>
                      <a:pt x="5048" y="4650"/>
                      <a:pt x="5156" y="4633"/>
                    </a:cubicBezTo>
                    <a:cubicBezTo>
                      <a:pt x="5170" y="4632"/>
                      <a:pt x="5183" y="4631"/>
                      <a:pt x="5197" y="4631"/>
                    </a:cubicBezTo>
                    <a:close/>
                    <a:moveTo>
                      <a:pt x="2143" y="9261"/>
                    </a:moveTo>
                    <a:cubicBezTo>
                      <a:pt x="2156" y="9303"/>
                      <a:pt x="2169" y="9342"/>
                      <a:pt x="2212" y="9372"/>
                    </a:cubicBezTo>
                    <a:lnTo>
                      <a:pt x="2169" y="9372"/>
                    </a:lnTo>
                    <a:cubicBezTo>
                      <a:pt x="2130" y="9372"/>
                      <a:pt x="2075" y="9372"/>
                      <a:pt x="2036" y="9385"/>
                    </a:cubicBezTo>
                    <a:cubicBezTo>
                      <a:pt x="2075" y="9342"/>
                      <a:pt x="2101" y="9303"/>
                      <a:pt x="2143" y="9261"/>
                    </a:cubicBezTo>
                    <a:close/>
                    <a:moveTo>
                      <a:pt x="3254" y="1"/>
                    </a:moveTo>
                    <a:cubicBezTo>
                      <a:pt x="3196" y="1"/>
                      <a:pt x="3159" y="52"/>
                      <a:pt x="3159" y="129"/>
                    </a:cubicBezTo>
                    <a:cubicBezTo>
                      <a:pt x="3159" y="142"/>
                      <a:pt x="3159" y="155"/>
                      <a:pt x="3176" y="155"/>
                    </a:cubicBezTo>
                    <a:cubicBezTo>
                      <a:pt x="3120" y="279"/>
                      <a:pt x="3107" y="442"/>
                      <a:pt x="3094" y="497"/>
                    </a:cubicBezTo>
                    <a:cubicBezTo>
                      <a:pt x="3065" y="781"/>
                      <a:pt x="2996" y="1038"/>
                      <a:pt x="2957" y="1324"/>
                    </a:cubicBezTo>
                    <a:cubicBezTo>
                      <a:pt x="2944" y="1364"/>
                      <a:pt x="2944" y="1406"/>
                      <a:pt x="2931" y="1445"/>
                    </a:cubicBezTo>
                    <a:cubicBezTo>
                      <a:pt x="2902" y="1419"/>
                      <a:pt x="2850" y="1406"/>
                      <a:pt x="2808" y="1406"/>
                    </a:cubicBezTo>
                    <a:cubicBezTo>
                      <a:pt x="2713" y="1295"/>
                      <a:pt x="2606" y="1214"/>
                      <a:pt x="2550" y="1119"/>
                    </a:cubicBezTo>
                    <a:cubicBezTo>
                      <a:pt x="2469" y="1012"/>
                      <a:pt x="2427" y="888"/>
                      <a:pt x="2345" y="781"/>
                    </a:cubicBezTo>
                    <a:cubicBezTo>
                      <a:pt x="2306" y="725"/>
                      <a:pt x="2264" y="686"/>
                      <a:pt x="2212" y="644"/>
                    </a:cubicBezTo>
                    <a:cubicBezTo>
                      <a:pt x="2182" y="579"/>
                      <a:pt x="2130" y="510"/>
                      <a:pt x="2088" y="455"/>
                    </a:cubicBezTo>
                    <a:cubicBezTo>
                      <a:pt x="2075" y="455"/>
                      <a:pt x="2075" y="442"/>
                      <a:pt x="2075" y="442"/>
                    </a:cubicBezTo>
                    <a:cubicBezTo>
                      <a:pt x="2110" y="396"/>
                      <a:pt x="2069" y="324"/>
                      <a:pt x="2016" y="324"/>
                    </a:cubicBezTo>
                    <a:cubicBezTo>
                      <a:pt x="2004" y="324"/>
                      <a:pt x="1992" y="327"/>
                      <a:pt x="1980" y="334"/>
                    </a:cubicBezTo>
                    <a:cubicBezTo>
                      <a:pt x="1925" y="374"/>
                      <a:pt x="1912" y="387"/>
                      <a:pt x="1886" y="442"/>
                    </a:cubicBezTo>
                    <a:cubicBezTo>
                      <a:pt x="1873" y="481"/>
                      <a:pt x="1899" y="523"/>
                      <a:pt x="1938" y="536"/>
                    </a:cubicBezTo>
                    <a:cubicBezTo>
                      <a:pt x="1954" y="536"/>
                      <a:pt x="1954" y="536"/>
                      <a:pt x="1967" y="549"/>
                    </a:cubicBezTo>
                    <a:cubicBezTo>
                      <a:pt x="2006" y="618"/>
                      <a:pt x="2062" y="686"/>
                      <a:pt x="2130" y="755"/>
                    </a:cubicBezTo>
                    <a:cubicBezTo>
                      <a:pt x="2156" y="807"/>
                      <a:pt x="2182" y="862"/>
                      <a:pt x="2212" y="888"/>
                    </a:cubicBezTo>
                    <a:cubicBezTo>
                      <a:pt x="2306" y="1038"/>
                      <a:pt x="2400" y="1175"/>
                      <a:pt x="2495" y="1311"/>
                    </a:cubicBezTo>
                    <a:cubicBezTo>
                      <a:pt x="2537" y="1393"/>
                      <a:pt x="2606" y="1526"/>
                      <a:pt x="2687" y="1637"/>
                    </a:cubicBezTo>
                    <a:cubicBezTo>
                      <a:pt x="2700" y="1637"/>
                      <a:pt x="2700" y="1650"/>
                      <a:pt x="2700" y="1650"/>
                    </a:cubicBezTo>
                    <a:cubicBezTo>
                      <a:pt x="2726" y="1676"/>
                      <a:pt x="2752" y="1702"/>
                      <a:pt x="2768" y="1745"/>
                    </a:cubicBezTo>
                    <a:cubicBezTo>
                      <a:pt x="2726" y="1784"/>
                      <a:pt x="2700" y="1839"/>
                      <a:pt x="2713" y="1920"/>
                    </a:cubicBezTo>
                    <a:cubicBezTo>
                      <a:pt x="2713" y="2028"/>
                      <a:pt x="2713" y="2152"/>
                      <a:pt x="2726" y="2259"/>
                    </a:cubicBezTo>
                    <a:cubicBezTo>
                      <a:pt x="2658" y="2288"/>
                      <a:pt x="2619" y="2354"/>
                      <a:pt x="2589" y="2435"/>
                    </a:cubicBezTo>
                    <a:cubicBezTo>
                      <a:pt x="2524" y="2842"/>
                      <a:pt x="2537" y="3236"/>
                      <a:pt x="2632" y="3630"/>
                    </a:cubicBezTo>
                    <a:cubicBezTo>
                      <a:pt x="2655" y="3754"/>
                      <a:pt x="2758" y="3821"/>
                      <a:pt x="2867" y="3821"/>
                    </a:cubicBezTo>
                    <a:cubicBezTo>
                      <a:pt x="2879" y="3821"/>
                      <a:pt x="2890" y="3821"/>
                      <a:pt x="2902" y="3819"/>
                    </a:cubicBezTo>
                    <a:cubicBezTo>
                      <a:pt x="2931" y="3917"/>
                      <a:pt x="2983" y="3998"/>
                      <a:pt x="3094" y="4037"/>
                    </a:cubicBezTo>
                    <a:cubicBezTo>
                      <a:pt x="3228" y="4080"/>
                      <a:pt x="3364" y="4119"/>
                      <a:pt x="3514" y="4161"/>
                    </a:cubicBezTo>
                    <a:cubicBezTo>
                      <a:pt x="3094" y="4633"/>
                      <a:pt x="2632" y="5109"/>
                      <a:pt x="2225" y="5610"/>
                    </a:cubicBezTo>
                    <a:cubicBezTo>
                      <a:pt x="2208" y="5604"/>
                      <a:pt x="2189" y="5601"/>
                      <a:pt x="2170" y="5601"/>
                    </a:cubicBezTo>
                    <a:cubicBezTo>
                      <a:pt x="2111" y="5601"/>
                      <a:pt x="2045" y="5630"/>
                      <a:pt x="1993" y="5692"/>
                    </a:cubicBezTo>
                    <a:cubicBezTo>
                      <a:pt x="1967" y="5734"/>
                      <a:pt x="1938" y="5760"/>
                      <a:pt x="1925" y="5802"/>
                    </a:cubicBezTo>
                    <a:cubicBezTo>
                      <a:pt x="1925" y="5789"/>
                      <a:pt x="1925" y="5789"/>
                      <a:pt x="1912" y="5773"/>
                    </a:cubicBezTo>
                    <a:cubicBezTo>
                      <a:pt x="1762" y="5408"/>
                      <a:pt x="1629" y="5040"/>
                      <a:pt x="1531" y="4663"/>
                    </a:cubicBezTo>
                    <a:cubicBezTo>
                      <a:pt x="1531" y="4633"/>
                      <a:pt x="1518" y="4620"/>
                      <a:pt x="1505" y="4594"/>
                    </a:cubicBezTo>
                    <a:cubicBezTo>
                      <a:pt x="1547" y="4500"/>
                      <a:pt x="1531" y="4389"/>
                      <a:pt x="1531" y="4282"/>
                    </a:cubicBezTo>
                    <a:cubicBezTo>
                      <a:pt x="1531" y="4269"/>
                      <a:pt x="1518" y="4255"/>
                      <a:pt x="1518" y="4255"/>
                    </a:cubicBezTo>
                    <a:cubicBezTo>
                      <a:pt x="1518" y="4213"/>
                      <a:pt x="1531" y="4187"/>
                      <a:pt x="1531" y="4161"/>
                    </a:cubicBezTo>
                    <a:cubicBezTo>
                      <a:pt x="1547" y="4080"/>
                      <a:pt x="1573" y="4011"/>
                      <a:pt x="1573" y="3930"/>
                    </a:cubicBezTo>
                    <a:cubicBezTo>
                      <a:pt x="1586" y="3874"/>
                      <a:pt x="1629" y="3604"/>
                      <a:pt x="1642" y="3523"/>
                    </a:cubicBezTo>
                    <a:lnTo>
                      <a:pt x="1694" y="3523"/>
                    </a:lnTo>
                    <a:cubicBezTo>
                      <a:pt x="1749" y="3523"/>
                      <a:pt x="1775" y="3467"/>
                      <a:pt x="1749" y="3412"/>
                    </a:cubicBezTo>
                    <a:cubicBezTo>
                      <a:pt x="1736" y="3386"/>
                      <a:pt x="1710" y="3360"/>
                      <a:pt x="1668" y="3347"/>
                    </a:cubicBezTo>
                    <a:cubicBezTo>
                      <a:pt x="1685" y="3301"/>
                      <a:pt x="1642" y="3260"/>
                      <a:pt x="1600" y="3260"/>
                    </a:cubicBezTo>
                    <a:cubicBezTo>
                      <a:pt x="1580" y="3260"/>
                      <a:pt x="1560" y="3269"/>
                      <a:pt x="1547" y="3292"/>
                    </a:cubicBezTo>
                    <a:cubicBezTo>
                      <a:pt x="1531" y="3347"/>
                      <a:pt x="1531" y="3386"/>
                      <a:pt x="1531" y="3412"/>
                    </a:cubicBezTo>
                    <a:cubicBezTo>
                      <a:pt x="1466" y="3510"/>
                      <a:pt x="1466" y="3673"/>
                      <a:pt x="1466" y="3767"/>
                    </a:cubicBezTo>
                    <a:cubicBezTo>
                      <a:pt x="1436" y="3998"/>
                      <a:pt x="1329" y="4242"/>
                      <a:pt x="1329" y="4470"/>
                    </a:cubicBezTo>
                    <a:cubicBezTo>
                      <a:pt x="1316" y="4464"/>
                      <a:pt x="1302" y="4461"/>
                      <a:pt x="1288" y="4461"/>
                    </a:cubicBezTo>
                    <a:cubicBezTo>
                      <a:pt x="1274" y="4461"/>
                      <a:pt x="1261" y="4464"/>
                      <a:pt x="1248" y="4470"/>
                    </a:cubicBezTo>
                    <a:cubicBezTo>
                      <a:pt x="1222" y="4431"/>
                      <a:pt x="1166" y="4405"/>
                      <a:pt x="1111" y="4376"/>
                    </a:cubicBezTo>
                    <a:cubicBezTo>
                      <a:pt x="1085" y="4255"/>
                      <a:pt x="1042" y="4119"/>
                      <a:pt x="1016" y="3998"/>
                    </a:cubicBezTo>
                    <a:lnTo>
                      <a:pt x="1016" y="3969"/>
                    </a:lnTo>
                    <a:cubicBezTo>
                      <a:pt x="1003" y="3969"/>
                      <a:pt x="1003" y="3956"/>
                      <a:pt x="1003" y="3956"/>
                    </a:cubicBezTo>
                    <a:cubicBezTo>
                      <a:pt x="977" y="3630"/>
                      <a:pt x="935" y="3305"/>
                      <a:pt x="814" y="3005"/>
                    </a:cubicBezTo>
                    <a:cubicBezTo>
                      <a:pt x="880" y="2992"/>
                      <a:pt x="922" y="2940"/>
                      <a:pt x="922" y="2871"/>
                    </a:cubicBezTo>
                    <a:cubicBezTo>
                      <a:pt x="909" y="2842"/>
                      <a:pt x="896" y="2816"/>
                      <a:pt x="867" y="2803"/>
                    </a:cubicBezTo>
                    <a:cubicBezTo>
                      <a:pt x="867" y="2777"/>
                      <a:pt x="854" y="2761"/>
                      <a:pt x="827" y="2748"/>
                    </a:cubicBezTo>
                    <a:cubicBezTo>
                      <a:pt x="813" y="2744"/>
                      <a:pt x="799" y="2742"/>
                      <a:pt x="786" y="2742"/>
                    </a:cubicBezTo>
                    <a:cubicBezTo>
                      <a:pt x="670" y="2742"/>
                      <a:pt x="592" y="2883"/>
                      <a:pt x="665" y="2979"/>
                    </a:cubicBezTo>
                    <a:cubicBezTo>
                      <a:pt x="665" y="2992"/>
                      <a:pt x="665" y="3005"/>
                      <a:pt x="678" y="3021"/>
                    </a:cubicBezTo>
                    <a:cubicBezTo>
                      <a:pt x="759" y="3197"/>
                      <a:pt x="798" y="3386"/>
                      <a:pt x="827" y="3591"/>
                    </a:cubicBezTo>
                    <a:cubicBezTo>
                      <a:pt x="814" y="3604"/>
                      <a:pt x="814" y="3630"/>
                      <a:pt x="814" y="3643"/>
                    </a:cubicBezTo>
                    <a:cubicBezTo>
                      <a:pt x="841" y="3767"/>
                      <a:pt x="867" y="3874"/>
                      <a:pt x="880" y="3998"/>
                    </a:cubicBezTo>
                    <a:cubicBezTo>
                      <a:pt x="896" y="4132"/>
                      <a:pt x="896" y="4255"/>
                      <a:pt x="909" y="4389"/>
                    </a:cubicBezTo>
                    <a:cubicBezTo>
                      <a:pt x="896" y="4389"/>
                      <a:pt x="867" y="4405"/>
                      <a:pt x="854" y="4418"/>
                    </a:cubicBezTo>
                    <a:cubicBezTo>
                      <a:pt x="814" y="4376"/>
                      <a:pt x="772" y="4324"/>
                      <a:pt x="733" y="4282"/>
                    </a:cubicBezTo>
                    <a:cubicBezTo>
                      <a:pt x="691" y="4226"/>
                      <a:pt x="635" y="4161"/>
                      <a:pt x="609" y="4119"/>
                    </a:cubicBezTo>
                    <a:cubicBezTo>
                      <a:pt x="554" y="4037"/>
                      <a:pt x="473" y="3874"/>
                      <a:pt x="407" y="3754"/>
                    </a:cubicBezTo>
                    <a:cubicBezTo>
                      <a:pt x="433" y="3699"/>
                      <a:pt x="446" y="3630"/>
                      <a:pt x="420" y="3562"/>
                    </a:cubicBezTo>
                    <a:cubicBezTo>
                      <a:pt x="391" y="3523"/>
                      <a:pt x="365" y="3493"/>
                      <a:pt x="326" y="3480"/>
                    </a:cubicBezTo>
                    <a:cubicBezTo>
                      <a:pt x="326" y="3458"/>
                      <a:pt x="305" y="3425"/>
                      <a:pt x="267" y="3425"/>
                    </a:cubicBezTo>
                    <a:cubicBezTo>
                      <a:pt x="260" y="3425"/>
                      <a:pt x="253" y="3426"/>
                      <a:pt x="245" y="3428"/>
                    </a:cubicBezTo>
                    <a:cubicBezTo>
                      <a:pt x="95" y="3480"/>
                      <a:pt x="0" y="3699"/>
                      <a:pt x="176" y="3793"/>
                    </a:cubicBezTo>
                    <a:cubicBezTo>
                      <a:pt x="202" y="3806"/>
                      <a:pt x="228" y="3819"/>
                      <a:pt x="258" y="3819"/>
                    </a:cubicBezTo>
                    <a:cubicBezTo>
                      <a:pt x="310" y="3901"/>
                      <a:pt x="378" y="3982"/>
                      <a:pt x="420" y="4063"/>
                    </a:cubicBezTo>
                    <a:cubicBezTo>
                      <a:pt x="433" y="4080"/>
                      <a:pt x="433" y="4093"/>
                      <a:pt x="446" y="4106"/>
                    </a:cubicBezTo>
                    <a:lnTo>
                      <a:pt x="446" y="4145"/>
                    </a:lnTo>
                    <a:cubicBezTo>
                      <a:pt x="446" y="4161"/>
                      <a:pt x="446" y="4187"/>
                      <a:pt x="459" y="4200"/>
                    </a:cubicBezTo>
                    <a:cubicBezTo>
                      <a:pt x="489" y="4226"/>
                      <a:pt x="502" y="4242"/>
                      <a:pt x="528" y="4269"/>
                    </a:cubicBezTo>
                    <a:cubicBezTo>
                      <a:pt x="596" y="4418"/>
                      <a:pt x="665" y="4594"/>
                      <a:pt x="717" y="4757"/>
                    </a:cubicBezTo>
                    <a:cubicBezTo>
                      <a:pt x="733" y="4783"/>
                      <a:pt x="746" y="4796"/>
                      <a:pt x="772" y="4796"/>
                    </a:cubicBezTo>
                    <a:cubicBezTo>
                      <a:pt x="785" y="4946"/>
                      <a:pt x="827" y="5083"/>
                      <a:pt x="922" y="5203"/>
                    </a:cubicBezTo>
                    <a:cubicBezTo>
                      <a:pt x="909" y="5434"/>
                      <a:pt x="814" y="5679"/>
                      <a:pt x="717" y="5897"/>
                    </a:cubicBezTo>
                    <a:cubicBezTo>
                      <a:pt x="554" y="6304"/>
                      <a:pt x="459" y="6698"/>
                      <a:pt x="473" y="7157"/>
                    </a:cubicBezTo>
                    <a:cubicBezTo>
                      <a:pt x="473" y="7551"/>
                      <a:pt x="489" y="8001"/>
                      <a:pt x="622" y="8378"/>
                    </a:cubicBezTo>
                    <a:cubicBezTo>
                      <a:pt x="746" y="8746"/>
                      <a:pt x="990" y="9030"/>
                      <a:pt x="1287" y="9274"/>
                    </a:cubicBezTo>
                    <a:cubicBezTo>
                      <a:pt x="1384" y="9342"/>
                      <a:pt x="1479" y="9398"/>
                      <a:pt x="1573" y="9437"/>
                    </a:cubicBezTo>
                    <a:cubicBezTo>
                      <a:pt x="1560" y="9466"/>
                      <a:pt x="1573" y="9492"/>
                      <a:pt x="1599" y="9505"/>
                    </a:cubicBezTo>
                    <a:cubicBezTo>
                      <a:pt x="1679" y="9532"/>
                      <a:pt x="1741" y="9542"/>
                      <a:pt x="1811" y="9542"/>
                    </a:cubicBezTo>
                    <a:cubicBezTo>
                      <a:pt x="1849" y="9542"/>
                      <a:pt x="1890" y="9539"/>
                      <a:pt x="1938" y="9535"/>
                    </a:cubicBezTo>
                    <a:cubicBezTo>
                      <a:pt x="1992" y="9528"/>
                      <a:pt x="2044" y="9525"/>
                      <a:pt x="2094" y="9525"/>
                    </a:cubicBezTo>
                    <a:cubicBezTo>
                      <a:pt x="2260" y="9525"/>
                      <a:pt x="2411" y="9557"/>
                      <a:pt x="2576" y="9587"/>
                    </a:cubicBezTo>
                    <a:cubicBezTo>
                      <a:pt x="2679" y="9601"/>
                      <a:pt x="2781" y="9609"/>
                      <a:pt x="2882" y="9609"/>
                    </a:cubicBezTo>
                    <a:cubicBezTo>
                      <a:pt x="2984" y="9609"/>
                      <a:pt x="3086" y="9601"/>
                      <a:pt x="3189" y="9587"/>
                    </a:cubicBezTo>
                    <a:cubicBezTo>
                      <a:pt x="3390" y="9616"/>
                      <a:pt x="3583" y="9629"/>
                      <a:pt x="3785" y="9642"/>
                    </a:cubicBezTo>
                    <a:cubicBezTo>
                      <a:pt x="3664" y="9723"/>
                      <a:pt x="3540" y="9805"/>
                      <a:pt x="3433" y="9912"/>
                    </a:cubicBezTo>
                    <a:cubicBezTo>
                      <a:pt x="3107" y="10225"/>
                      <a:pt x="2863" y="10512"/>
                      <a:pt x="2387" y="10632"/>
                    </a:cubicBezTo>
                    <a:cubicBezTo>
                      <a:pt x="2156" y="10700"/>
                      <a:pt x="2156" y="10958"/>
                      <a:pt x="2280" y="11094"/>
                    </a:cubicBezTo>
                    <a:cubicBezTo>
                      <a:pt x="2326" y="11190"/>
                      <a:pt x="2418" y="11275"/>
                      <a:pt x="2552" y="11275"/>
                    </a:cubicBezTo>
                    <a:cubicBezTo>
                      <a:pt x="2569" y="11275"/>
                      <a:pt x="2587" y="11273"/>
                      <a:pt x="2606" y="11270"/>
                    </a:cubicBezTo>
                    <a:cubicBezTo>
                      <a:pt x="2726" y="11257"/>
                      <a:pt x="2863" y="11215"/>
                      <a:pt x="2983" y="11189"/>
                    </a:cubicBezTo>
                    <a:cubicBezTo>
                      <a:pt x="3241" y="10945"/>
                      <a:pt x="3566" y="10850"/>
                      <a:pt x="3921" y="10808"/>
                    </a:cubicBezTo>
                    <a:cubicBezTo>
                      <a:pt x="3990" y="10769"/>
                      <a:pt x="4071" y="10726"/>
                      <a:pt x="4136" y="10687"/>
                    </a:cubicBezTo>
                    <a:lnTo>
                      <a:pt x="4449" y="10687"/>
                    </a:lnTo>
                    <a:cubicBezTo>
                      <a:pt x="4491" y="10687"/>
                      <a:pt x="4504" y="10658"/>
                      <a:pt x="4517" y="10632"/>
                    </a:cubicBezTo>
                    <a:cubicBezTo>
                      <a:pt x="4775" y="10606"/>
                      <a:pt x="5032" y="10564"/>
                      <a:pt x="5276" y="10469"/>
                    </a:cubicBezTo>
                    <a:cubicBezTo>
                      <a:pt x="5494" y="10388"/>
                      <a:pt x="5765" y="10280"/>
                      <a:pt x="5970" y="10131"/>
                    </a:cubicBezTo>
                    <a:cubicBezTo>
                      <a:pt x="6051" y="10117"/>
                      <a:pt x="6133" y="10104"/>
                      <a:pt x="6227" y="10088"/>
                    </a:cubicBezTo>
                    <a:cubicBezTo>
                      <a:pt x="6295" y="10088"/>
                      <a:pt x="6432" y="10088"/>
                      <a:pt x="6484" y="10049"/>
                    </a:cubicBezTo>
                    <a:cubicBezTo>
                      <a:pt x="6514" y="10036"/>
                      <a:pt x="6527" y="10007"/>
                      <a:pt x="6540" y="9981"/>
                    </a:cubicBezTo>
                    <a:cubicBezTo>
                      <a:pt x="6595" y="10023"/>
                      <a:pt x="6647" y="10036"/>
                      <a:pt x="6702" y="10036"/>
                    </a:cubicBezTo>
                    <a:cubicBezTo>
                      <a:pt x="6732" y="10038"/>
                      <a:pt x="6762" y="10039"/>
                      <a:pt x="6791" y="10039"/>
                    </a:cubicBezTo>
                    <a:cubicBezTo>
                      <a:pt x="6993" y="10039"/>
                      <a:pt x="7194" y="10003"/>
                      <a:pt x="7393" y="9981"/>
                    </a:cubicBezTo>
                    <a:cubicBezTo>
                      <a:pt x="7409" y="9981"/>
                      <a:pt x="7422" y="9968"/>
                      <a:pt x="7435" y="9968"/>
                    </a:cubicBezTo>
                    <a:cubicBezTo>
                      <a:pt x="7448" y="9994"/>
                      <a:pt x="7461" y="10007"/>
                      <a:pt x="7491" y="10007"/>
                    </a:cubicBezTo>
                    <a:lnTo>
                      <a:pt x="7530" y="10007"/>
                    </a:lnTo>
                    <a:cubicBezTo>
                      <a:pt x="7556" y="10007"/>
                      <a:pt x="7585" y="9981"/>
                      <a:pt x="7598" y="9968"/>
                    </a:cubicBezTo>
                    <a:cubicBezTo>
                      <a:pt x="7624" y="9968"/>
                      <a:pt x="7653" y="9955"/>
                      <a:pt x="7666" y="9925"/>
                    </a:cubicBezTo>
                    <a:cubicBezTo>
                      <a:pt x="7748" y="9818"/>
                      <a:pt x="7693" y="9668"/>
                      <a:pt x="7543" y="9668"/>
                    </a:cubicBezTo>
                    <a:cubicBezTo>
                      <a:pt x="7530" y="9668"/>
                      <a:pt x="7506" y="9680"/>
                      <a:pt x="7492" y="9707"/>
                    </a:cubicBezTo>
                    <a:lnTo>
                      <a:pt x="7492" y="9707"/>
                    </a:lnTo>
                    <a:cubicBezTo>
                      <a:pt x="7493" y="9705"/>
                      <a:pt x="7493" y="9705"/>
                      <a:pt x="7493" y="9705"/>
                    </a:cubicBezTo>
                    <a:lnTo>
                      <a:pt x="7493" y="9705"/>
                    </a:lnTo>
                    <a:cubicBezTo>
                      <a:pt x="7493" y="9705"/>
                      <a:pt x="7492" y="9707"/>
                      <a:pt x="7491" y="9710"/>
                    </a:cubicBezTo>
                    <a:cubicBezTo>
                      <a:pt x="7491" y="9709"/>
                      <a:pt x="7492" y="9708"/>
                      <a:pt x="7492" y="9707"/>
                    </a:cubicBezTo>
                    <a:lnTo>
                      <a:pt x="7492" y="9707"/>
                    </a:lnTo>
                    <a:cubicBezTo>
                      <a:pt x="7488" y="9717"/>
                      <a:pt x="7461" y="9779"/>
                      <a:pt x="7461" y="9779"/>
                    </a:cubicBezTo>
                    <a:cubicBezTo>
                      <a:pt x="7461" y="9831"/>
                      <a:pt x="7448" y="9844"/>
                      <a:pt x="7393" y="9844"/>
                    </a:cubicBezTo>
                    <a:cubicBezTo>
                      <a:pt x="7328" y="9844"/>
                      <a:pt x="7259" y="9860"/>
                      <a:pt x="7178" y="9873"/>
                    </a:cubicBezTo>
                    <a:cubicBezTo>
                      <a:pt x="7084" y="9886"/>
                      <a:pt x="6986" y="9899"/>
                      <a:pt x="6891" y="9899"/>
                    </a:cubicBezTo>
                    <a:cubicBezTo>
                      <a:pt x="6878" y="9899"/>
                      <a:pt x="6702" y="9886"/>
                      <a:pt x="6608" y="9860"/>
                    </a:cubicBezTo>
                    <a:cubicBezTo>
                      <a:pt x="6634" y="9805"/>
                      <a:pt x="6676" y="9749"/>
                      <a:pt x="6676" y="9697"/>
                    </a:cubicBezTo>
                    <a:cubicBezTo>
                      <a:pt x="6689" y="9681"/>
                      <a:pt x="6702" y="9681"/>
                      <a:pt x="6702" y="9681"/>
                    </a:cubicBezTo>
                    <a:cubicBezTo>
                      <a:pt x="6891" y="9629"/>
                      <a:pt x="7067" y="9505"/>
                      <a:pt x="7259" y="9466"/>
                    </a:cubicBezTo>
                    <a:cubicBezTo>
                      <a:pt x="7448" y="9411"/>
                      <a:pt x="7787" y="9453"/>
                      <a:pt x="7829" y="9180"/>
                    </a:cubicBezTo>
                    <a:cubicBezTo>
                      <a:pt x="7842" y="9154"/>
                      <a:pt x="7829" y="9127"/>
                      <a:pt x="7800" y="9111"/>
                    </a:cubicBezTo>
                    <a:cubicBezTo>
                      <a:pt x="7773" y="9088"/>
                      <a:pt x="7747" y="9078"/>
                      <a:pt x="7723" y="9078"/>
                    </a:cubicBezTo>
                    <a:cubicBezTo>
                      <a:pt x="7662" y="9078"/>
                      <a:pt x="7613" y="9139"/>
                      <a:pt x="7585" y="9209"/>
                    </a:cubicBezTo>
                    <a:cubicBezTo>
                      <a:pt x="7572" y="9235"/>
                      <a:pt x="7585" y="9261"/>
                      <a:pt x="7611" y="9274"/>
                    </a:cubicBezTo>
                    <a:cubicBezTo>
                      <a:pt x="7504" y="9290"/>
                      <a:pt x="7367" y="9303"/>
                      <a:pt x="7354" y="9303"/>
                    </a:cubicBezTo>
                    <a:cubicBezTo>
                      <a:pt x="7259" y="9316"/>
                      <a:pt x="7178" y="9342"/>
                      <a:pt x="7084" y="9385"/>
                    </a:cubicBezTo>
                    <a:cubicBezTo>
                      <a:pt x="6904" y="9453"/>
                      <a:pt x="6758" y="9518"/>
                      <a:pt x="6595" y="9561"/>
                    </a:cubicBezTo>
                    <a:cubicBezTo>
                      <a:pt x="6540" y="9561"/>
                      <a:pt x="6484" y="9574"/>
                      <a:pt x="6432" y="9600"/>
                    </a:cubicBezTo>
                    <a:cubicBezTo>
                      <a:pt x="6377" y="9616"/>
                      <a:pt x="6308" y="9629"/>
                      <a:pt x="6240" y="9642"/>
                    </a:cubicBezTo>
                    <a:cubicBezTo>
                      <a:pt x="6201" y="9642"/>
                      <a:pt x="6188" y="9655"/>
                      <a:pt x="6172" y="9681"/>
                    </a:cubicBezTo>
                    <a:lnTo>
                      <a:pt x="6172" y="9616"/>
                    </a:lnTo>
                    <a:cubicBezTo>
                      <a:pt x="6253" y="9587"/>
                      <a:pt x="6351" y="9535"/>
                      <a:pt x="6432" y="9479"/>
                    </a:cubicBezTo>
                    <a:cubicBezTo>
                      <a:pt x="6436" y="9483"/>
                      <a:pt x="6440" y="9485"/>
                      <a:pt x="6444" y="9485"/>
                    </a:cubicBezTo>
                    <a:cubicBezTo>
                      <a:pt x="6454" y="9485"/>
                      <a:pt x="6466" y="9475"/>
                      <a:pt x="6484" y="9466"/>
                    </a:cubicBezTo>
                    <a:lnTo>
                      <a:pt x="6540" y="9398"/>
                    </a:lnTo>
                    <a:cubicBezTo>
                      <a:pt x="6566" y="9385"/>
                      <a:pt x="6579" y="9372"/>
                      <a:pt x="6608" y="9355"/>
                    </a:cubicBezTo>
                    <a:cubicBezTo>
                      <a:pt x="6660" y="9316"/>
                      <a:pt x="6729" y="9261"/>
                      <a:pt x="6784" y="9209"/>
                    </a:cubicBezTo>
                    <a:lnTo>
                      <a:pt x="6797" y="9209"/>
                    </a:lnTo>
                    <a:cubicBezTo>
                      <a:pt x="6852" y="9193"/>
                      <a:pt x="6921" y="9167"/>
                      <a:pt x="6973" y="9127"/>
                    </a:cubicBezTo>
                    <a:cubicBezTo>
                      <a:pt x="6986" y="9127"/>
                      <a:pt x="7002" y="9140"/>
                      <a:pt x="7015" y="9140"/>
                    </a:cubicBezTo>
                    <a:cubicBezTo>
                      <a:pt x="7041" y="9140"/>
                      <a:pt x="7067" y="9111"/>
                      <a:pt x="7084" y="9085"/>
                    </a:cubicBezTo>
                    <a:cubicBezTo>
                      <a:pt x="7097" y="9046"/>
                      <a:pt x="7097" y="9004"/>
                      <a:pt x="7084" y="8965"/>
                    </a:cubicBezTo>
                    <a:lnTo>
                      <a:pt x="7084" y="8922"/>
                    </a:lnTo>
                    <a:cubicBezTo>
                      <a:pt x="7084" y="8883"/>
                      <a:pt x="7054" y="8867"/>
                      <a:pt x="7015" y="8867"/>
                    </a:cubicBezTo>
                    <a:cubicBezTo>
                      <a:pt x="7003" y="8856"/>
                      <a:pt x="6990" y="8850"/>
                      <a:pt x="6974" y="8850"/>
                    </a:cubicBezTo>
                    <a:cubicBezTo>
                      <a:pt x="6951" y="8850"/>
                      <a:pt x="6924" y="8863"/>
                      <a:pt x="6891" y="8896"/>
                    </a:cubicBezTo>
                    <a:cubicBezTo>
                      <a:pt x="6839" y="8922"/>
                      <a:pt x="6810" y="8991"/>
                      <a:pt x="6771" y="9030"/>
                    </a:cubicBezTo>
                    <a:cubicBezTo>
                      <a:pt x="6716" y="9098"/>
                      <a:pt x="6647" y="9154"/>
                      <a:pt x="6579" y="9209"/>
                    </a:cubicBezTo>
                    <a:cubicBezTo>
                      <a:pt x="6553" y="9222"/>
                      <a:pt x="6527" y="9248"/>
                      <a:pt x="6497" y="9274"/>
                    </a:cubicBezTo>
                    <a:cubicBezTo>
                      <a:pt x="6484" y="9274"/>
                      <a:pt x="6471" y="9274"/>
                      <a:pt x="6471" y="9290"/>
                    </a:cubicBezTo>
                    <a:lnTo>
                      <a:pt x="6458" y="9303"/>
                    </a:lnTo>
                    <a:cubicBezTo>
                      <a:pt x="6403" y="9342"/>
                      <a:pt x="6351" y="9385"/>
                      <a:pt x="6282" y="9411"/>
                    </a:cubicBezTo>
                    <a:cubicBezTo>
                      <a:pt x="6274" y="9411"/>
                      <a:pt x="6264" y="9405"/>
                      <a:pt x="6254" y="9405"/>
                    </a:cubicBezTo>
                    <a:cubicBezTo>
                      <a:pt x="6249" y="9405"/>
                      <a:pt x="6244" y="9406"/>
                      <a:pt x="6240" y="9411"/>
                    </a:cubicBezTo>
                    <a:cubicBezTo>
                      <a:pt x="6188" y="9424"/>
                      <a:pt x="6146" y="9437"/>
                      <a:pt x="6090" y="9453"/>
                    </a:cubicBezTo>
                    <a:lnTo>
                      <a:pt x="6077" y="9453"/>
                    </a:lnTo>
                    <a:cubicBezTo>
                      <a:pt x="6051" y="9424"/>
                      <a:pt x="6025" y="9398"/>
                      <a:pt x="5983" y="9385"/>
                    </a:cubicBezTo>
                    <a:cubicBezTo>
                      <a:pt x="5932" y="9355"/>
                      <a:pt x="5878" y="9341"/>
                      <a:pt x="5824" y="9341"/>
                    </a:cubicBezTo>
                    <a:cubicBezTo>
                      <a:pt x="5776" y="9341"/>
                      <a:pt x="5729" y="9352"/>
                      <a:pt x="5683" y="9372"/>
                    </a:cubicBezTo>
                    <a:cubicBezTo>
                      <a:pt x="5644" y="9222"/>
                      <a:pt x="5507" y="9127"/>
                      <a:pt x="5357" y="9111"/>
                    </a:cubicBezTo>
                    <a:cubicBezTo>
                      <a:pt x="5263" y="9111"/>
                      <a:pt x="5156" y="9127"/>
                      <a:pt x="5061" y="9154"/>
                    </a:cubicBezTo>
                    <a:cubicBezTo>
                      <a:pt x="5074" y="9017"/>
                      <a:pt x="4980" y="8854"/>
                      <a:pt x="4804" y="8841"/>
                    </a:cubicBezTo>
                    <a:cubicBezTo>
                      <a:pt x="4491" y="8815"/>
                      <a:pt x="4179" y="8772"/>
                      <a:pt x="3866" y="8720"/>
                    </a:cubicBezTo>
                    <a:cubicBezTo>
                      <a:pt x="4192" y="8476"/>
                      <a:pt x="4491" y="8190"/>
                      <a:pt x="4775" y="7890"/>
                    </a:cubicBezTo>
                    <a:cubicBezTo>
                      <a:pt x="4788" y="7906"/>
                      <a:pt x="4804" y="7906"/>
                      <a:pt x="4817" y="7906"/>
                    </a:cubicBezTo>
                    <a:cubicBezTo>
                      <a:pt x="4981" y="7959"/>
                      <a:pt x="5148" y="7983"/>
                      <a:pt x="5314" y="7983"/>
                    </a:cubicBezTo>
                    <a:cubicBezTo>
                      <a:pt x="5529" y="7983"/>
                      <a:pt x="5743" y="7941"/>
                      <a:pt x="5944" y="7864"/>
                    </a:cubicBezTo>
                    <a:cubicBezTo>
                      <a:pt x="6120" y="7727"/>
                      <a:pt x="6269" y="7551"/>
                      <a:pt x="6484" y="7483"/>
                    </a:cubicBezTo>
                    <a:cubicBezTo>
                      <a:pt x="6514" y="7470"/>
                      <a:pt x="6527" y="7470"/>
                      <a:pt x="6553" y="7470"/>
                    </a:cubicBezTo>
                    <a:cubicBezTo>
                      <a:pt x="6579" y="7431"/>
                      <a:pt x="6621" y="7388"/>
                      <a:pt x="6660" y="7349"/>
                    </a:cubicBezTo>
                    <a:cubicBezTo>
                      <a:pt x="6660" y="7362"/>
                      <a:pt x="6676" y="7362"/>
                      <a:pt x="6689" y="7362"/>
                    </a:cubicBezTo>
                    <a:cubicBezTo>
                      <a:pt x="6742" y="7375"/>
                      <a:pt x="6784" y="7375"/>
                      <a:pt x="6839" y="7375"/>
                    </a:cubicBezTo>
                    <a:cubicBezTo>
                      <a:pt x="6839" y="7380"/>
                      <a:pt x="6841" y="7381"/>
                      <a:pt x="6843" y="7381"/>
                    </a:cubicBezTo>
                    <a:cubicBezTo>
                      <a:pt x="6847" y="7381"/>
                      <a:pt x="6852" y="7375"/>
                      <a:pt x="6852" y="7375"/>
                    </a:cubicBezTo>
                    <a:cubicBezTo>
                      <a:pt x="6852" y="7388"/>
                      <a:pt x="6865" y="7388"/>
                      <a:pt x="6865" y="7388"/>
                    </a:cubicBezTo>
                    <a:cubicBezTo>
                      <a:pt x="6960" y="7431"/>
                      <a:pt x="7028" y="7431"/>
                      <a:pt x="7123" y="7431"/>
                    </a:cubicBezTo>
                    <a:cubicBezTo>
                      <a:pt x="7215" y="7431"/>
                      <a:pt x="7313" y="7435"/>
                      <a:pt x="7411" y="7435"/>
                    </a:cubicBezTo>
                    <a:cubicBezTo>
                      <a:pt x="7599" y="7435"/>
                      <a:pt x="7789" y="7418"/>
                      <a:pt x="7950" y="7320"/>
                    </a:cubicBezTo>
                    <a:cubicBezTo>
                      <a:pt x="8019" y="7287"/>
                      <a:pt x="7980" y="7204"/>
                      <a:pt x="7917" y="7204"/>
                    </a:cubicBezTo>
                    <a:cubicBezTo>
                      <a:pt x="7905" y="7204"/>
                      <a:pt x="7894" y="7207"/>
                      <a:pt x="7881" y="7213"/>
                    </a:cubicBezTo>
                    <a:lnTo>
                      <a:pt x="7868" y="7213"/>
                    </a:lnTo>
                    <a:cubicBezTo>
                      <a:pt x="7860" y="7213"/>
                      <a:pt x="7851" y="7207"/>
                      <a:pt x="7842" y="7207"/>
                    </a:cubicBezTo>
                    <a:cubicBezTo>
                      <a:pt x="7838" y="7207"/>
                      <a:pt x="7834" y="7208"/>
                      <a:pt x="7829" y="7213"/>
                    </a:cubicBezTo>
                    <a:cubicBezTo>
                      <a:pt x="7761" y="7213"/>
                      <a:pt x="7706" y="7226"/>
                      <a:pt x="7653" y="7255"/>
                    </a:cubicBezTo>
                    <a:cubicBezTo>
                      <a:pt x="7637" y="7268"/>
                      <a:pt x="7624" y="7268"/>
                      <a:pt x="7624" y="7281"/>
                    </a:cubicBezTo>
                    <a:cubicBezTo>
                      <a:pt x="7556" y="7294"/>
                      <a:pt x="7491" y="7294"/>
                      <a:pt x="7422" y="7294"/>
                    </a:cubicBezTo>
                    <a:lnTo>
                      <a:pt x="7191" y="7294"/>
                    </a:lnTo>
                    <a:cubicBezTo>
                      <a:pt x="7217" y="7268"/>
                      <a:pt x="7204" y="7186"/>
                      <a:pt x="7136" y="7173"/>
                    </a:cubicBezTo>
                    <a:cubicBezTo>
                      <a:pt x="7028" y="7157"/>
                      <a:pt x="6921" y="7144"/>
                      <a:pt x="6810" y="7105"/>
                    </a:cubicBezTo>
                    <a:cubicBezTo>
                      <a:pt x="6823" y="7092"/>
                      <a:pt x="6823" y="7076"/>
                      <a:pt x="6823" y="7063"/>
                    </a:cubicBezTo>
                    <a:cubicBezTo>
                      <a:pt x="6852" y="7037"/>
                      <a:pt x="6878" y="6994"/>
                      <a:pt x="6891" y="6968"/>
                    </a:cubicBezTo>
                    <a:cubicBezTo>
                      <a:pt x="6921" y="6955"/>
                      <a:pt x="6921" y="6913"/>
                      <a:pt x="6904" y="6900"/>
                    </a:cubicBezTo>
                    <a:cubicBezTo>
                      <a:pt x="7341" y="6630"/>
                      <a:pt x="7719" y="6317"/>
                      <a:pt x="8087" y="5978"/>
                    </a:cubicBezTo>
                    <a:cubicBezTo>
                      <a:pt x="8100" y="5985"/>
                      <a:pt x="8117" y="5988"/>
                      <a:pt x="8135" y="5988"/>
                    </a:cubicBezTo>
                    <a:cubicBezTo>
                      <a:pt x="8154" y="5988"/>
                      <a:pt x="8174" y="5985"/>
                      <a:pt x="8194" y="5978"/>
                    </a:cubicBezTo>
                    <a:cubicBezTo>
                      <a:pt x="8249" y="5965"/>
                      <a:pt x="8249" y="5897"/>
                      <a:pt x="8223" y="5871"/>
                    </a:cubicBezTo>
                    <a:cubicBezTo>
                      <a:pt x="8262" y="5815"/>
                      <a:pt x="8223" y="5760"/>
                      <a:pt x="8168" y="5747"/>
                    </a:cubicBezTo>
                    <a:cubicBezTo>
                      <a:pt x="8160" y="5746"/>
                      <a:pt x="8152" y="5745"/>
                      <a:pt x="8145" y="5745"/>
                    </a:cubicBezTo>
                    <a:cubicBezTo>
                      <a:pt x="8065" y="5745"/>
                      <a:pt x="8018" y="5807"/>
                      <a:pt x="8018" y="5855"/>
                    </a:cubicBezTo>
                    <a:cubicBezTo>
                      <a:pt x="7666" y="6167"/>
                      <a:pt x="7311" y="6480"/>
                      <a:pt x="6921" y="6724"/>
                    </a:cubicBezTo>
                    <a:lnTo>
                      <a:pt x="6891" y="6724"/>
                    </a:lnTo>
                    <a:cubicBezTo>
                      <a:pt x="6823" y="6737"/>
                      <a:pt x="6742" y="6766"/>
                      <a:pt x="6689" y="6792"/>
                    </a:cubicBezTo>
                    <a:cubicBezTo>
                      <a:pt x="6646" y="6782"/>
                      <a:pt x="6602" y="6762"/>
                      <a:pt x="6560" y="6762"/>
                    </a:cubicBezTo>
                    <a:cubicBezTo>
                      <a:pt x="6548" y="6762"/>
                      <a:pt x="6537" y="6763"/>
                      <a:pt x="6527" y="6766"/>
                    </a:cubicBezTo>
                    <a:cubicBezTo>
                      <a:pt x="6553" y="6643"/>
                      <a:pt x="6566" y="6535"/>
                      <a:pt x="6566" y="6424"/>
                    </a:cubicBezTo>
                    <a:cubicBezTo>
                      <a:pt x="6579" y="6236"/>
                      <a:pt x="6553" y="6047"/>
                      <a:pt x="6608" y="5871"/>
                    </a:cubicBezTo>
                    <a:cubicBezTo>
                      <a:pt x="6621" y="5884"/>
                      <a:pt x="6621" y="5884"/>
                      <a:pt x="6634" y="5884"/>
                    </a:cubicBezTo>
                    <a:cubicBezTo>
                      <a:pt x="6641" y="5885"/>
                      <a:pt x="6648" y="5886"/>
                      <a:pt x="6654" y="5886"/>
                    </a:cubicBezTo>
                    <a:cubicBezTo>
                      <a:pt x="6699" y="5886"/>
                      <a:pt x="6729" y="5848"/>
                      <a:pt x="6729" y="5802"/>
                    </a:cubicBezTo>
                    <a:cubicBezTo>
                      <a:pt x="6702" y="5708"/>
                      <a:pt x="6702" y="5721"/>
                      <a:pt x="6647" y="5653"/>
                    </a:cubicBezTo>
                    <a:cubicBezTo>
                      <a:pt x="6634" y="5640"/>
                      <a:pt x="6614" y="5633"/>
                      <a:pt x="6595" y="5633"/>
                    </a:cubicBezTo>
                    <a:cubicBezTo>
                      <a:pt x="6576" y="5633"/>
                      <a:pt x="6559" y="5640"/>
                      <a:pt x="6553" y="5653"/>
                    </a:cubicBezTo>
                    <a:cubicBezTo>
                      <a:pt x="6540" y="5666"/>
                      <a:pt x="6527" y="5679"/>
                      <a:pt x="6527" y="5708"/>
                    </a:cubicBezTo>
                    <a:lnTo>
                      <a:pt x="6514" y="5708"/>
                    </a:lnTo>
                    <a:cubicBezTo>
                      <a:pt x="6458" y="5855"/>
                      <a:pt x="6445" y="6004"/>
                      <a:pt x="6445" y="6167"/>
                    </a:cubicBezTo>
                    <a:cubicBezTo>
                      <a:pt x="6432" y="6385"/>
                      <a:pt x="6432" y="6604"/>
                      <a:pt x="6377" y="6818"/>
                    </a:cubicBezTo>
                    <a:cubicBezTo>
                      <a:pt x="6364" y="6832"/>
                      <a:pt x="6334" y="6861"/>
                      <a:pt x="6321" y="6887"/>
                    </a:cubicBezTo>
                    <a:cubicBezTo>
                      <a:pt x="6240" y="7024"/>
                      <a:pt x="6133" y="7131"/>
                      <a:pt x="6009" y="7213"/>
                    </a:cubicBezTo>
                    <a:cubicBezTo>
                      <a:pt x="5739" y="7294"/>
                      <a:pt x="5455" y="7362"/>
                      <a:pt x="5169" y="7401"/>
                    </a:cubicBezTo>
                    <a:lnTo>
                      <a:pt x="5169" y="7268"/>
                    </a:lnTo>
                    <a:cubicBezTo>
                      <a:pt x="5195" y="6942"/>
                      <a:pt x="5263" y="6617"/>
                      <a:pt x="5357" y="6304"/>
                    </a:cubicBezTo>
                    <a:cubicBezTo>
                      <a:pt x="5413" y="6223"/>
                      <a:pt x="5455" y="6141"/>
                      <a:pt x="5468" y="6034"/>
                    </a:cubicBezTo>
                    <a:cubicBezTo>
                      <a:pt x="5468" y="6034"/>
                      <a:pt x="5481" y="6017"/>
                      <a:pt x="5494" y="6017"/>
                    </a:cubicBezTo>
                    <a:cubicBezTo>
                      <a:pt x="5618" y="5936"/>
                      <a:pt x="5739" y="5841"/>
                      <a:pt x="5846" y="5734"/>
                    </a:cubicBezTo>
                    <a:cubicBezTo>
                      <a:pt x="5862" y="5721"/>
                      <a:pt x="5875" y="5692"/>
                      <a:pt x="5888" y="5679"/>
                    </a:cubicBezTo>
                    <a:cubicBezTo>
                      <a:pt x="5944" y="5190"/>
                      <a:pt x="6282" y="4812"/>
                      <a:pt x="6527" y="4405"/>
                    </a:cubicBezTo>
                    <a:cubicBezTo>
                      <a:pt x="6553" y="4350"/>
                      <a:pt x="6595" y="4308"/>
                      <a:pt x="6647" y="4295"/>
                    </a:cubicBezTo>
                    <a:cubicBezTo>
                      <a:pt x="6660" y="4174"/>
                      <a:pt x="6660" y="4050"/>
                      <a:pt x="6608" y="3943"/>
                    </a:cubicBezTo>
                    <a:cubicBezTo>
                      <a:pt x="6514" y="3738"/>
                      <a:pt x="6334" y="3643"/>
                      <a:pt x="6133" y="3575"/>
                    </a:cubicBezTo>
                    <a:lnTo>
                      <a:pt x="6133" y="3591"/>
                    </a:lnTo>
                    <a:lnTo>
                      <a:pt x="5888" y="3591"/>
                    </a:lnTo>
                    <a:cubicBezTo>
                      <a:pt x="5765" y="3591"/>
                      <a:pt x="5670" y="3493"/>
                      <a:pt x="5631" y="3386"/>
                    </a:cubicBezTo>
                    <a:cubicBezTo>
                      <a:pt x="5497" y="3301"/>
                      <a:pt x="5352" y="3206"/>
                      <a:pt x="5176" y="3206"/>
                    </a:cubicBezTo>
                    <a:cubicBezTo>
                      <a:pt x="5155" y="3206"/>
                      <a:pt x="5134" y="3207"/>
                      <a:pt x="5113" y="3210"/>
                    </a:cubicBezTo>
                    <a:cubicBezTo>
                      <a:pt x="5087" y="3223"/>
                      <a:pt x="5061" y="3223"/>
                      <a:pt x="5032" y="3236"/>
                    </a:cubicBezTo>
                    <a:cubicBezTo>
                      <a:pt x="4898" y="3467"/>
                      <a:pt x="4641" y="3617"/>
                      <a:pt x="4397" y="3686"/>
                    </a:cubicBezTo>
                    <a:cubicBezTo>
                      <a:pt x="4369" y="3692"/>
                      <a:pt x="4341" y="3695"/>
                      <a:pt x="4316" y="3695"/>
                    </a:cubicBezTo>
                    <a:cubicBezTo>
                      <a:pt x="4290" y="3695"/>
                      <a:pt x="4267" y="3692"/>
                      <a:pt x="4247" y="3686"/>
                    </a:cubicBezTo>
                    <a:cubicBezTo>
                      <a:pt x="4184" y="3698"/>
                      <a:pt x="4120" y="3704"/>
                      <a:pt x="4055" y="3704"/>
                    </a:cubicBezTo>
                    <a:cubicBezTo>
                      <a:pt x="3773" y="3704"/>
                      <a:pt x="3484" y="3597"/>
                      <a:pt x="3241" y="3510"/>
                    </a:cubicBezTo>
                    <a:cubicBezTo>
                      <a:pt x="3215" y="3510"/>
                      <a:pt x="3189" y="3493"/>
                      <a:pt x="3176" y="3493"/>
                    </a:cubicBezTo>
                    <a:cubicBezTo>
                      <a:pt x="3241" y="3034"/>
                      <a:pt x="3270" y="2585"/>
                      <a:pt x="3257" y="2126"/>
                    </a:cubicBezTo>
                    <a:cubicBezTo>
                      <a:pt x="3270" y="2126"/>
                      <a:pt x="3270" y="2109"/>
                      <a:pt x="3283" y="2109"/>
                    </a:cubicBezTo>
                    <a:cubicBezTo>
                      <a:pt x="3527" y="1920"/>
                      <a:pt x="3772" y="1732"/>
                      <a:pt x="3990" y="1526"/>
                    </a:cubicBezTo>
                    <a:cubicBezTo>
                      <a:pt x="4084" y="1445"/>
                      <a:pt x="4205" y="1338"/>
                      <a:pt x="4299" y="1214"/>
                    </a:cubicBezTo>
                    <a:cubicBezTo>
                      <a:pt x="4317" y="1231"/>
                      <a:pt x="4338" y="1238"/>
                      <a:pt x="4364" y="1238"/>
                    </a:cubicBezTo>
                    <a:cubicBezTo>
                      <a:pt x="4381" y="1238"/>
                      <a:pt x="4401" y="1235"/>
                      <a:pt x="4423" y="1230"/>
                    </a:cubicBezTo>
                    <a:cubicBezTo>
                      <a:pt x="4543" y="1175"/>
                      <a:pt x="4517" y="1038"/>
                      <a:pt x="4423" y="986"/>
                    </a:cubicBezTo>
                    <a:cubicBezTo>
                      <a:pt x="4416" y="978"/>
                      <a:pt x="4406" y="974"/>
                      <a:pt x="4395" y="974"/>
                    </a:cubicBezTo>
                    <a:cubicBezTo>
                      <a:pt x="4385" y="974"/>
                      <a:pt x="4374" y="978"/>
                      <a:pt x="4367" y="986"/>
                    </a:cubicBezTo>
                    <a:cubicBezTo>
                      <a:pt x="4353" y="975"/>
                      <a:pt x="4337" y="970"/>
                      <a:pt x="4321" y="970"/>
                    </a:cubicBezTo>
                    <a:cubicBezTo>
                      <a:pt x="4293" y="970"/>
                      <a:pt x="4268" y="985"/>
                      <a:pt x="4260" y="1012"/>
                    </a:cubicBezTo>
                    <a:cubicBezTo>
                      <a:pt x="4247" y="1038"/>
                      <a:pt x="4247" y="1051"/>
                      <a:pt x="4247" y="1067"/>
                    </a:cubicBezTo>
                    <a:cubicBezTo>
                      <a:pt x="4205" y="1149"/>
                      <a:pt x="4084" y="1256"/>
                      <a:pt x="4029" y="1311"/>
                    </a:cubicBezTo>
                    <a:cubicBezTo>
                      <a:pt x="4015" y="1296"/>
                      <a:pt x="3996" y="1284"/>
                      <a:pt x="3975" y="1284"/>
                    </a:cubicBezTo>
                    <a:cubicBezTo>
                      <a:pt x="3958" y="1284"/>
                      <a:pt x="3939" y="1292"/>
                      <a:pt x="3921" y="1311"/>
                    </a:cubicBezTo>
                    <a:cubicBezTo>
                      <a:pt x="3745" y="1474"/>
                      <a:pt x="3540" y="1608"/>
                      <a:pt x="3309" y="1732"/>
                    </a:cubicBezTo>
                    <a:cubicBezTo>
                      <a:pt x="3303" y="1725"/>
                      <a:pt x="3293" y="1722"/>
                      <a:pt x="3283" y="1722"/>
                    </a:cubicBezTo>
                    <a:cubicBezTo>
                      <a:pt x="3273" y="1722"/>
                      <a:pt x="3263" y="1725"/>
                      <a:pt x="3257" y="1732"/>
                    </a:cubicBezTo>
                    <a:cubicBezTo>
                      <a:pt x="3228" y="1719"/>
                      <a:pt x="3189" y="1689"/>
                      <a:pt x="3159" y="1663"/>
                    </a:cubicBezTo>
                    <a:cubicBezTo>
                      <a:pt x="3202" y="1487"/>
                      <a:pt x="3159" y="1230"/>
                      <a:pt x="3176" y="1080"/>
                    </a:cubicBezTo>
                    <a:cubicBezTo>
                      <a:pt x="3176" y="1067"/>
                      <a:pt x="3159" y="1038"/>
                      <a:pt x="3146" y="1038"/>
                    </a:cubicBezTo>
                    <a:cubicBezTo>
                      <a:pt x="3176" y="956"/>
                      <a:pt x="3189" y="875"/>
                      <a:pt x="3202" y="823"/>
                    </a:cubicBezTo>
                    <a:cubicBezTo>
                      <a:pt x="3215" y="742"/>
                      <a:pt x="3215" y="660"/>
                      <a:pt x="3228" y="579"/>
                    </a:cubicBezTo>
                    <a:cubicBezTo>
                      <a:pt x="3228" y="523"/>
                      <a:pt x="3296" y="305"/>
                      <a:pt x="3283" y="211"/>
                    </a:cubicBezTo>
                    <a:cubicBezTo>
                      <a:pt x="3296" y="211"/>
                      <a:pt x="3322" y="198"/>
                      <a:pt x="3338" y="198"/>
                    </a:cubicBezTo>
                    <a:cubicBezTo>
                      <a:pt x="3390" y="172"/>
                      <a:pt x="3404" y="116"/>
                      <a:pt x="3364" y="74"/>
                    </a:cubicBezTo>
                    <a:cubicBezTo>
                      <a:pt x="3364" y="61"/>
                      <a:pt x="3351" y="61"/>
                      <a:pt x="3338" y="48"/>
                    </a:cubicBezTo>
                    <a:cubicBezTo>
                      <a:pt x="3338" y="35"/>
                      <a:pt x="3322" y="22"/>
                      <a:pt x="3296" y="9"/>
                    </a:cubicBezTo>
                    <a:cubicBezTo>
                      <a:pt x="3281" y="3"/>
                      <a:pt x="3267" y="1"/>
                      <a:pt x="3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2"/>
              <p:cNvSpPr/>
              <p:nvPr/>
            </p:nvSpPr>
            <p:spPr>
              <a:xfrm>
                <a:off x="5339282" y="1796128"/>
                <a:ext cx="2179216" cy="2350843"/>
              </a:xfrm>
              <a:custGeom>
                <a:avLst/>
                <a:gdLst/>
                <a:ahLst/>
                <a:cxnLst/>
                <a:rect l="l" t="t" r="r" b="b"/>
                <a:pathLst>
                  <a:path w="5371" h="5794" extrusionOk="0">
                    <a:moveTo>
                      <a:pt x="4266" y="0"/>
                    </a:moveTo>
                    <a:cubicBezTo>
                      <a:pt x="3936" y="0"/>
                      <a:pt x="3606" y="55"/>
                      <a:pt x="3290" y="161"/>
                    </a:cubicBezTo>
                    <a:cubicBezTo>
                      <a:pt x="2586" y="405"/>
                      <a:pt x="2124" y="919"/>
                      <a:pt x="1636" y="1463"/>
                    </a:cubicBezTo>
                    <a:cubicBezTo>
                      <a:pt x="1365" y="1763"/>
                      <a:pt x="1040" y="1978"/>
                      <a:pt x="782" y="2277"/>
                    </a:cubicBezTo>
                    <a:cubicBezTo>
                      <a:pt x="538" y="2522"/>
                      <a:pt x="414" y="2847"/>
                      <a:pt x="346" y="3173"/>
                    </a:cubicBezTo>
                    <a:cubicBezTo>
                      <a:pt x="170" y="4013"/>
                      <a:pt x="76" y="4883"/>
                      <a:pt x="7" y="5723"/>
                    </a:cubicBezTo>
                    <a:cubicBezTo>
                      <a:pt x="1" y="5770"/>
                      <a:pt x="32" y="5794"/>
                      <a:pt x="66" y="5794"/>
                    </a:cubicBezTo>
                    <a:cubicBezTo>
                      <a:pt x="100" y="5794"/>
                      <a:pt x="137" y="5770"/>
                      <a:pt x="144" y="5723"/>
                    </a:cubicBezTo>
                    <a:cubicBezTo>
                      <a:pt x="212" y="4938"/>
                      <a:pt x="307" y="4137"/>
                      <a:pt x="457" y="3349"/>
                    </a:cubicBezTo>
                    <a:cubicBezTo>
                      <a:pt x="522" y="2955"/>
                      <a:pt x="646" y="2590"/>
                      <a:pt x="929" y="2303"/>
                    </a:cubicBezTo>
                    <a:cubicBezTo>
                      <a:pt x="1173" y="2072"/>
                      <a:pt x="1434" y="1870"/>
                      <a:pt x="1662" y="1626"/>
                    </a:cubicBezTo>
                    <a:cubicBezTo>
                      <a:pt x="2150" y="1112"/>
                      <a:pt x="2573" y="581"/>
                      <a:pt x="3251" y="323"/>
                    </a:cubicBezTo>
                    <a:cubicBezTo>
                      <a:pt x="3581" y="200"/>
                      <a:pt x="3925" y="139"/>
                      <a:pt x="4269" y="139"/>
                    </a:cubicBezTo>
                    <a:cubicBezTo>
                      <a:pt x="4604" y="139"/>
                      <a:pt x="4939" y="196"/>
                      <a:pt x="5260" y="310"/>
                    </a:cubicBezTo>
                    <a:cubicBezTo>
                      <a:pt x="5270" y="315"/>
                      <a:pt x="5280" y="318"/>
                      <a:pt x="5289" y="318"/>
                    </a:cubicBezTo>
                    <a:cubicBezTo>
                      <a:pt x="5350" y="318"/>
                      <a:pt x="5370" y="212"/>
                      <a:pt x="5299" y="187"/>
                    </a:cubicBezTo>
                    <a:cubicBezTo>
                      <a:pt x="4964" y="61"/>
                      <a:pt x="4615" y="0"/>
                      <a:pt x="4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2"/>
              <p:cNvSpPr/>
              <p:nvPr/>
            </p:nvSpPr>
            <p:spPr>
              <a:xfrm>
                <a:off x="6898484" y="2594998"/>
                <a:ext cx="259266" cy="216664"/>
              </a:xfrm>
              <a:custGeom>
                <a:avLst/>
                <a:gdLst/>
                <a:ahLst/>
                <a:cxnLst/>
                <a:rect l="l" t="t" r="r" b="b"/>
                <a:pathLst>
                  <a:path w="639" h="534" extrusionOk="0">
                    <a:moveTo>
                      <a:pt x="550" y="1"/>
                    </a:moveTo>
                    <a:cubicBezTo>
                      <a:pt x="528" y="1"/>
                      <a:pt x="506" y="12"/>
                      <a:pt x="492" y="38"/>
                    </a:cubicBezTo>
                    <a:cubicBezTo>
                      <a:pt x="398" y="201"/>
                      <a:pt x="248" y="321"/>
                      <a:pt x="72" y="390"/>
                    </a:cubicBezTo>
                    <a:cubicBezTo>
                      <a:pt x="1" y="424"/>
                      <a:pt x="25" y="534"/>
                      <a:pt x="86" y="534"/>
                    </a:cubicBezTo>
                    <a:cubicBezTo>
                      <a:pt x="95" y="534"/>
                      <a:pt x="105" y="531"/>
                      <a:pt x="115" y="527"/>
                    </a:cubicBezTo>
                    <a:cubicBezTo>
                      <a:pt x="316" y="445"/>
                      <a:pt x="492" y="295"/>
                      <a:pt x="603" y="103"/>
                    </a:cubicBezTo>
                    <a:cubicBezTo>
                      <a:pt x="638" y="48"/>
                      <a:pt x="59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2"/>
              <p:cNvSpPr/>
              <p:nvPr/>
            </p:nvSpPr>
            <p:spPr>
              <a:xfrm>
                <a:off x="6520754" y="2420537"/>
                <a:ext cx="131053" cy="261295"/>
              </a:xfrm>
              <a:custGeom>
                <a:avLst/>
                <a:gdLst/>
                <a:ahLst/>
                <a:cxnLst/>
                <a:rect l="l" t="t" r="r" b="b"/>
                <a:pathLst>
                  <a:path w="323" h="644" extrusionOk="0">
                    <a:moveTo>
                      <a:pt x="88" y="1"/>
                    </a:moveTo>
                    <a:cubicBezTo>
                      <a:pt x="65" y="1"/>
                      <a:pt x="44" y="14"/>
                      <a:pt x="39" y="45"/>
                    </a:cubicBezTo>
                    <a:cubicBezTo>
                      <a:pt x="0" y="250"/>
                      <a:pt x="52" y="452"/>
                      <a:pt x="176" y="615"/>
                    </a:cubicBezTo>
                    <a:cubicBezTo>
                      <a:pt x="192" y="635"/>
                      <a:pt x="213" y="643"/>
                      <a:pt x="233" y="643"/>
                    </a:cubicBezTo>
                    <a:cubicBezTo>
                      <a:pt x="281" y="643"/>
                      <a:pt x="323" y="596"/>
                      <a:pt x="283" y="550"/>
                    </a:cubicBezTo>
                    <a:cubicBezTo>
                      <a:pt x="189" y="413"/>
                      <a:pt x="134" y="250"/>
                      <a:pt x="163" y="87"/>
                    </a:cubicBezTo>
                    <a:cubicBezTo>
                      <a:pt x="171" y="36"/>
                      <a:pt x="12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2"/>
              <p:cNvSpPr/>
              <p:nvPr/>
            </p:nvSpPr>
            <p:spPr>
              <a:xfrm>
                <a:off x="6718748" y="3076187"/>
                <a:ext cx="80336" cy="500274"/>
              </a:xfrm>
              <a:custGeom>
                <a:avLst/>
                <a:gdLst/>
                <a:ahLst/>
                <a:cxnLst/>
                <a:rect l="l" t="t" r="r" b="b"/>
                <a:pathLst>
                  <a:path w="198" h="1233" extrusionOk="0">
                    <a:moveTo>
                      <a:pt x="118" y="0"/>
                    </a:moveTo>
                    <a:cubicBezTo>
                      <a:pt x="84" y="0"/>
                      <a:pt x="46" y="25"/>
                      <a:pt x="40" y="73"/>
                    </a:cubicBezTo>
                    <a:cubicBezTo>
                      <a:pt x="1" y="438"/>
                      <a:pt x="14" y="806"/>
                      <a:pt x="69" y="1184"/>
                    </a:cubicBezTo>
                    <a:cubicBezTo>
                      <a:pt x="69" y="1217"/>
                      <a:pt x="91" y="1233"/>
                      <a:pt x="117" y="1233"/>
                    </a:cubicBezTo>
                    <a:cubicBezTo>
                      <a:pt x="154" y="1233"/>
                      <a:pt x="197" y="1201"/>
                      <a:pt x="190" y="1145"/>
                    </a:cubicBezTo>
                    <a:cubicBezTo>
                      <a:pt x="134" y="790"/>
                      <a:pt x="134" y="425"/>
                      <a:pt x="176" y="73"/>
                    </a:cubicBezTo>
                    <a:cubicBezTo>
                      <a:pt x="183" y="25"/>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2"/>
              <p:cNvSpPr/>
              <p:nvPr/>
            </p:nvSpPr>
            <p:spPr>
              <a:xfrm>
                <a:off x="7389006" y="1968155"/>
                <a:ext cx="72627" cy="158643"/>
              </a:xfrm>
              <a:custGeom>
                <a:avLst/>
                <a:gdLst/>
                <a:ahLst/>
                <a:cxnLst/>
                <a:rect l="l" t="t" r="r" b="b"/>
                <a:pathLst>
                  <a:path w="179" h="391" extrusionOk="0">
                    <a:moveTo>
                      <a:pt x="84" y="1"/>
                    </a:moveTo>
                    <a:cubicBezTo>
                      <a:pt x="42" y="1"/>
                      <a:pt x="1" y="33"/>
                      <a:pt x="16" y="88"/>
                    </a:cubicBezTo>
                    <a:cubicBezTo>
                      <a:pt x="45" y="157"/>
                      <a:pt x="45" y="238"/>
                      <a:pt x="16" y="307"/>
                    </a:cubicBezTo>
                    <a:cubicBezTo>
                      <a:pt x="8" y="356"/>
                      <a:pt x="52" y="391"/>
                      <a:pt x="92" y="391"/>
                    </a:cubicBezTo>
                    <a:cubicBezTo>
                      <a:pt x="118" y="391"/>
                      <a:pt x="143" y="377"/>
                      <a:pt x="153" y="346"/>
                    </a:cubicBezTo>
                    <a:cubicBezTo>
                      <a:pt x="179" y="251"/>
                      <a:pt x="179" y="144"/>
                      <a:pt x="153" y="49"/>
                    </a:cubicBezTo>
                    <a:cubicBezTo>
                      <a:pt x="142" y="16"/>
                      <a:pt x="113"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2"/>
              <p:cNvSpPr/>
              <p:nvPr/>
            </p:nvSpPr>
            <p:spPr>
              <a:xfrm>
                <a:off x="6310588" y="3886823"/>
                <a:ext cx="847180" cy="243848"/>
              </a:xfrm>
              <a:custGeom>
                <a:avLst/>
                <a:gdLst/>
                <a:ahLst/>
                <a:cxnLst/>
                <a:rect l="l" t="t" r="r" b="b"/>
                <a:pathLst>
                  <a:path w="2088" h="601" extrusionOk="0">
                    <a:moveTo>
                      <a:pt x="82" y="0"/>
                    </a:moveTo>
                    <a:cubicBezTo>
                      <a:pt x="0" y="0"/>
                      <a:pt x="0" y="137"/>
                      <a:pt x="82" y="137"/>
                    </a:cubicBezTo>
                    <a:cubicBezTo>
                      <a:pt x="720" y="192"/>
                      <a:pt x="1358" y="407"/>
                      <a:pt x="1971" y="599"/>
                    </a:cubicBezTo>
                    <a:cubicBezTo>
                      <a:pt x="1975" y="600"/>
                      <a:pt x="1979" y="600"/>
                      <a:pt x="1982" y="600"/>
                    </a:cubicBezTo>
                    <a:cubicBezTo>
                      <a:pt x="2056" y="600"/>
                      <a:pt x="2087" y="487"/>
                      <a:pt x="2010" y="463"/>
                    </a:cubicBezTo>
                    <a:cubicBezTo>
                      <a:pt x="1384" y="274"/>
                      <a:pt x="733" y="55"/>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2"/>
              <p:cNvSpPr/>
              <p:nvPr/>
            </p:nvSpPr>
            <p:spPr>
              <a:xfrm>
                <a:off x="5544173" y="3002345"/>
                <a:ext cx="490537" cy="1007446"/>
              </a:xfrm>
              <a:custGeom>
                <a:avLst/>
                <a:gdLst/>
                <a:ahLst/>
                <a:cxnLst/>
                <a:rect l="l" t="t" r="r" b="b"/>
                <a:pathLst>
                  <a:path w="1209" h="2483" extrusionOk="0">
                    <a:moveTo>
                      <a:pt x="1118" y="1"/>
                    </a:moveTo>
                    <a:cubicBezTo>
                      <a:pt x="1097" y="1"/>
                      <a:pt x="1076" y="11"/>
                      <a:pt x="1062" y="37"/>
                    </a:cubicBezTo>
                    <a:cubicBezTo>
                      <a:pt x="629" y="783"/>
                      <a:pt x="277" y="1571"/>
                      <a:pt x="17" y="2398"/>
                    </a:cubicBezTo>
                    <a:cubicBezTo>
                      <a:pt x="1" y="2448"/>
                      <a:pt x="41" y="2482"/>
                      <a:pt x="81" y="2482"/>
                    </a:cubicBezTo>
                    <a:cubicBezTo>
                      <a:pt x="106" y="2482"/>
                      <a:pt x="130" y="2469"/>
                      <a:pt x="141" y="2437"/>
                    </a:cubicBezTo>
                    <a:cubicBezTo>
                      <a:pt x="398" y="1623"/>
                      <a:pt x="750" y="838"/>
                      <a:pt x="1173" y="106"/>
                    </a:cubicBezTo>
                    <a:cubicBezTo>
                      <a:pt x="1208" y="50"/>
                      <a:pt x="1164"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2"/>
              <p:cNvSpPr/>
              <p:nvPr/>
            </p:nvSpPr>
            <p:spPr>
              <a:xfrm>
                <a:off x="5318996" y="2310991"/>
                <a:ext cx="285639" cy="448340"/>
              </a:xfrm>
              <a:custGeom>
                <a:avLst/>
                <a:gdLst/>
                <a:ahLst/>
                <a:cxnLst/>
                <a:rect l="l" t="t" r="r" b="b"/>
                <a:pathLst>
                  <a:path w="704" h="1105" extrusionOk="0">
                    <a:moveTo>
                      <a:pt x="230" y="1"/>
                    </a:moveTo>
                    <a:cubicBezTo>
                      <a:pt x="182" y="1"/>
                      <a:pt x="129" y="14"/>
                      <a:pt x="70" y="44"/>
                    </a:cubicBezTo>
                    <a:cubicBezTo>
                      <a:pt x="1" y="67"/>
                      <a:pt x="41" y="161"/>
                      <a:pt x="105" y="161"/>
                    </a:cubicBezTo>
                    <a:cubicBezTo>
                      <a:pt x="115" y="161"/>
                      <a:pt x="127" y="158"/>
                      <a:pt x="139" y="152"/>
                    </a:cubicBezTo>
                    <a:cubicBezTo>
                      <a:pt x="163" y="141"/>
                      <a:pt x="185" y="136"/>
                      <a:pt x="206" y="136"/>
                    </a:cubicBezTo>
                    <a:cubicBezTo>
                      <a:pt x="463" y="136"/>
                      <a:pt x="535" y="897"/>
                      <a:pt x="559" y="1048"/>
                    </a:cubicBezTo>
                    <a:cubicBezTo>
                      <a:pt x="564" y="1087"/>
                      <a:pt x="590" y="1104"/>
                      <a:pt x="618" y="1104"/>
                    </a:cubicBezTo>
                    <a:cubicBezTo>
                      <a:pt x="659" y="1104"/>
                      <a:pt x="703" y="1070"/>
                      <a:pt x="696" y="1021"/>
                    </a:cubicBezTo>
                    <a:cubicBezTo>
                      <a:pt x="658" y="771"/>
                      <a:pt x="590"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2"/>
              <p:cNvSpPr/>
              <p:nvPr/>
            </p:nvSpPr>
            <p:spPr>
              <a:xfrm>
                <a:off x="6096365" y="1226086"/>
                <a:ext cx="55992" cy="561135"/>
              </a:xfrm>
              <a:custGeom>
                <a:avLst/>
                <a:gdLst/>
                <a:ahLst/>
                <a:cxnLst/>
                <a:rect l="l" t="t" r="r" b="b"/>
                <a:pathLst>
                  <a:path w="138" h="1383" extrusionOk="0">
                    <a:moveTo>
                      <a:pt x="69" y="1"/>
                    </a:moveTo>
                    <a:cubicBezTo>
                      <a:pt x="35" y="1"/>
                      <a:pt x="1" y="25"/>
                      <a:pt x="1" y="74"/>
                    </a:cubicBezTo>
                    <a:lnTo>
                      <a:pt x="1" y="1321"/>
                    </a:lnTo>
                    <a:cubicBezTo>
                      <a:pt x="1" y="1362"/>
                      <a:pt x="35" y="1382"/>
                      <a:pt x="69" y="1382"/>
                    </a:cubicBezTo>
                    <a:cubicBezTo>
                      <a:pt x="103" y="1382"/>
                      <a:pt x="138" y="1362"/>
                      <a:pt x="138" y="1321"/>
                    </a:cubicBezTo>
                    <a:lnTo>
                      <a:pt x="138" y="74"/>
                    </a:lnTo>
                    <a:cubicBezTo>
                      <a:pt x="138" y="25"/>
                      <a:pt x="103"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2"/>
              <p:cNvSpPr/>
              <p:nvPr/>
            </p:nvSpPr>
            <p:spPr>
              <a:xfrm>
                <a:off x="6758103" y="1675628"/>
                <a:ext cx="180553" cy="147283"/>
              </a:xfrm>
              <a:custGeom>
                <a:avLst/>
                <a:gdLst/>
                <a:ahLst/>
                <a:cxnLst/>
                <a:rect l="l" t="t" r="r" b="b"/>
                <a:pathLst>
                  <a:path w="445" h="363" extrusionOk="0">
                    <a:moveTo>
                      <a:pt x="377" y="1"/>
                    </a:moveTo>
                    <a:cubicBezTo>
                      <a:pt x="365" y="1"/>
                      <a:pt x="352" y="4"/>
                      <a:pt x="337" y="8"/>
                    </a:cubicBezTo>
                    <a:cubicBezTo>
                      <a:pt x="216" y="64"/>
                      <a:pt x="106" y="158"/>
                      <a:pt x="37" y="269"/>
                    </a:cubicBezTo>
                    <a:cubicBezTo>
                      <a:pt x="0" y="315"/>
                      <a:pt x="50" y="362"/>
                      <a:pt x="101" y="362"/>
                    </a:cubicBezTo>
                    <a:cubicBezTo>
                      <a:pt x="123" y="362"/>
                      <a:pt x="145" y="354"/>
                      <a:pt x="161" y="334"/>
                    </a:cubicBezTo>
                    <a:cubicBezTo>
                      <a:pt x="216" y="239"/>
                      <a:pt x="311" y="171"/>
                      <a:pt x="405" y="132"/>
                    </a:cubicBezTo>
                    <a:cubicBezTo>
                      <a:pt x="444" y="119"/>
                      <a:pt x="444" y="64"/>
                      <a:pt x="431" y="37"/>
                    </a:cubicBezTo>
                    <a:cubicBezTo>
                      <a:pt x="414" y="10"/>
                      <a:pt x="39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2"/>
              <p:cNvSpPr/>
              <p:nvPr/>
            </p:nvSpPr>
            <p:spPr>
              <a:xfrm>
                <a:off x="6901730" y="3187761"/>
                <a:ext cx="699491" cy="336356"/>
              </a:xfrm>
              <a:custGeom>
                <a:avLst/>
                <a:gdLst/>
                <a:ahLst/>
                <a:cxnLst/>
                <a:rect l="l" t="t" r="r" b="b"/>
                <a:pathLst>
                  <a:path w="1724" h="829" extrusionOk="0">
                    <a:moveTo>
                      <a:pt x="1633" y="0"/>
                    </a:moveTo>
                    <a:cubicBezTo>
                      <a:pt x="1622" y="0"/>
                      <a:pt x="1610" y="4"/>
                      <a:pt x="1598" y="13"/>
                    </a:cubicBezTo>
                    <a:cubicBezTo>
                      <a:pt x="1136" y="326"/>
                      <a:pt x="634" y="557"/>
                      <a:pt x="90" y="694"/>
                    </a:cubicBezTo>
                    <a:cubicBezTo>
                      <a:pt x="1" y="719"/>
                      <a:pt x="34" y="828"/>
                      <a:pt x="107" y="828"/>
                    </a:cubicBezTo>
                    <a:cubicBezTo>
                      <a:pt x="111" y="828"/>
                      <a:pt x="115" y="828"/>
                      <a:pt x="120" y="827"/>
                    </a:cubicBezTo>
                    <a:cubicBezTo>
                      <a:pt x="676" y="678"/>
                      <a:pt x="1191" y="450"/>
                      <a:pt x="1666" y="124"/>
                    </a:cubicBezTo>
                    <a:cubicBezTo>
                      <a:pt x="1723" y="89"/>
                      <a:pt x="1686"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2"/>
              <p:cNvSpPr/>
              <p:nvPr/>
            </p:nvSpPr>
            <p:spPr>
              <a:xfrm>
                <a:off x="5728373" y="4166772"/>
                <a:ext cx="1237905" cy="645528"/>
              </a:xfrm>
              <a:custGeom>
                <a:avLst/>
                <a:gdLst/>
                <a:ahLst/>
                <a:cxnLst/>
                <a:rect l="l" t="t" r="r" b="b"/>
                <a:pathLst>
                  <a:path w="3051" h="1591" extrusionOk="0">
                    <a:moveTo>
                      <a:pt x="2846" y="0"/>
                    </a:moveTo>
                    <a:cubicBezTo>
                      <a:pt x="1763" y="0"/>
                      <a:pt x="877" y="854"/>
                      <a:pt x="68" y="1456"/>
                    </a:cubicBezTo>
                    <a:cubicBezTo>
                      <a:pt x="0" y="1499"/>
                      <a:pt x="33" y="1591"/>
                      <a:pt x="92" y="1591"/>
                    </a:cubicBezTo>
                    <a:cubicBezTo>
                      <a:pt x="104" y="1591"/>
                      <a:pt x="118" y="1586"/>
                      <a:pt x="133" y="1577"/>
                    </a:cubicBezTo>
                    <a:cubicBezTo>
                      <a:pt x="918" y="973"/>
                      <a:pt x="1794" y="134"/>
                      <a:pt x="2852" y="134"/>
                    </a:cubicBezTo>
                    <a:cubicBezTo>
                      <a:pt x="2891" y="134"/>
                      <a:pt x="2930" y="135"/>
                      <a:pt x="2969" y="137"/>
                    </a:cubicBezTo>
                    <a:cubicBezTo>
                      <a:pt x="2974" y="138"/>
                      <a:pt x="2978" y="139"/>
                      <a:pt x="2982" y="139"/>
                    </a:cubicBezTo>
                    <a:cubicBezTo>
                      <a:pt x="3050" y="139"/>
                      <a:pt x="3046" y="16"/>
                      <a:pt x="2969" y="4"/>
                    </a:cubicBezTo>
                    <a:cubicBezTo>
                      <a:pt x="2928" y="1"/>
                      <a:pt x="2887"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2"/>
              <p:cNvSpPr/>
              <p:nvPr/>
            </p:nvSpPr>
            <p:spPr>
              <a:xfrm>
                <a:off x="6728891" y="2113404"/>
                <a:ext cx="232082" cy="87234"/>
              </a:xfrm>
              <a:custGeom>
                <a:avLst/>
                <a:gdLst/>
                <a:ahLst/>
                <a:cxnLst/>
                <a:rect l="l" t="t" r="r" b="b"/>
                <a:pathLst>
                  <a:path w="572" h="215" extrusionOk="0">
                    <a:moveTo>
                      <a:pt x="416" y="0"/>
                    </a:moveTo>
                    <a:cubicBezTo>
                      <a:pt x="297" y="0"/>
                      <a:pt x="173" y="38"/>
                      <a:pt x="70" y="85"/>
                    </a:cubicBezTo>
                    <a:cubicBezTo>
                      <a:pt x="0" y="119"/>
                      <a:pt x="41" y="215"/>
                      <a:pt x="105" y="215"/>
                    </a:cubicBezTo>
                    <a:cubicBezTo>
                      <a:pt x="115" y="215"/>
                      <a:pt x="127" y="212"/>
                      <a:pt x="138" y="206"/>
                    </a:cubicBezTo>
                    <a:cubicBezTo>
                      <a:pt x="228" y="160"/>
                      <a:pt x="317" y="134"/>
                      <a:pt x="415" y="134"/>
                    </a:cubicBezTo>
                    <a:cubicBezTo>
                      <a:pt x="435" y="134"/>
                      <a:pt x="456" y="135"/>
                      <a:pt x="477" y="137"/>
                    </a:cubicBezTo>
                    <a:cubicBezTo>
                      <a:pt x="482" y="138"/>
                      <a:pt x="486" y="138"/>
                      <a:pt x="490" y="138"/>
                    </a:cubicBezTo>
                    <a:cubicBezTo>
                      <a:pt x="571" y="138"/>
                      <a:pt x="567" y="16"/>
                      <a:pt x="477" y="4"/>
                    </a:cubicBezTo>
                    <a:cubicBezTo>
                      <a:pt x="457" y="1"/>
                      <a:pt x="43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2"/>
              <p:cNvSpPr/>
              <p:nvPr/>
            </p:nvSpPr>
            <p:spPr>
              <a:xfrm>
                <a:off x="7483946" y="3138668"/>
                <a:ext cx="121721" cy="71816"/>
              </a:xfrm>
              <a:custGeom>
                <a:avLst/>
                <a:gdLst/>
                <a:ahLst/>
                <a:cxnLst/>
                <a:rect l="l" t="t" r="r" b="b"/>
                <a:pathLst>
                  <a:path w="300" h="177" extrusionOk="0">
                    <a:moveTo>
                      <a:pt x="300" y="1"/>
                    </a:moveTo>
                    <a:cubicBezTo>
                      <a:pt x="271" y="14"/>
                      <a:pt x="231" y="40"/>
                      <a:pt x="202" y="53"/>
                    </a:cubicBezTo>
                    <a:cubicBezTo>
                      <a:pt x="137" y="95"/>
                      <a:pt x="69" y="134"/>
                      <a:pt x="0" y="177"/>
                    </a:cubicBezTo>
                    <a:cubicBezTo>
                      <a:pt x="26" y="177"/>
                      <a:pt x="56" y="177"/>
                      <a:pt x="69" y="164"/>
                    </a:cubicBezTo>
                    <a:cubicBezTo>
                      <a:pt x="108" y="134"/>
                      <a:pt x="163" y="108"/>
                      <a:pt x="202" y="82"/>
                    </a:cubicBezTo>
                    <a:cubicBezTo>
                      <a:pt x="244" y="53"/>
                      <a:pt x="271" y="27"/>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2"/>
              <p:cNvSpPr/>
              <p:nvPr/>
            </p:nvSpPr>
            <p:spPr>
              <a:xfrm>
                <a:off x="7219413" y="3335444"/>
                <a:ext cx="94537" cy="28402"/>
              </a:xfrm>
              <a:custGeom>
                <a:avLst/>
                <a:gdLst/>
                <a:ahLst/>
                <a:cxnLst/>
                <a:rect l="l" t="t" r="r" b="b"/>
                <a:pathLst>
                  <a:path w="233" h="70" extrusionOk="0">
                    <a:moveTo>
                      <a:pt x="180" y="0"/>
                    </a:moveTo>
                    <a:cubicBezTo>
                      <a:pt x="120" y="0"/>
                      <a:pt x="29" y="32"/>
                      <a:pt x="1" y="69"/>
                    </a:cubicBezTo>
                    <a:cubicBezTo>
                      <a:pt x="82" y="43"/>
                      <a:pt x="151" y="30"/>
                      <a:pt x="232" y="17"/>
                    </a:cubicBezTo>
                    <a:cubicBezTo>
                      <a:pt x="224" y="5"/>
                      <a:pt x="20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2"/>
              <p:cNvSpPr/>
              <p:nvPr/>
            </p:nvSpPr>
            <p:spPr>
              <a:xfrm>
                <a:off x="7610532" y="3297306"/>
                <a:ext cx="120910" cy="33676"/>
              </a:xfrm>
              <a:custGeom>
                <a:avLst/>
                <a:gdLst/>
                <a:ahLst/>
                <a:cxnLst/>
                <a:rect l="l" t="t" r="r" b="b"/>
                <a:pathLst>
                  <a:path w="298" h="83" extrusionOk="0">
                    <a:moveTo>
                      <a:pt x="14" y="1"/>
                    </a:moveTo>
                    <a:cubicBezTo>
                      <a:pt x="14" y="17"/>
                      <a:pt x="14" y="17"/>
                      <a:pt x="1" y="30"/>
                    </a:cubicBezTo>
                    <a:cubicBezTo>
                      <a:pt x="108" y="43"/>
                      <a:pt x="203" y="56"/>
                      <a:pt x="297" y="82"/>
                    </a:cubicBezTo>
                    <a:lnTo>
                      <a:pt x="297" y="69"/>
                    </a:lnTo>
                    <a:cubicBezTo>
                      <a:pt x="203" y="43"/>
                      <a:pt x="108" y="3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2"/>
              <p:cNvSpPr/>
              <p:nvPr/>
            </p:nvSpPr>
            <p:spPr>
              <a:xfrm>
                <a:off x="7466499" y="2973538"/>
                <a:ext cx="28402" cy="104680"/>
              </a:xfrm>
              <a:custGeom>
                <a:avLst/>
                <a:gdLst/>
                <a:ahLst/>
                <a:cxnLst/>
                <a:rect l="l" t="t" r="r" b="b"/>
                <a:pathLst>
                  <a:path w="70" h="258" extrusionOk="0">
                    <a:moveTo>
                      <a:pt x="43" y="1"/>
                    </a:moveTo>
                    <a:cubicBezTo>
                      <a:pt x="43" y="53"/>
                      <a:pt x="30" y="95"/>
                      <a:pt x="30" y="134"/>
                    </a:cubicBezTo>
                    <a:cubicBezTo>
                      <a:pt x="17" y="134"/>
                      <a:pt x="17" y="147"/>
                      <a:pt x="1" y="164"/>
                    </a:cubicBezTo>
                    <a:lnTo>
                      <a:pt x="1" y="258"/>
                    </a:lnTo>
                    <a:lnTo>
                      <a:pt x="17" y="258"/>
                    </a:lnTo>
                    <a:cubicBezTo>
                      <a:pt x="30" y="177"/>
                      <a:pt x="43" y="95"/>
                      <a:pt x="69" y="14"/>
                    </a:cubicBezTo>
                    <a:cubicBezTo>
                      <a:pt x="56" y="14"/>
                      <a:pt x="5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2"/>
              <p:cNvSpPr/>
              <p:nvPr/>
            </p:nvSpPr>
            <p:spPr>
              <a:xfrm>
                <a:off x="7631630" y="3337067"/>
                <a:ext cx="106303" cy="12172"/>
              </a:xfrm>
              <a:custGeom>
                <a:avLst/>
                <a:gdLst/>
                <a:ahLst/>
                <a:cxnLst/>
                <a:rect l="l" t="t" r="r" b="b"/>
                <a:pathLst>
                  <a:path w="262" h="30" extrusionOk="0">
                    <a:moveTo>
                      <a:pt x="17" y="0"/>
                    </a:moveTo>
                    <a:lnTo>
                      <a:pt x="1" y="13"/>
                    </a:lnTo>
                    <a:cubicBezTo>
                      <a:pt x="42" y="26"/>
                      <a:pt x="86" y="30"/>
                      <a:pt x="131" y="30"/>
                    </a:cubicBezTo>
                    <a:cubicBezTo>
                      <a:pt x="176" y="30"/>
                      <a:pt x="221" y="26"/>
                      <a:pt x="262" y="26"/>
                    </a:cubicBezTo>
                    <a:cubicBezTo>
                      <a:pt x="180" y="13"/>
                      <a:pt x="99" y="13"/>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2"/>
              <p:cNvSpPr/>
              <p:nvPr/>
            </p:nvSpPr>
            <p:spPr>
              <a:xfrm>
                <a:off x="7478671" y="3286757"/>
                <a:ext cx="99406" cy="27996"/>
              </a:xfrm>
              <a:custGeom>
                <a:avLst/>
                <a:gdLst/>
                <a:ahLst/>
                <a:cxnLst/>
                <a:rect l="l" t="t" r="r" b="b"/>
                <a:pathLst>
                  <a:path w="245" h="69" extrusionOk="0">
                    <a:moveTo>
                      <a:pt x="244" y="1"/>
                    </a:moveTo>
                    <a:cubicBezTo>
                      <a:pt x="163" y="1"/>
                      <a:pt x="13" y="43"/>
                      <a:pt x="0" y="69"/>
                    </a:cubicBezTo>
                    <a:cubicBezTo>
                      <a:pt x="82" y="43"/>
                      <a:pt x="163" y="27"/>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2"/>
              <p:cNvSpPr/>
              <p:nvPr/>
            </p:nvSpPr>
            <p:spPr>
              <a:xfrm>
                <a:off x="7433636" y="3121628"/>
                <a:ext cx="50717" cy="83582"/>
              </a:xfrm>
              <a:custGeom>
                <a:avLst/>
                <a:gdLst/>
                <a:ahLst/>
                <a:cxnLst/>
                <a:rect l="l" t="t" r="r" b="b"/>
                <a:pathLst>
                  <a:path w="125" h="206" extrusionOk="0">
                    <a:moveTo>
                      <a:pt x="111" y="0"/>
                    </a:moveTo>
                    <a:cubicBezTo>
                      <a:pt x="69" y="69"/>
                      <a:pt x="43" y="137"/>
                      <a:pt x="0" y="189"/>
                    </a:cubicBezTo>
                    <a:cubicBezTo>
                      <a:pt x="17" y="189"/>
                      <a:pt x="17" y="206"/>
                      <a:pt x="17" y="206"/>
                    </a:cubicBezTo>
                    <a:cubicBezTo>
                      <a:pt x="56" y="137"/>
                      <a:pt x="98" y="82"/>
                      <a:pt x="124" y="13"/>
                    </a:cubicBez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2"/>
              <p:cNvSpPr/>
              <p:nvPr/>
            </p:nvSpPr>
            <p:spPr>
              <a:xfrm>
                <a:off x="7489220" y="2984087"/>
                <a:ext cx="17447" cy="82365"/>
              </a:xfrm>
              <a:custGeom>
                <a:avLst/>
                <a:gdLst/>
                <a:ahLst/>
                <a:cxnLst/>
                <a:rect l="l" t="t" r="r" b="b"/>
                <a:pathLst>
                  <a:path w="43" h="203" extrusionOk="0">
                    <a:moveTo>
                      <a:pt x="26" y="1"/>
                    </a:moveTo>
                    <a:cubicBezTo>
                      <a:pt x="13" y="69"/>
                      <a:pt x="13" y="138"/>
                      <a:pt x="0" y="203"/>
                    </a:cubicBezTo>
                    <a:lnTo>
                      <a:pt x="13" y="203"/>
                    </a:lnTo>
                    <a:cubicBezTo>
                      <a:pt x="26" y="138"/>
                      <a:pt x="43" y="69"/>
                      <a:pt x="43" y="14"/>
                    </a:cubicBezTo>
                    <a:cubicBezTo>
                      <a:pt x="43" y="14"/>
                      <a:pt x="26"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2"/>
              <p:cNvSpPr/>
              <p:nvPr/>
            </p:nvSpPr>
            <p:spPr>
              <a:xfrm>
                <a:off x="6383213" y="2728481"/>
                <a:ext cx="440225" cy="459701"/>
              </a:xfrm>
              <a:custGeom>
                <a:avLst/>
                <a:gdLst/>
                <a:ahLst/>
                <a:cxnLst/>
                <a:rect l="l" t="t" r="r" b="b"/>
                <a:pathLst>
                  <a:path w="1085" h="1133" extrusionOk="0">
                    <a:moveTo>
                      <a:pt x="849" y="1"/>
                    </a:moveTo>
                    <a:cubicBezTo>
                      <a:pt x="815" y="1"/>
                      <a:pt x="779" y="16"/>
                      <a:pt x="759" y="48"/>
                    </a:cubicBezTo>
                    <a:cubicBezTo>
                      <a:pt x="746" y="87"/>
                      <a:pt x="717" y="100"/>
                      <a:pt x="691" y="129"/>
                    </a:cubicBezTo>
                    <a:cubicBezTo>
                      <a:pt x="665" y="181"/>
                      <a:pt x="609" y="224"/>
                      <a:pt x="583" y="292"/>
                    </a:cubicBezTo>
                    <a:cubicBezTo>
                      <a:pt x="541" y="387"/>
                      <a:pt x="502" y="481"/>
                      <a:pt x="421" y="575"/>
                    </a:cubicBezTo>
                    <a:cubicBezTo>
                      <a:pt x="352" y="657"/>
                      <a:pt x="271" y="738"/>
                      <a:pt x="163" y="794"/>
                    </a:cubicBezTo>
                    <a:cubicBezTo>
                      <a:pt x="108" y="820"/>
                      <a:pt x="66" y="862"/>
                      <a:pt x="40" y="901"/>
                    </a:cubicBezTo>
                    <a:cubicBezTo>
                      <a:pt x="13" y="914"/>
                      <a:pt x="27" y="956"/>
                      <a:pt x="27" y="982"/>
                    </a:cubicBezTo>
                    <a:cubicBezTo>
                      <a:pt x="0" y="1025"/>
                      <a:pt x="13" y="1064"/>
                      <a:pt x="66" y="1093"/>
                    </a:cubicBezTo>
                    <a:cubicBezTo>
                      <a:pt x="82" y="1106"/>
                      <a:pt x="95" y="1132"/>
                      <a:pt x="121" y="1132"/>
                    </a:cubicBezTo>
                    <a:lnTo>
                      <a:pt x="408" y="1132"/>
                    </a:lnTo>
                    <a:cubicBezTo>
                      <a:pt x="434" y="1132"/>
                      <a:pt x="460" y="1106"/>
                      <a:pt x="473" y="1093"/>
                    </a:cubicBezTo>
                    <a:cubicBezTo>
                      <a:pt x="515" y="1064"/>
                      <a:pt x="554" y="1038"/>
                      <a:pt x="583" y="1012"/>
                    </a:cubicBezTo>
                    <a:cubicBezTo>
                      <a:pt x="678" y="943"/>
                      <a:pt x="759" y="862"/>
                      <a:pt x="828" y="768"/>
                    </a:cubicBezTo>
                    <a:cubicBezTo>
                      <a:pt x="854" y="712"/>
                      <a:pt x="896" y="644"/>
                      <a:pt x="935" y="605"/>
                    </a:cubicBezTo>
                    <a:cubicBezTo>
                      <a:pt x="1030" y="523"/>
                      <a:pt x="1043" y="413"/>
                      <a:pt x="1085" y="292"/>
                    </a:cubicBezTo>
                    <a:cubicBezTo>
                      <a:pt x="1072" y="250"/>
                      <a:pt x="1059" y="211"/>
                      <a:pt x="1043" y="168"/>
                    </a:cubicBezTo>
                    <a:cubicBezTo>
                      <a:pt x="1030" y="74"/>
                      <a:pt x="961" y="35"/>
                      <a:pt x="880" y="5"/>
                    </a:cubicBezTo>
                    <a:cubicBezTo>
                      <a:pt x="870" y="2"/>
                      <a:pt x="860"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2"/>
              <p:cNvSpPr/>
              <p:nvPr/>
            </p:nvSpPr>
            <p:spPr>
              <a:xfrm>
                <a:off x="6817745" y="2301254"/>
                <a:ext cx="204086" cy="243442"/>
              </a:xfrm>
              <a:custGeom>
                <a:avLst/>
                <a:gdLst/>
                <a:ahLst/>
                <a:cxnLst/>
                <a:rect l="l" t="t" r="r" b="b"/>
                <a:pathLst>
                  <a:path w="503" h="600" extrusionOk="0">
                    <a:moveTo>
                      <a:pt x="434" y="0"/>
                    </a:moveTo>
                    <a:cubicBezTo>
                      <a:pt x="353" y="29"/>
                      <a:pt x="271" y="68"/>
                      <a:pt x="190" y="95"/>
                    </a:cubicBezTo>
                    <a:cubicBezTo>
                      <a:pt x="69" y="150"/>
                      <a:pt x="27" y="244"/>
                      <a:pt x="1" y="355"/>
                    </a:cubicBezTo>
                    <a:lnTo>
                      <a:pt x="1" y="544"/>
                    </a:lnTo>
                    <a:cubicBezTo>
                      <a:pt x="1" y="557"/>
                      <a:pt x="1" y="570"/>
                      <a:pt x="14" y="570"/>
                    </a:cubicBezTo>
                    <a:cubicBezTo>
                      <a:pt x="40" y="583"/>
                      <a:pt x="95" y="599"/>
                      <a:pt x="121" y="599"/>
                    </a:cubicBezTo>
                    <a:cubicBezTo>
                      <a:pt x="190" y="570"/>
                      <a:pt x="258" y="557"/>
                      <a:pt x="314" y="502"/>
                    </a:cubicBezTo>
                    <a:cubicBezTo>
                      <a:pt x="353" y="463"/>
                      <a:pt x="366" y="420"/>
                      <a:pt x="408" y="381"/>
                    </a:cubicBezTo>
                    <a:cubicBezTo>
                      <a:pt x="460" y="313"/>
                      <a:pt x="489" y="231"/>
                      <a:pt x="502" y="150"/>
                    </a:cubicBezTo>
                    <a:cubicBezTo>
                      <a:pt x="502" y="111"/>
                      <a:pt x="489" y="68"/>
                      <a:pt x="476" y="13"/>
                    </a:cubicBezTo>
                    <a:cubicBezTo>
                      <a:pt x="476" y="13"/>
                      <a:pt x="44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2"/>
              <p:cNvSpPr/>
              <p:nvPr/>
            </p:nvSpPr>
            <p:spPr>
              <a:xfrm>
                <a:off x="6706982" y="2219298"/>
                <a:ext cx="403303" cy="408172"/>
              </a:xfrm>
              <a:custGeom>
                <a:avLst/>
                <a:gdLst/>
                <a:ahLst/>
                <a:cxnLst/>
                <a:rect l="l" t="t" r="r" b="b"/>
                <a:pathLst>
                  <a:path w="994" h="1006" extrusionOk="0">
                    <a:moveTo>
                      <a:pt x="587" y="0"/>
                    </a:moveTo>
                    <a:cubicBezTo>
                      <a:pt x="489" y="13"/>
                      <a:pt x="394" y="39"/>
                      <a:pt x="300" y="121"/>
                    </a:cubicBezTo>
                    <a:cubicBezTo>
                      <a:pt x="219" y="176"/>
                      <a:pt x="137" y="257"/>
                      <a:pt x="82" y="352"/>
                    </a:cubicBezTo>
                    <a:cubicBezTo>
                      <a:pt x="17" y="489"/>
                      <a:pt x="0" y="651"/>
                      <a:pt x="82" y="785"/>
                    </a:cubicBezTo>
                    <a:cubicBezTo>
                      <a:pt x="124" y="853"/>
                      <a:pt x="150" y="909"/>
                      <a:pt x="232" y="935"/>
                    </a:cubicBezTo>
                    <a:cubicBezTo>
                      <a:pt x="261" y="948"/>
                      <a:pt x="287" y="964"/>
                      <a:pt x="313" y="977"/>
                    </a:cubicBezTo>
                    <a:cubicBezTo>
                      <a:pt x="349" y="997"/>
                      <a:pt x="385" y="1005"/>
                      <a:pt x="420" y="1005"/>
                    </a:cubicBezTo>
                    <a:cubicBezTo>
                      <a:pt x="479" y="1005"/>
                      <a:pt x="536" y="982"/>
                      <a:pt x="587" y="948"/>
                    </a:cubicBezTo>
                    <a:cubicBezTo>
                      <a:pt x="600" y="948"/>
                      <a:pt x="600" y="922"/>
                      <a:pt x="613" y="909"/>
                    </a:cubicBezTo>
                    <a:lnTo>
                      <a:pt x="613" y="909"/>
                    </a:lnTo>
                    <a:cubicBezTo>
                      <a:pt x="545" y="919"/>
                      <a:pt x="498" y="923"/>
                      <a:pt x="460" y="923"/>
                    </a:cubicBezTo>
                    <a:cubicBezTo>
                      <a:pt x="399" y="923"/>
                      <a:pt x="363" y="912"/>
                      <a:pt x="313" y="896"/>
                    </a:cubicBezTo>
                    <a:cubicBezTo>
                      <a:pt x="205" y="866"/>
                      <a:pt x="163" y="785"/>
                      <a:pt x="124" y="691"/>
                    </a:cubicBezTo>
                    <a:cubicBezTo>
                      <a:pt x="98" y="609"/>
                      <a:pt x="98" y="528"/>
                      <a:pt x="124" y="446"/>
                    </a:cubicBezTo>
                    <a:cubicBezTo>
                      <a:pt x="124" y="420"/>
                      <a:pt x="137" y="394"/>
                      <a:pt x="150" y="378"/>
                    </a:cubicBezTo>
                    <a:cubicBezTo>
                      <a:pt x="192" y="297"/>
                      <a:pt x="261" y="231"/>
                      <a:pt x="326" y="176"/>
                    </a:cubicBezTo>
                    <a:cubicBezTo>
                      <a:pt x="381" y="134"/>
                      <a:pt x="437" y="95"/>
                      <a:pt x="505" y="82"/>
                    </a:cubicBezTo>
                    <a:cubicBezTo>
                      <a:pt x="532" y="76"/>
                      <a:pt x="557" y="73"/>
                      <a:pt x="583" y="73"/>
                    </a:cubicBezTo>
                    <a:cubicBezTo>
                      <a:pt x="618" y="73"/>
                      <a:pt x="654" y="79"/>
                      <a:pt x="694" y="95"/>
                    </a:cubicBezTo>
                    <a:cubicBezTo>
                      <a:pt x="720" y="121"/>
                      <a:pt x="775" y="108"/>
                      <a:pt x="801" y="163"/>
                    </a:cubicBezTo>
                    <a:cubicBezTo>
                      <a:pt x="814" y="189"/>
                      <a:pt x="857" y="202"/>
                      <a:pt x="870" y="244"/>
                    </a:cubicBezTo>
                    <a:cubicBezTo>
                      <a:pt x="883" y="283"/>
                      <a:pt x="912" y="339"/>
                      <a:pt x="912" y="394"/>
                    </a:cubicBezTo>
                    <a:cubicBezTo>
                      <a:pt x="912" y="459"/>
                      <a:pt x="896" y="541"/>
                      <a:pt x="883" y="609"/>
                    </a:cubicBezTo>
                    <a:cubicBezTo>
                      <a:pt x="883" y="622"/>
                      <a:pt x="870" y="638"/>
                      <a:pt x="870" y="665"/>
                    </a:cubicBezTo>
                    <a:cubicBezTo>
                      <a:pt x="896" y="651"/>
                      <a:pt x="925" y="651"/>
                      <a:pt x="925" y="638"/>
                    </a:cubicBezTo>
                    <a:cubicBezTo>
                      <a:pt x="977" y="570"/>
                      <a:pt x="994" y="489"/>
                      <a:pt x="977" y="407"/>
                    </a:cubicBezTo>
                    <a:cubicBezTo>
                      <a:pt x="977" y="326"/>
                      <a:pt x="964" y="244"/>
                      <a:pt x="912" y="176"/>
                    </a:cubicBezTo>
                    <a:cubicBezTo>
                      <a:pt x="857" y="108"/>
                      <a:pt x="801" y="69"/>
                      <a:pt x="720" y="39"/>
                    </a:cubicBezTo>
                    <a:cubicBezTo>
                      <a:pt x="681" y="26"/>
                      <a:pt x="639"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2"/>
              <p:cNvSpPr/>
              <p:nvPr/>
            </p:nvSpPr>
            <p:spPr>
              <a:xfrm>
                <a:off x="6673712" y="2197795"/>
                <a:ext cx="188262" cy="253180"/>
              </a:xfrm>
              <a:custGeom>
                <a:avLst/>
                <a:gdLst/>
                <a:ahLst/>
                <a:cxnLst/>
                <a:rect l="l" t="t" r="r" b="b"/>
                <a:pathLst>
                  <a:path w="464" h="624" extrusionOk="0">
                    <a:moveTo>
                      <a:pt x="400" y="1"/>
                    </a:moveTo>
                    <a:cubicBezTo>
                      <a:pt x="336" y="1"/>
                      <a:pt x="260" y="26"/>
                      <a:pt x="219" y="66"/>
                    </a:cubicBezTo>
                    <a:cubicBezTo>
                      <a:pt x="164" y="122"/>
                      <a:pt x="112" y="161"/>
                      <a:pt x="69" y="216"/>
                    </a:cubicBezTo>
                    <a:cubicBezTo>
                      <a:pt x="43" y="268"/>
                      <a:pt x="1" y="323"/>
                      <a:pt x="1" y="392"/>
                    </a:cubicBezTo>
                    <a:cubicBezTo>
                      <a:pt x="1" y="447"/>
                      <a:pt x="17" y="512"/>
                      <a:pt x="17" y="581"/>
                    </a:cubicBezTo>
                    <a:cubicBezTo>
                      <a:pt x="17" y="594"/>
                      <a:pt x="30" y="610"/>
                      <a:pt x="30" y="623"/>
                    </a:cubicBezTo>
                    <a:cubicBezTo>
                      <a:pt x="43" y="610"/>
                      <a:pt x="56" y="594"/>
                      <a:pt x="56" y="581"/>
                    </a:cubicBezTo>
                    <a:lnTo>
                      <a:pt x="56" y="447"/>
                    </a:lnTo>
                    <a:cubicBezTo>
                      <a:pt x="56" y="379"/>
                      <a:pt x="82" y="323"/>
                      <a:pt x="112" y="284"/>
                    </a:cubicBezTo>
                    <a:cubicBezTo>
                      <a:pt x="138" y="242"/>
                      <a:pt x="164" y="216"/>
                      <a:pt x="180" y="187"/>
                    </a:cubicBezTo>
                    <a:cubicBezTo>
                      <a:pt x="193" y="135"/>
                      <a:pt x="219" y="105"/>
                      <a:pt x="274" y="79"/>
                    </a:cubicBezTo>
                    <a:cubicBezTo>
                      <a:pt x="327" y="53"/>
                      <a:pt x="395" y="40"/>
                      <a:pt x="463" y="11"/>
                    </a:cubicBezTo>
                    <a:cubicBezTo>
                      <a:pt x="445" y="4"/>
                      <a:pt x="423"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2"/>
              <p:cNvSpPr/>
              <p:nvPr/>
            </p:nvSpPr>
            <p:spPr>
              <a:xfrm>
                <a:off x="5848062" y="4178538"/>
                <a:ext cx="226402" cy="17852"/>
              </a:xfrm>
              <a:custGeom>
                <a:avLst/>
                <a:gdLst/>
                <a:ahLst/>
                <a:cxnLst/>
                <a:rect l="l" t="t" r="r" b="b"/>
                <a:pathLst>
                  <a:path w="558" h="44" extrusionOk="0">
                    <a:moveTo>
                      <a:pt x="1" y="1"/>
                    </a:moveTo>
                    <a:lnTo>
                      <a:pt x="1" y="14"/>
                    </a:lnTo>
                    <a:cubicBezTo>
                      <a:pt x="90" y="35"/>
                      <a:pt x="182" y="38"/>
                      <a:pt x="275" y="38"/>
                    </a:cubicBezTo>
                    <a:cubicBezTo>
                      <a:pt x="317" y="38"/>
                      <a:pt x="358" y="38"/>
                      <a:pt x="400" y="38"/>
                    </a:cubicBezTo>
                    <a:cubicBezTo>
                      <a:pt x="452" y="38"/>
                      <a:pt x="505" y="39"/>
                      <a:pt x="557" y="43"/>
                    </a:cubicBezTo>
                    <a:lnTo>
                      <a:pt x="557" y="14"/>
                    </a:lnTo>
                    <a:cubicBezTo>
                      <a:pt x="369" y="14"/>
                      <a:pt x="1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2"/>
              <p:cNvSpPr/>
              <p:nvPr/>
            </p:nvSpPr>
            <p:spPr>
              <a:xfrm>
                <a:off x="6977601" y="2499247"/>
                <a:ext cx="92914" cy="91291"/>
              </a:xfrm>
              <a:custGeom>
                <a:avLst/>
                <a:gdLst/>
                <a:ahLst/>
                <a:cxnLst/>
                <a:rect l="l" t="t" r="r" b="b"/>
                <a:pathLst>
                  <a:path w="229" h="225" extrusionOk="0">
                    <a:moveTo>
                      <a:pt x="190" y="1"/>
                    </a:moveTo>
                    <a:cubicBezTo>
                      <a:pt x="164" y="43"/>
                      <a:pt x="134" y="82"/>
                      <a:pt x="108" y="111"/>
                    </a:cubicBezTo>
                    <a:cubicBezTo>
                      <a:pt x="82" y="137"/>
                      <a:pt x="53" y="163"/>
                      <a:pt x="14" y="193"/>
                    </a:cubicBezTo>
                    <a:lnTo>
                      <a:pt x="1" y="219"/>
                    </a:lnTo>
                    <a:cubicBezTo>
                      <a:pt x="10" y="219"/>
                      <a:pt x="18" y="225"/>
                      <a:pt x="27" y="225"/>
                    </a:cubicBezTo>
                    <a:cubicBezTo>
                      <a:pt x="31" y="225"/>
                      <a:pt x="36" y="223"/>
                      <a:pt x="40" y="219"/>
                    </a:cubicBezTo>
                    <a:cubicBezTo>
                      <a:pt x="108" y="176"/>
                      <a:pt x="164" y="124"/>
                      <a:pt x="203" y="56"/>
                    </a:cubicBezTo>
                    <a:cubicBezTo>
                      <a:pt x="229" y="30"/>
                      <a:pt x="216" y="14"/>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2"/>
              <p:cNvSpPr/>
              <p:nvPr/>
            </p:nvSpPr>
            <p:spPr>
              <a:xfrm>
                <a:off x="6211591" y="2994636"/>
                <a:ext cx="126996" cy="215852"/>
              </a:xfrm>
              <a:custGeom>
                <a:avLst/>
                <a:gdLst/>
                <a:ahLst/>
                <a:cxnLst/>
                <a:rect l="l" t="t" r="r" b="b"/>
                <a:pathLst>
                  <a:path w="313" h="532" extrusionOk="0">
                    <a:moveTo>
                      <a:pt x="313" y="1"/>
                    </a:moveTo>
                    <a:lnTo>
                      <a:pt x="313" y="1"/>
                    </a:lnTo>
                    <a:cubicBezTo>
                      <a:pt x="287" y="14"/>
                      <a:pt x="261" y="30"/>
                      <a:pt x="231" y="43"/>
                    </a:cubicBezTo>
                    <a:cubicBezTo>
                      <a:pt x="163" y="112"/>
                      <a:pt x="137" y="193"/>
                      <a:pt x="98" y="274"/>
                    </a:cubicBezTo>
                    <a:cubicBezTo>
                      <a:pt x="68" y="340"/>
                      <a:pt x="42" y="421"/>
                      <a:pt x="0" y="489"/>
                    </a:cubicBezTo>
                    <a:lnTo>
                      <a:pt x="0" y="532"/>
                    </a:lnTo>
                    <a:cubicBezTo>
                      <a:pt x="111" y="340"/>
                      <a:pt x="137" y="138"/>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2"/>
              <p:cNvSpPr/>
              <p:nvPr/>
            </p:nvSpPr>
            <p:spPr>
              <a:xfrm>
                <a:off x="5914195" y="4135126"/>
                <a:ext cx="182582" cy="21504"/>
              </a:xfrm>
              <a:custGeom>
                <a:avLst/>
                <a:gdLst/>
                <a:ahLst/>
                <a:cxnLst/>
                <a:rect l="l" t="t" r="r" b="b"/>
                <a:pathLst>
                  <a:path w="450" h="53" extrusionOk="0">
                    <a:moveTo>
                      <a:pt x="43" y="0"/>
                    </a:moveTo>
                    <a:cubicBezTo>
                      <a:pt x="30" y="0"/>
                      <a:pt x="17" y="13"/>
                      <a:pt x="0" y="13"/>
                    </a:cubicBezTo>
                    <a:cubicBezTo>
                      <a:pt x="17" y="26"/>
                      <a:pt x="17" y="26"/>
                      <a:pt x="30" y="26"/>
                    </a:cubicBezTo>
                    <a:cubicBezTo>
                      <a:pt x="163" y="39"/>
                      <a:pt x="300" y="52"/>
                      <a:pt x="424" y="52"/>
                    </a:cubicBezTo>
                    <a:cubicBezTo>
                      <a:pt x="437" y="52"/>
                      <a:pt x="437" y="52"/>
                      <a:pt x="450" y="39"/>
                    </a:cubicBezTo>
                    <a:cubicBezTo>
                      <a:pt x="424" y="39"/>
                      <a:pt x="394" y="26"/>
                      <a:pt x="368" y="26"/>
                    </a:cubicBezTo>
                    <a:cubicBezTo>
                      <a:pt x="261" y="13"/>
                      <a:pt x="150"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2"/>
              <p:cNvSpPr/>
              <p:nvPr/>
            </p:nvSpPr>
            <p:spPr>
              <a:xfrm>
                <a:off x="6195768" y="4183813"/>
                <a:ext cx="193131" cy="33676"/>
              </a:xfrm>
              <a:custGeom>
                <a:avLst/>
                <a:gdLst/>
                <a:ahLst/>
                <a:cxnLst/>
                <a:rect l="l" t="t" r="r" b="b"/>
                <a:pathLst>
                  <a:path w="476" h="83" extrusionOk="0">
                    <a:moveTo>
                      <a:pt x="352" y="1"/>
                    </a:moveTo>
                    <a:cubicBezTo>
                      <a:pt x="270" y="30"/>
                      <a:pt x="202" y="43"/>
                      <a:pt x="121" y="56"/>
                    </a:cubicBezTo>
                    <a:cubicBezTo>
                      <a:pt x="81" y="69"/>
                      <a:pt x="39" y="69"/>
                      <a:pt x="0" y="82"/>
                    </a:cubicBezTo>
                    <a:cubicBezTo>
                      <a:pt x="163" y="82"/>
                      <a:pt x="326" y="43"/>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2"/>
              <p:cNvSpPr/>
              <p:nvPr/>
            </p:nvSpPr>
            <p:spPr>
              <a:xfrm>
                <a:off x="6845740" y="3022631"/>
                <a:ext cx="21504" cy="165541"/>
              </a:xfrm>
              <a:custGeom>
                <a:avLst/>
                <a:gdLst/>
                <a:ahLst/>
                <a:cxnLst/>
                <a:rect l="l" t="t" r="r" b="b"/>
                <a:pathLst>
                  <a:path w="53" h="408" extrusionOk="0">
                    <a:moveTo>
                      <a:pt x="13" y="0"/>
                    </a:moveTo>
                    <a:lnTo>
                      <a:pt x="13" y="407"/>
                    </a:lnTo>
                    <a:cubicBezTo>
                      <a:pt x="13" y="381"/>
                      <a:pt x="13" y="352"/>
                      <a:pt x="26" y="352"/>
                    </a:cubicBezTo>
                    <a:cubicBezTo>
                      <a:pt x="52" y="339"/>
                      <a:pt x="39" y="313"/>
                      <a:pt x="39" y="300"/>
                    </a:cubicBezTo>
                    <a:lnTo>
                      <a:pt x="39" y="124"/>
                    </a:lnTo>
                    <a:cubicBezTo>
                      <a:pt x="0" y="95"/>
                      <a:pt x="39" y="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2"/>
              <p:cNvSpPr/>
              <p:nvPr/>
            </p:nvSpPr>
            <p:spPr>
              <a:xfrm>
                <a:off x="7031968" y="2659103"/>
                <a:ext cx="99406" cy="104680"/>
              </a:xfrm>
              <a:custGeom>
                <a:avLst/>
                <a:gdLst/>
                <a:ahLst/>
                <a:cxnLst/>
                <a:rect l="l" t="t" r="r" b="b"/>
                <a:pathLst>
                  <a:path w="245" h="258" extrusionOk="0">
                    <a:moveTo>
                      <a:pt x="245" y="1"/>
                    </a:moveTo>
                    <a:cubicBezTo>
                      <a:pt x="206" y="1"/>
                      <a:pt x="0" y="206"/>
                      <a:pt x="0" y="258"/>
                    </a:cubicBezTo>
                    <a:cubicBezTo>
                      <a:pt x="82" y="176"/>
                      <a:pt x="163" y="95"/>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2"/>
              <p:cNvSpPr/>
              <p:nvPr/>
            </p:nvSpPr>
            <p:spPr>
              <a:xfrm>
                <a:off x="6817745" y="2868050"/>
                <a:ext cx="94537" cy="27590"/>
              </a:xfrm>
              <a:custGeom>
                <a:avLst/>
                <a:gdLst/>
                <a:ahLst/>
                <a:cxnLst/>
                <a:rect l="l" t="t" r="r" b="b"/>
                <a:pathLst>
                  <a:path w="233" h="68" extrusionOk="0">
                    <a:moveTo>
                      <a:pt x="1" y="0"/>
                    </a:moveTo>
                    <a:lnTo>
                      <a:pt x="1" y="0"/>
                    </a:lnTo>
                    <a:cubicBezTo>
                      <a:pt x="27" y="16"/>
                      <a:pt x="40" y="43"/>
                      <a:pt x="53" y="43"/>
                    </a:cubicBezTo>
                    <a:cubicBezTo>
                      <a:pt x="83" y="57"/>
                      <a:pt x="118" y="67"/>
                      <a:pt x="152" y="67"/>
                    </a:cubicBezTo>
                    <a:cubicBezTo>
                      <a:pt x="179" y="67"/>
                      <a:pt x="207" y="60"/>
                      <a:pt x="232" y="43"/>
                    </a:cubicBezTo>
                    <a:cubicBezTo>
                      <a:pt x="151" y="29"/>
                      <a:pt x="82" y="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2"/>
              <p:cNvSpPr/>
              <p:nvPr/>
            </p:nvSpPr>
            <p:spPr>
              <a:xfrm>
                <a:off x="6734571" y="3270934"/>
                <a:ext cx="38951" cy="143225"/>
              </a:xfrm>
              <a:custGeom>
                <a:avLst/>
                <a:gdLst/>
                <a:ahLst/>
                <a:cxnLst/>
                <a:rect l="l" t="t" r="r" b="b"/>
                <a:pathLst>
                  <a:path w="96" h="353" extrusionOk="0">
                    <a:moveTo>
                      <a:pt x="1" y="0"/>
                    </a:moveTo>
                    <a:cubicBezTo>
                      <a:pt x="30" y="121"/>
                      <a:pt x="43" y="228"/>
                      <a:pt x="69" y="352"/>
                    </a:cubicBezTo>
                    <a:lnTo>
                      <a:pt x="95" y="352"/>
                    </a:lnTo>
                    <a:cubicBezTo>
                      <a:pt x="69" y="228"/>
                      <a:pt x="43" y="108"/>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2"/>
              <p:cNvSpPr/>
              <p:nvPr/>
            </p:nvSpPr>
            <p:spPr>
              <a:xfrm>
                <a:off x="6817745" y="2940675"/>
                <a:ext cx="66541" cy="56803"/>
              </a:xfrm>
              <a:custGeom>
                <a:avLst/>
                <a:gdLst/>
                <a:ahLst/>
                <a:cxnLst/>
                <a:rect l="l" t="t" r="r" b="b"/>
                <a:pathLst>
                  <a:path w="164" h="140" extrusionOk="0">
                    <a:moveTo>
                      <a:pt x="121" y="0"/>
                    </a:moveTo>
                    <a:cubicBezTo>
                      <a:pt x="108" y="13"/>
                      <a:pt x="108" y="26"/>
                      <a:pt x="95" y="26"/>
                    </a:cubicBezTo>
                    <a:cubicBezTo>
                      <a:pt x="69" y="65"/>
                      <a:pt x="40" y="95"/>
                      <a:pt x="1" y="134"/>
                    </a:cubicBezTo>
                    <a:cubicBezTo>
                      <a:pt x="10" y="134"/>
                      <a:pt x="18" y="140"/>
                      <a:pt x="27" y="140"/>
                    </a:cubicBezTo>
                    <a:cubicBezTo>
                      <a:pt x="31" y="140"/>
                      <a:pt x="36" y="138"/>
                      <a:pt x="40" y="134"/>
                    </a:cubicBezTo>
                    <a:cubicBezTo>
                      <a:pt x="82" y="108"/>
                      <a:pt x="121" y="65"/>
                      <a:pt x="164" y="39"/>
                    </a:cubicBezTo>
                    <a:lnTo>
                      <a:pt x="1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2"/>
              <p:cNvSpPr/>
              <p:nvPr/>
            </p:nvSpPr>
            <p:spPr>
              <a:xfrm>
                <a:off x="6635574" y="2394976"/>
                <a:ext cx="27996" cy="94131"/>
              </a:xfrm>
              <a:custGeom>
                <a:avLst/>
                <a:gdLst/>
                <a:ahLst/>
                <a:cxnLst/>
                <a:rect l="l" t="t" r="r" b="b"/>
                <a:pathLst>
                  <a:path w="69" h="232" extrusionOk="0">
                    <a:moveTo>
                      <a:pt x="43" y="0"/>
                    </a:moveTo>
                    <a:cubicBezTo>
                      <a:pt x="0" y="69"/>
                      <a:pt x="13" y="205"/>
                      <a:pt x="69" y="232"/>
                    </a:cubicBezTo>
                    <a:cubicBezTo>
                      <a:pt x="56" y="205"/>
                      <a:pt x="56" y="189"/>
                      <a:pt x="56" y="176"/>
                    </a:cubicBezTo>
                    <a:cubicBezTo>
                      <a:pt x="56" y="137"/>
                      <a:pt x="30" y="82"/>
                      <a:pt x="56" y="43"/>
                    </a:cubicBezTo>
                    <a:cubicBezTo>
                      <a:pt x="56" y="43"/>
                      <a:pt x="43"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2"/>
              <p:cNvSpPr/>
              <p:nvPr/>
            </p:nvSpPr>
            <p:spPr>
              <a:xfrm>
                <a:off x="6944737" y="2989362"/>
                <a:ext cx="33270" cy="132676"/>
              </a:xfrm>
              <a:custGeom>
                <a:avLst/>
                <a:gdLst/>
                <a:ahLst/>
                <a:cxnLst/>
                <a:rect l="l" t="t" r="r" b="b"/>
                <a:pathLst>
                  <a:path w="82" h="327" extrusionOk="0">
                    <a:moveTo>
                      <a:pt x="53" y="1"/>
                    </a:moveTo>
                    <a:cubicBezTo>
                      <a:pt x="40" y="108"/>
                      <a:pt x="27" y="219"/>
                      <a:pt x="1" y="326"/>
                    </a:cubicBezTo>
                    <a:lnTo>
                      <a:pt x="27" y="326"/>
                    </a:lnTo>
                    <a:cubicBezTo>
                      <a:pt x="40" y="219"/>
                      <a:pt x="53" y="108"/>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2"/>
              <p:cNvSpPr/>
              <p:nvPr/>
            </p:nvSpPr>
            <p:spPr>
              <a:xfrm>
                <a:off x="6805979" y="1784362"/>
                <a:ext cx="106303" cy="38951"/>
              </a:xfrm>
              <a:custGeom>
                <a:avLst/>
                <a:gdLst/>
                <a:ahLst/>
                <a:cxnLst/>
                <a:rect l="l" t="t" r="r" b="b"/>
                <a:pathLst>
                  <a:path w="262" h="96" extrusionOk="0">
                    <a:moveTo>
                      <a:pt x="261" y="1"/>
                    </a:moveTo>
                    <a:cubicBezTo>
                      <a:pt x="180" y="27"/>
                      <a:pt x="82" y="53"/>
                      <a:pt x="1" y="82"/>
                    </a:cubicBezTo>
                    <a:cubicBezTo>
                      <a:pt x="1" y="82"/>
                      <a:pt x="17" y="82"/>
                      <a:pt x="17" y="95"/>
                    </a:cubicBezTo>
                    <a:cubicBezTo>
                      <a:pt x="98" y="95"/>
                      <a:pt x="180" y="66"/>
                      <a:pt x="261" y="27"/>
                    </a:cubicBez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2"/>
              <p:cNvSpPr/>
              <p:nvPr/>
            </p:nvSpPr>
            <p:spPr>
              <a:xfrm>
                <a:off x="6696433" y="2186029"/>
                <a:ext cx="77090" cy="66541"/>
              </a:xfrm>
              <a:custGeom>
                <a:avLst/>
                <a:gdLst/>
                <a:ahLst/>
                <a:cxnLst/>
                <a:rect l="l" t="t" r="r" b="b"/>
                <a:pathLst>
                  <a:path w="190" h="164" extrusionOk="0">
                    <a:moveTo>
                      <a:pt x="189" y="1"/>
                    </a:moveTo>
                    <a:cubicBezTo>
                      <a:pt x="137" y="1"/>
                      <a:pt x="13" y="95"/>
                      <a:pt x="0" y="164"/>
                    </a:cubicBezTo>
                    <a:cubicBezTo>
                      <a:pt x="69" y="108"/>
                      <a:pt x="124" y="53"/>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2"/>
              <p:cNvSpPr/>
              <p:nvPr/>
            </p:nvSpPr>
            <p:spPr>
              <a:xfrm>
                <a:off x="7136239" y="2328843"/>
                <a:ext cx="28402" cy="71816"/>
              </a:xfrm>
              <a:custGeom>
                <a:avLst/>
                <a:gdLst/>
                <a:ahLst/>
                <a:cxnLst/>
                <a:rect l="l" t="t" r="r" b="b"/>
                <a:pathLst>
                  <a:path w="70" h="177" extrusionOk="0">
                    <a:moveTo>
                      <a:pt x="1" y="0"/>
                    </a:moveTo>
                    <a:lnTo>
                      <a:pt x="1" y="176"/>
                    </a:lnTo>
                    <a:cubicBezTo>
                      <a:pt x="30" y="176"/>
                      <a:pt x="30" y="176"/>
                      <a:pt x="43" y="108"/>
                    </a:cubicBezTo>
                    <a:cubicBezTo>
                      <a:pt x="43" y="82"/>
                      <a:pt x="69"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2"/>
              <p:cNvSpPr/>
              <p:nvPr/>
            </p:nvSpPr>
            <p:spPr>
              <a:xfrm>
                <a:off x="6574715" y="2659103"/>
                <a:ext cx="55992" cy="88857"/>
              </a:xfrm>
              <a:custGeom>
                <a:avLst/>
                <a:gdLst/>
                <a:ahLst/>
                <a:cxnLst/>
                <a:rect l="l" t="t" r="r" b="b"/>
                <a:pathLst>
                  <a:path w="138" h="219" extrusionOk="0">
                    <a:moveTo>
                      <a:pt x="30" y="1"/>
                    </a:moveTo>
                    <a:lnTo>
                      <a:pt x="30" y="1"/>
                    </a:lnTo>
                    <a:cubicBezTo>
                      <a:pt x="1" y="95"/>
                      <a:pt x="56" y="163"/>
                      <a:pt x="137" y="219"/>
                    </a:cubicBezTo>
                    <a:cubicBezTo>
                      <a:pt x="98" y="137"/>
                      <a:pt x="56" y="69"/>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2"/>
              <p:cNvSpPr/>
              <p:nvPr/>
            </p:nvSpPr>
            <p:spPr>
              <a:xfrm>
                <a:off x="5496704" y="3238070"/>
                <a:ext cx="21504" cy="92914"/>
              </a:xfrm>
              <a:custGeom>
                <a:avLst/>
                <a:gdLst/>
                <a:ahLst/>
                <a:cxnLst/>
                <a:rect l="l" t="t" r="r" b="b"/>
                <a:pathLst>
                  <a:path w="53" h="229" extrusionOk="0">
                    <a:moveTo>
                      <a:pt x="39" y="0"/>
                    </a:moveTo>
                    <a:cubicBezTo>
                      <a:pt x="0" y="65"/>
                      <a:pt x="13" y="147"/>
                      <a:pt x="13" y="228"/>
                    </a:cubicBezTo>
                    <a:lnTo>
                      <a:pt x="26" y="228"/>
                    </a:lnTo>
                    <a:cubicBezTo>
                      <a:pt x="26" y="163"/>
                      <a:pt x="39" y="8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2"/>
              <p:cNvSpPr/>
              <p:nvPr/>
            </p:nvSpPr>
            <p:spPr>
              <a:xfrm>
                <a:off x="5463434" y="3238070"/>
                <a:ext cx="33676" cy="142820"/>
              </a:xfrm>
              <a:custGeom>
                <a:avLst/>
                <a:gdLst/>
                <a:ahLst/>
                <a:cxnLst/>
                <a:rect l="l" t="t" r="r" b="b"/>
                <a:pathLst>
                  <a:path w="83" h="352" extrusionOk="0">
                    <a:moveTo>
                      <a:pt x="82" y="0"/>
                    </a:moveTo>
                    <a:lnTo>
                      <a:pt x="82" y="0"/>
                    </a:lnTo>
                    <a:cubicBezTo>
                      <a:pt x="14" y="108"/>
                      <a:pt x="1" y="215"/>
                      <a:pt x="1" y="352"/>
                    </a:cubicBezTo>
                    <a:cubicBezTo>
                      <a:pt x="27" y="228"/>
                      <a:pt x="53" y="10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2"/>
              <p:cNvSpPr/>
              <p:nvPr/>
            </p:nvSpPr>
            <p:spPr>
              <a:xfrm>
                <a:off x="6244455" y="4152166"/>
                <a:ext cx="106303" cy="16229"/>
              </a:xfrm>
              <a:custGeom>
                <a:avLst/>
                <a:gdLst/>
                <a:ahLst/>
                <a:cxnLst/>
                <a:rect l="l" t="t" r="r" b="b"/>
                <a:pathLst>
                  <a:path w="262" h="40" extrusionOk="0">
                    <a:moveTo>
                      <a:pt x="173" y="1"/>
                    </a:moveTo>
                    <a:cubicBezTo>
                      <a:pt x="117" y="1"/>
                      <a:pt x="47" y="15"/>
                      <a:pt x="1" y="40"/>
                    </a:cubicBezTo>
                    <a:cubicBezTo>
                      <a:pt x="82" y="40"/>
                      <a:pt x="163" y="27"/>
                      <a:pt x="261" y="27"/>
                    </a:cubicBezTo>
                    <a:cubicBezTo>
                      <a:pt x="249" y="9"/>
                      <a:pt x="214"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2"/>
              <p:cNvSpPr/>
              <p:nvPr/>
            </p:nvSpPr>
            <p:spPr>
              <a:xfrm>
                <a:off x="6614477" y="2400251"/>
                <a:ext cx="10955" cy="78307"/>
              </a:xfrm>
              <a:custGeom>
                <a:avLst/>
                <a:gdLst/>
                <a:ahLst/>
                <a:cxnLst/>
                <a:rect l="l" t="t" r="r" b="b"/>
                <a:pathLst>
                  <a:path w="27" h="193" extrusionOk="0">
                    <a:moveTo>
                      <a:pt x="13" y="0"/>
                    </a:moveTo>
                    <a:cubicBezTo>
                      <a:pt x="0" y="69"/>
                      <a:pt x="0" y="124"/>
                      <a:pt x="13" y="192"/>
                    </a:cubicBezTo>
                    <a:lnTo>
                      <a:pt x="26" y="192"/>
                    </a:lnTo>
                    <a:lnTo>
                      <a:pt x="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2"/>
              <p:cNvSpPr/>
              <p:nvPr/>
            </p:nvSpPr>
            <p:spPr>
              <a:xfrm>
                <a:off x="6553618" y="2664377"/>
                <a:ext cx="38545" cy="83582"/>
              </a:xfrm>
              <a:custGeom>
                <a:avLst/>
                <a:gdLst/>
                <a:ahLst/>
                <a:cxnLst/>
                <a:rect l="l" t="t" r="r" b="b"/>
                <a:pathLst>
                  <a:path w="95" h="206" extrusionOk="0">
                    <a:moveTo>
                      <a:pt x="14" y="1"/>
                    </a:moveTo>
                    <a:cubicBezTo>
                      <a:pt x="1" y="1"/>
                      <a:pt x="1" y="14"/>
                      <a:pt x="1" y="14"/>
                    </a:cubicBezTo>
                    <a:cubicBezTo>
                      <a:pt x="1" y="82"/>
                      <a:pt x="27" y="150"/>
                      <a:pt x="69" y="206"/>
                    </a:cubicBezTo>
                    <a:lnTo>
                      <a:pt x="95" y="206"/>
                    </a:lnTo>
                    <a:cubicBezTo>
                      <a:pt x="69" y="137"/>
                      <a:pt x="40"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2"/>
              <p:cNvSpPr/>
              <p:nvPr/>
            </p:nvSpPr>
            <p:spPr>
              <a:xfrm>
                <a:off x="6647340" y="2570655"/>
                <a:ext cx="71816" cy="78307"/>
              </a:xfrm>
              <a:custGeom>
                <a:avLst/>
                <a:gdLst/>
                <a:ahLst/>
                <a:cxnLst/>
                <a:rect l="l" t="t" r="r" b="b"/>
                <a:pathLst>
                  <a:path w="177" h="193" extrusionOk="0">
                    <a:moveTo>
                      <a:pt x="1" y="0"/>
                    </a:moveTo>
                    <a:cubicBezTo>
                      <a:pt x="1" y="98"/>
                      <a:pt x="82" y="180"/>
                      <a:pt x="177" y="193"/>
                    </a:cubicBezTo>
                    <a:cubicBezTo>
                      <a:pt x="95" y="150"/>
                      <a:pt x="27" y="9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2"/>
              <p:cNvSpPr/>
              <p:nvPr/>
            </p:nvSpPr>
            <p:spPr>
              <a:xfrm>
                <a:off x="6971109" y="1706463"/>
                <a:ext cx="106303" cy="50717"/>
              </a:xfrm>
              <a:custGeom>
                <a:avLst/>
                <a:gdLst/>
                <a:ahLst/>
                <a:cxnLst/>
                <a:rect l="l" t="t" r="r" b="b"/>
                <a:pathLst>
                  <a:path w="262" h="125" extrusionOk="0">
                    <a:moveTo>
                      <a:pt x="1" y="1"/>
                    </a:moveTo>
                    <a:cubicBezTo>
                      <a:pt x="98" y="43"/>
                      <a:pt x="180" y="82"/>
                      <a:pt x="261" y="124"/>
                    </a:cubicBezTo>
                    <a:cubicBezTo>
                      <a:pt x="261" y="124"/>
                      <a:pt x="245" y="111"/>
                      <a:pt x="245" y="95"/>
                    </a:cubicBezTo>
                    <a:cubicBezTo>
                      <a:pt x="206" y="69"/>
                      <a:pt x="163" y="56"/>
                      <a:pt x="137" y="30"/>
                    </a:cubicBezTo>
                    <a:cubicBezTo>
                      <a:pt x="98" y="14"/>
                      <a:pt x="56"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2"/>
              <p:cNvSpPr/>
              <p:nvPr/>
            </p:nvSpPr>
            <p:spPr>
              <a:xfrm>
                <a:off x="7136239" y="2196577"/>
                <a:ext cx="61266" cy="83582"/>
              </a:xfrm>
              <a:custGeom>
                <a:avLst/>
                <a:gdLst/>
                <a:ahLst/>
                <a:cxnLst/>
                <a:rect l="l" t="t" r="r" b="b"/>
                <a:pathLst>
                  <a:path w="151" h="206" extrusionOk="0">
                    <a:moveTo>
                      <a:pt x="1" y="1"/>
                    </a:moveTo>
                    <a:lnTo>
                      <a:pt x="1" y="1"/>
                    </a:lnTo>
                    <a:cubicBezTo>
                      <a:pt x="56" y="69"/>
                      <a:pt x="98" y="138"/>
                      <a:pt x="138" y="206"/>
                    </a:cubicBezTo>
                    <a:cubicBezTo>
                      <a:pt x="138" y="190"/>
                      <a:pt x="151" y="177"/>
                      <a:pt x="138" y="177"/>
                    </a:cubicBezTo>
                    <a:cubicBezTo>
                      <a:pt x="98" y="125"/>
                      <a:pt x="82"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2"/>
              <p:cNvSpPr/>
              <p:nvPr/>
            </p:nvSpPr>
            <p:spPr>
              <a:xfrm>
                <a:off x="6724022" y="2620964"/>
                <a:ext cx="82365" cy="55586"/>
              </a:xfrm>
              <a:custGeom>
                <a:avLst/>
                <a:gdLst/>
                <a:ahLst/>
                <a:cxnLst/>
                <a:rect l="l" t="t" r="r" b="b"/>
                <a:pathLst>
                  <a:path w="203" h="137" extrusionOk="0">
                    <a:moveTo>
                      <a:pt x="1" y="0"/>
                    </a:moveTo>
                    <a:lnTo>
                      <a:pt x="1" y="0"/>
                    </a:lnTo>
                    <a:cubicBezTo>
                      <a:pt x="40" y="82"/>
                      <a:pt x="121" y="108"/>
                      <a:pt x="203" y="137"/>
                    </a:cubicBezTo>
                    <a:cubicBezTo>
                      <a:pt x="137" y="95"/>
                      <a:pt x="69" y="5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2"/>
              <p:cNvSpPr/>
              <p:nvPr/>
            </p:nvSpPr>
            <p:spPr>
              <a:xfrm>
                <a:off x="7164234" y="2313020"/>
                <a:ext cx="22721" cy="66541"/>
              </a:xfrm>
              <a:custGeom>
                <a:avLst/>
                <a:gdLst/>
                <a:ahLst/>
                <a:cxnLst/>
                <a:rect l="l" t="t" r="r" b="b"/>
                <a:pathLst>
                  <a:path w="56" h="164" extrusionOk="0">
                    <a:moveTo>
                      <a:pt x="0" y="0"/>
                    </a:moveTo>
                    <a:cubicBezTo>
                      <a:pt x="0" y="52"/>
                      <a:pt x="55" y="95"/>
                      <a:pt x="13" y="134"/>
                    </a:cubicBezTo>
                    <a:cubicBezTo>
                      <a:pt x="13" y="147"/>
                      <a:pt x="29" y="147"/>
                      <a:pt x="29" y="163"/>
                    </a:cubicBezTo>
                    <a:cubicBezTo>
                      <a:pt x="42" y="163"/>
                      <a:pt x="55" y="147"/>
                      <a:pt x="55" y="147"/>
                    </a:cubicBezTo>
                    <a:cubicBezTo>
                      <a:pt x="42" y="108"/>
                      <a:pt x="42" y="66"/>
                      <a:pt x="42" y="26"/>
                    </a:cubicBezTo>
                    <a:cubicBezTo>
                      <a:pt x="42"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2"/>
              <p:cNvSpPr/>
              <p:nvPr/>
            </p:nvSpPr>
            <p:spPr>
              <a:xfrm>
                <a:off x="6999104" y="2824232"/>
                <a:ext cx="38545" cy="99406"/>
              </a:xfrm>
              <a:custGeom>
                <a:avLst/>
                <a:gdLst/>
                <a:ahLst/>
                <a:cxnLst/>
                <a:rect l="l" t="t" r="r" b="b"/>
                <a:pathLst>
                  <a:path w="95" h="245" extrusionOk="0">
                    <a:moveTo>
                      <a:pt x="94" y="1"/>
                    </a:moveTo>
                    <a:lnTo>
                      <a:pt x="94" y="1"/>
                    </a:lnTo>
                    <a:cubicBezTo>
                      <a:pt x="0" y="43"/>
                      <a:pt x="42" y="151"/>
                      <a:pt x="0" y="232"/>
                    </a:cubicBezTo>
                    <a:lnTo>
                      <a:pt x="13" y="245"/>
                    </a:lnTo>
                    <a:cubicBezTo>
                      <a:pt x="42" y="151"/>
                      <a:pt x="68" y="69"/>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2"/>
              <p:cNvSpPr/>
              <p:nvPr/>
            </p:nvSpPr>
            <p:spPr>
              <a:xfrm>
                <a:off x="7181275" y="2174263"/>
                <a:ext cx="43820" cy="78307"/>
              </a:xfrm>
              <a:custGeom>
                <a:avLst/>
                <a:gdLst/>
                <a:ahLst/>
                <a:cxnLst/>
                <a:rect l="l" t="t" r="r" b="b"/>
                <a:pathLst>
                  <a:path w="108" h="193" extrusionOk="0">
                    <a:moveTo>
                      <a:pt x="0" y="0"/>
                    </a:moveTo>
                    <a:lnTo>
                      <a:pt x="0" y="0"/>
                    </a:lnTo>
                    <a:cubicBezTo>
                      <a:pt x="27" y="56"/>
                      <a:pt x="69" y="124"/>
                      <a:pt x="95" y="193"/>
                    </a:cubicBezTo>
                    <a:cubicBezTo>
                      <a:pt x="108" y="137"/>
                      <a:pt x="53" y="3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2"/>
              <p:cNvSpPr/>
              <p:nvPr/>
            </p:nvSpPr>
            <p:spPr>
              <a:xfrm>
                <a:off x="6790156" y="2168582"/>
                <a:ext cx="77090" cy="23127"/>
              </a:xfrm>
              <a:custGeom>
                <a:avLst/>
                <a:gdLst/>
                <a:ahLst/>
                <a:cxnLst/>
                <a:rect l="l" t="t" r="r" b="b"/>
                <a:pathLst>
                  <a:path w="190" h="57" extrusionOk="0">
                    <a:moveTo>
                      <a:pt x="129" y="0"/>
                    </a:moveTo>
                    <a:cubicBezTo>
                      <a:pt x="86" y="0"/>
                      <a:pt x="41" y="7"/>
                      <a:pt x="0" y="57"/>
                    </a:cubicBezTo>
                    <a:cubicBezTo>
                      <a:pt x="69" y="44"/>
                      <a:pt x="121" y="31"/>
                      <a:pt x="189" y="14"/>
                    </a:cubicBezTo>
                    <a:cubicBezTo>
                      <a:pt x="189" y="14"/>
                      <a:pt x="176" y="14"/>
                      <a:pt x="176" y="1"/>
                    </a:cubicBezTo>
                    <a:cubicBezTo>
                      <a:pt x="161" y="1"/>
                      <a:pt x="145"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2"/>
              <p:cNvSpPr/>
              <p:nvPr/>
            </p:nvSpPr>
            <p:spPr>
              <a:xfrm>
                <a:off x="6982875" y="2978813"/>
                <a:ext cx="16635" cy="99406"/>
              </a:xfrm>
              <a:custGeom>
                <a:avLst/>
                <a:gdLst/>
                <a:ahLst/>
                <a:cxnLst/>
                <a:rect l="l" t="t" r="r" b="b"/>
                <a:pathLst>
                  <a:path w="41" h="245" extrusionOk="0">
                    <a:moveTo>
                      <a:pt x="14" y="1"/>
                    </a:moveTo>
                    <a:cubicBezTo>
                      <a:pt x="14" y="82"/>
                      <a:pt x="14" y="164"/>
                      <a:pt x="1" y="245"/>
                    </a:cubicBezTo>
                    <a:cubicBezTo>
                      <a:pt x="40" y="216"/>
                      <a:pt x="40" y="4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2"/>
              <p:cNvSpPr/>
              <p:nvPr/>
            </p:nvSpPr>
            <p:spPr>
              <a:xfrm>
                <a:off x="7016144" y="2351158"/>
                <a:ext cx="27996" cy="87639"/>
              </a:xfrm>
              <a:custGeom>
                <a:avLst/>
                <a:gdLst/>
                <a:ahLst/>
                <a:cxnLst/>
                <a:rect l="l" t="t" r="r" b="b"/>
                <a:pathLst>
                  <a:path w="69" h="216" extrusionOk="0">
                    <a:moveTo>
                      <a:pt x="69" y="1"/>
                    </a:moveTo>
                    <a:lnTo>
                      <a:pt x="69" y="1"/>
                    </a:lnTo>
                    <a:cubicBezTo>
                      <a:pt x="39" y="82"/>
                      <a:pt x="26" y="151"/>
                      <a:pt x="0" y="216"/>
                    </a:cubicBezTo>
                    <a:cubicBezTo>
                      <a:pt x="52" y="164"/>
                      <a:pt x="69" y="82"/>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2"/>
              <p:cNvSpPr/>
              <p:nvPr/>
            </p:nvSpPr>
            <p:spPr>
              <a:xfrm>
                <a:off x="6713473" y="1876056"/>
                <a:ext cx="77090" cy="29213"/>
              </a:xfrm>
              <a:custGeom>
                <a:avLst/>
                <a:gdLst/>
                <a:ahLst/>
                <a:cxnLst/>
                <a:rect l="l" t="t" r="r" b="b"/>
                <a:pathLst>
                  <a:path w="190" h="72" extrusionOk="0">
                    <a:moveTo>
                      <a:pt x="171" y="1"/>
                    </a:moveTo>
                    <a:cubicBezTo>
                      <a:pt x="111" y="1"/>
                      <a:pt x="12" y="48"/>
                      <a:pt x="1" y="71"/>
                    </a:cubicBezTo>
                    <a:cubicBezTo>
                      <a:pt x="66" y="45"/>
                      <a:pt x="121" y="32"/>
                      <a:pt x="189" y="3"/>
                    </a:cubicBezTo>
                    <a:cubicBezTo>
                      <a:pt x="184" y="1"/>
                      <a:pt x="177"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2"/>
              <p:cNvSpPr/>
              <p:nvPr/>
            </p:nvSpPr>
            <p:spPr>
              <a:xfrm>
                <a:off x="6838843" y="1734458"/>
                <a:ext cx="73438" cy="33270"/>
              </a:xfrm>
              <a:custGeom>
                <a:avLst/>
                <a:gdLst/>
                <a:ahLst/>
                <a:cxnLst/>
                <a:rect l="l" t="t" r="r" b="b"/>
                <a:pathLst>
                  <a:path w="181" h="82" extrusionOk="0">
                    <a:moveTo>
                      <a:pt x="141" y="1"/>
                    </a:moveTo>
                    <a:cubicBezTo>
                      <a:pt x="109" y="1"/>
                      <a:pt x="69" y="24"/>
                      <a:pt x="1" y="81"/>
                    </a:cubicBezTo>
                    <a:cubicBezTo>
                      <a:pt x="69" y="55"/>
                      <a:pt x="125" y="26"/>
                      <a:pt x="180" y="13"/>
                    </a:cubicBezTo>
                    <a:cubicBezTo>
                      <a:pt x="167" y="5"/>
                      <a:pt x="15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2"/>
              <p:cNvSpPr/>
              <p:nvPr/>
            </p:nvSpPr>
            <p:spPr>
              <a:xfrm>
                <a:off x="5738516" y="3253894"/>
                <a:ext cx="38545" cy="83582"/>
              </a:xfrm>
              <a:custGeom>
                <a:avLst/>
                <a:gdLst/>
                <a:ahLst/>
                <a:cxnLst/>
                <a:rect l="l" t="t" r="r" b="b"/>
                <a:pathLst>
                  <a:path w="95" h="206" extrusionOk="0">
                    <a:moveTo>
                      <a:pt x="82" y="0"/>
                    </a:moveTo>
                    <a:cubicBezTo>
                      <a:pt x="56" y="69"/>
                      <a:pt x="26" y="137"/>
                      <a:pt x="0" y="189"/>
                    </a:cubicBezTo>
                    <a:cubicBezTo>
                      <a:pt x="0" y="189"/>
                      <a:pt x="0" y="205"/>
                      <a:pt x="13" y="205"/>
                    </a:cubicBezTo>
                    <a:cubicBezTo>
                      <a:pt x="43" y="137"/>
                      <a:pt x="69" y="69"/>
                      <a:pt x="95" y="13"/>
                    </a:cubicBez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2"/>
              <p:cNvSpPr/>
              <p:nvPr/>
            </p:nvSpPr>
            <p:spPr>
              <a:xfrm>
                <a:off x="6134909" y="4212213"/>
                <a:ext cx="60861" cy="10549"/>
              </a:xfrm>
              <a:custGeom>
                <a:avLst/>
                <a:gdLst/>
                <a:ahLst/>
                <a:cxnLst/>
                <a:rect l="l" t="t" r="r" b="b"/>
                <a:pathLst>
                  <a:path w="150" h="26" extrusionOk="0">
                    <a:moveTo>
                      <a:pt x="99" y="1"/>
                    </a:moveTo>
                    <a:cubicBezTo>
                      <a:pt x="67" y="1"/>
                      <a:pt x="37" y="12"/>
                      <a:pt x="0" y="12"/>
                    </a:cubicBezTo>
                    <a:lnTo>
                      <a:pt x="0" y="25"/>
                    </a:lnTo>
                    <a:cubicBezTo>
                      <a:pt x="56" y="25"/>
                      <a:pt x="95" y="12"/>
                      <a:pt x="150" y="12"/>
                    </a:cubicBezTo>
                    <a:cubicBezTo>
                      <a:pt x="132" y="4"/>
                      <a:pt x="115"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2"/>
              <p:cNvSpPr/>
              <p:nvPr/>
            </p:nvSpPr>
            <p:spPr>
              <a:xfrm>
                <a:off x="6779607" y="2389702"/>
                <a:ext cx="26779" cy="88857"/>
              </a:xfrm>
              <a:custGeom>
                <a:avLst/>
                <a:gdLst/>
                <a:ahLst/>
                <a:cxnLst/>
                <a:rect l="l" t="t" r="r" b="b"/>
                <a:pathLst>
                  <a:path w="66" h="219" extrusionOk="0">
                    <a:moveTo>
                      <a:pt x="66" y="0"/>
                    </a:moveTo>
                    <a:cubicBezTo>
                      <a:pt x="13" y="69"/>
                      <a:pt x="0" y="176"/>
                      <a:pt x="53" y="218"/>
                    </a:cubicBezTo>
                    <a:cubicBezTo>
                      <a:pt x="0" y="150"/>
                      <a:pt x="53" y="8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2"/>
              <p:cNvSpPr/>
              <p:nvPr/>
            </p:nvSpPr>
            <p:spPr>
              <a:xfrm>
                <a:off x="6773115" y="3451887"/>
                <a:ext cx="45037" cy="28402"/>
              </a:xfrm>
              <a:custGeom>
                <a:avLst/>
                <a:gdLst/>
                <a:ahLst/>
                <a:cxnLst/>
                <a:rect l="l" t="t" r="r" b="b"/>
                <a:pathLst>
                  <a:path w="111" h="70" extrusionOk="0">
                    <a:moveTo>
                      <a:pt x="98" y="1"/>
                    </a:moveTo>
                    <a:cubicBezTo>
                      <a:pt x="56" y="14"/>
                      <a:pt x="16" y="1"/>
                      <a:pt x="0" y="69"/>
                    </a:cubicBezTo>
                    <a:cubicBezTo>
                      <a:pt x="29" y="43"/>
                      <a:pt x="69" y="27"/>
                      <a:pt x="111" y="14"/>
                    </a:cubicBezTo>
                    <a:cubicBezTo>
                      <a:pt x="98" y="14"/>
                      <a:pt x="9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2"/>
              <p:cNvSpPr/>
              <p:nvPr/>
            </p:nvSpPr>
            <p:spPr>
              <a:xfrm>
                <a:off x="6883878" y="2291517"/>
                <a:ext cx="66541" cy="21910"/>
              </a:xfrm>
              <a:custGeom>
                <a:avLst/>
                <a:gdLst/>
                <a:ahLst/>
                <a:cxnLst/>
                <a:rect l="l" t="t" r="r" b="b"/>
                <a:pathLst>
                  <a:path w="164" h="54" extrusionOk="0">
                    <a:moveTo>
                      <a:pt x="108" y="1"/>
                    </a:moveTo>
                    <a:cubicBezTo>
                      <a:pt x="61" y="1"/>
                      <a:pt x="20" y="23"/>
                      <a:pt x="1" y="53"/>
                    </a:cubicBezTo>
                    <a:cubicBezTo>
                      <a:pt x="53" y="37"/>
                      <a:pt x="108" y="24"/>
                      <a:pt x="164" y="11"/>
                    </a:cubicBezTo>
                    <a:cubicBezTo>
                      <a:pt x="145" y="4"/>
                      <a:pt x="12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2"/>
              <p:cNvSpPr/>
              <p:nvPr/>
            </p:nvSpPr>
            <p:spPr>
              <a:xfrm>
                <a:off x="6739846" y="2587695"/>
                <a:ext cx="50717" cy="44225"/>
              </a:xfrm>
              <a:custGeom>
                <a:avLst/>
                <a:gdLst/>
                <a:ahLst/>
                <a:cxnLst/>
                <a:rect l="l" t="t" r="r" b="b"/>
                <a:pathLst>
                  <a:path w="125" h="109" extrusionOk="0">
                    <a:moveTo>
                      <a:pt x="1" y="1"/>
                    </a:moveTo>
                    <a:lnTo>
                      <a:pt x="1" y="14"/>
                    </a:lnTo>
                    <a:cubicBezTo>
                      <a:pt x="30" y="40"/>
                      <a:pt x="56" y="95"/>
                      <a:pt x="124" y="108"/>
                    </a:cubicBezTo>
                    <a:lnTo>
                      <a:pt x="124" y="95"/>
                    </a:lnTo>
                    <a:cubicBezTo>
                      <a:pt x="82" y="69"/>
                      <a:pt x="43"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2"/>
              <p:cNvSpPr/>
              <p:nvPr/>
            </p:nvSpPr>
            <p:spPr>
              <a:xfrm>
                <a:off x="6706982" y="1866318"/>
                <a:ext cx="66541" cy="15012"/>
              </a:xfrm>
              <a:custGeom>
                <a:avLst/>
                <a:gdLst/>
                <a:ahLst/>
                <a:cxnLst/>
                <a:rect l="l" t="t" r="r" b="b"/>
                <a:pathLst>
                  <a:path w="164" h="37" extrusionOk="0">
                    <a:moveTo>
                      <a:pt x="163" y="1"/>
                    </a:moveTo>
                    <a:cubicBezTo>
                      <a:pt x="111" y="14"/>
                      <a:pt x="56" y="14"/>
                      <a:pt x="0" y="27"/>
                    </a:cubicBezTo>
                    <a:cubicBezTo>
                      <a:pt x="12" y="33"/>
                      <a:pt x="18" y="37"/>
                      <a:pt x="30" y="37"/>
                    </a:cubicBezTo>
                    <a:cubicBezTo>
                      <a:pt x="49" y="37"/>
                      <a:pt x="81" y="2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2"/>
              <p:cNvSpPr/>
              <p:nvPr/>
            </p:nvSpPr>
            <p:spPr>
              <a:xfrm>
                <a:off x="6955286" y="2504522"/>
                <a:ext cx="38951" cy="27996"/>
              </a:xfrm>
              <a:custGeom>
                <a:avLst/>
                <a:gdLst/>
                <a:ahLst/>
                <a:cxnLst/>
                <a:rect l="l" t="t" r="r" b="b"/>
                <a:pathLst>
                  <a:path w="96" h="69" extrusionOk="0">
                    <a:moveTo>
                      <a:pt x="69" y="1"/>
                    </a:moveTo>
                    <a:cubicBezTo>
                      <a:pt x="56" y="17"/>
                      <a:pt x="27" y="43"/>
                      <a:pt x="1" y="56"/>
                    </a:cubicBezTo>
                    <a:cubicBezTo>
                      <a:pt x="1" y="56"/>
                      <a:pt x="14" y="56"/>
                      <a:pt x="14" y="69"/>
                    </a:cubicBezTo>
                    <a:cubicBezTo>
                      <a:pt x="27" y="56"/>
                      <a:pt x="40" y="56"/>
                      <a:pt x="40" y="43"/>
                    </a:cubicBezTo>
                    <a:cubicBezTo>
                      <a:pt x="56" y="56"/>
                      <a:pt x="69" y="56"/>
                      <a:pt x="69" y="56"/>
                    </a:cubicBezTo>
                    <a:cubicBezTo>
                      <a:pt x="82" y="43"/>
                      <a:pt x="95" y="30"/>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2"/>
              <p:cNvSpPr/>
              <p:nvPr/>
            </p:nvSpPr>
            <p:spPr>
              <a:xfrm>
                <a:off x="6790156" y="2626239"/>
                <a:ext cx="61266" cy="27996"/>
              </a:xfrm>
              <a:custGeom>
                <a:avLst/>
                <a:gdLst/>
                <a:ahLst/>
                <a:cxnLst/>
                <a:rect l="l" t="t" r="r" b="b"/>
                <a:pathLst>
                  <a:path w="151" h="69" extrusionOk="0">
                    <a:moveTo>
                      <a:pt x="0" y="0"/>
                    </a:moveTo>
                    <a:lnTo>
                      <a:pt x="0" y="13"/>
                    </a:lnTo>
                    <a:cubicBezTo>
                      <a:pt x="40" y="56"/>
                      <a:pt x="95" y="69"/>
                      <a:pt x="150" y="69"/>
                    </a:cubicBezTo>
                    <a:cubicBezTo>
                      <a:pt x="95" y="56"/>
                      <a:pt x="56"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2"/>
              <p:cNvSpPr/>
              <p:nvPr/>
            </p:nvSpPr>
            <p:spPr>
              <a:xfrm>
                <a:off x="5842787" y="3238070"/>
                <a:ext cx="33270" cy="66135"/>
              </a:xfrm>
              <a:custGeom>
                <a:avLst/>
                <a:gdLst/>
                <a:ahLst/>
                <a:cxnLst/>
                <a:rect l="l" t="t" r="r" b="b"/>
                <a:pathLst>
                  <a:path w="82" h="163" extrusionOk="0">
                    <a:moveTo>
                      <a:pt x="82" y="0"/>
                    </a:moveTo>
                    <a:lnTo>
                      <a:pt x="82" y="0"/>
                    </a:lnTo>
                    <a:cubicBezTo>
                      <a:pt x="56" y="52"/>
                      <a:pt x="30" y="94"/>
                      <a:pt x="0" y="147"/>
                    </a:cubicBezTo>
                    <a:cubicBezTo>
                      <a:pt x="14" y="147"/>
                      <a:pt x="14" y="147"/>
                      <a:pt x="14" y="163"/>
                    </a:cubicBezTo>
                    <a:cubicBezTo>
                      <a:pt x="43" y="108"/>
                      <a:pt x="69" y="52"/>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2"/>
              <p:cNvSpPr/>
              <p:nvPr/>
            </p:nvSpPr>
            <p:spPr>
              <a:xfrm>
                <a:off x="6767841" y="3286757"/>
                <a:ext cx="17447" cy="66541"/>
              </a:xfrm>
              <a:custGeom>
                <a:avLst/>
                <a:gdLst/>
                <a:ahLst/>
                <a:cxnLst/>
                <a:rect l="l" t="t" r="r" b="b"/>
                <a:pathLst>
                  <a:path w="43" h="164" extrusionOk="0">
                    <a:moveTo>
                      <a:pt x="0" y="1"/>
                    </a:moveTo>
                    <a:cubicBezTo>
                      <a:pt x="13" y="56"/>
                      <a:pt x="13" y="108"/>
                      <a:pt x="29" y="163"/>
                    </a:cubicBezTo>
                    <a:cubicBezTo>
                      <a:pt x="29" y="150"/>
                      <a:pt x="42" y="150"/>
                      <a:pt x="42" y="150"/>
                    </a:cubicBezTo>
                    <a:cubicBezTo>
                      <a:pt x="29" y="108"/>
                      <a:pt x="29"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2"/>
              <p:cNvSpPr/>
              <p:nvPr/>
            </p:nvSpPr>
            <p:spPr>
              <a:xfrm>
                <a:off x="6982875" y="2829507"/>
                <a:ext cx="33676" cy="61266"/>
              </a:xfrm>
              <a:custGeom>
                <a:avLst/>
                <a:gdLst/>
                <a:ahLst/>
                <a:cxnLst/>
                <a:rect l="l" t="t" r="r" b="b"/>
                <a:pathLst>
                  <a:path w="83" h="151" extrusionOk="0">
                    <a:moveTo>
                      <a:pt x="53" y="1"/>
                    </a:moveTo>
                    <a:cubicBezTo>
                      <a:pt x="40" y="43"/>
                      <a:pt x="14" y="95"/>
                      <a:pt x="1" y="151"/>
                    </a:cubicBezTo>
                    <a:lnTo>
                      <a:pt x="14" y="151"/>
                    </a:lnTo>
                    <a:cubicBezTo>
                      <a:pt x="40" y="111"/>
                      <a:pt x="53" y="56"/>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2"/>
              <p:cNvSpPr/>
              <p:nvPr/>
            </p:nvSpPr>
            <p:spPr>
              <a:xfrm>
                <a:off x="6993830" y="2592970"/>
                <a:ext cx="38545" cy="29213"/>
              </a:xfrm>
              <a:custGeom>
                <a:avLst/>
                <a:gdLst/>
                <a:ahLst/>
                <a:cxnLst/>
                <a:rect l="l" t="t" r="r" b="b"/>
                <a:pathLst>
                  <a:path w="95" h="72" extrusionOk="0">
                    <a:moveTo>
                      <a:pt x="94" y="1"/>
                    </a:moveTo>
                    <a:lnTo>
                      <a:pt x="94" y="1"/>
                    </a:lnTo>
                    <a:cubicBezTo>
                      <a:pt x="68" y="27"/>
                      <a:pt x="42" y="43"/>
                      <a:pt x="0" y="69"/>
                    </a:cubicBezTo>
                    <a:cubicBezTo>
                      <a:pt x="7" y="71"/>
                      <a:pt x="14" y="72"/>
                      <a:pt x="21" y="72"/>
                    </a:cubicBezTo>
                    <a:cubicBezTo>
                      <a:pt x="65" y="72"/>
                      <a:pt x="94" y="37"/>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2"/>
              <p:cNvSpPr/>
              <p:nvPr/>
            </p:nvSpPr>
            <p:spPr>
              <a:xfrm>
                <a:off x="7037242" y="2372256"/>
                <a:ext cx="22721" cy="55992"/>
              </a:xfrm>
              <a:custGeom>
                <a:avLst/>
                <a:gdLst/>
                <a:ahLst/>
                <a:cxnLst/>
                <a:rect l="l" t="t" r="r" b="b"/>
                <a:pathLst>
                  <a:path w="56" h="138" extrusionOk="0">
                    <a:moveTo>
                      <a:pt x="43" y="1"/>
                    </a:moveTo>
                    <a:cubicBezTo>
                      <a:pt x="30" y="43"/>
                      <a:pt x="17" y="82"/>
                      <a:pt x="0" y="125"/>
                    </a:cubicBezTo>
                    <a:cubicBezTo>
                      <a:pt x="17" y="138"/>
                      <a:pt x="17" y="138"/>
                      <a:pt x="30" y="138"/>
                    </a:cubicBezTo>
                    <a:cubicBezTo>
                      <a:pt x="43" y="99"/>
                      <a:pt x="43" y="43"/>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2"/>
              <p:cNvSpPr/>
              <p:nvPr/>
            </p:nvSpPr>
            <p:spPr>
              <a:xfrm>
                <a:off x="6845740" y="1756773"/>
                <a:ext cx="49094" cy="38545"/>
              </a:xfrm>
              <a:custGeom>
                <a:avLst/>
                <a:gdLst/>
                <a:ahLst/>
                <a:cxnLst/>
                <a:rect l="l" t="t" r="r" b="b"/>
                <a:pathLst>
                  <a:path w="121" h="95" extrusionOk="0">
                    <a:moveTo>
                      <a:pt x="108" y="0"/>
                    </a:moveTo>
                    <a:cubicBezTo>
                      <a:pt x="82" y="26"/>
                      <a:pt x="39" y="52"/>
                      <a:pt x="0" y="82"/>
                    </a:cubicBezTo>
                    <a:cubicBezTo>
                      <a:pt x="13" y="82"/>
                      <a:pt x="13" y="82"/>
                      <a:pt x="13" y="95"/>
                    </a:cubicBezTo>
                    <a:cubicBezTo>
                      <a:pt x="52" y="69"/>
                      <a:pt x="82" y="39"/>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2"/>
              <p:cNvSpPr/>
              <p:nvPr/>
            </p:nvSpPr>
            <p:spPr>
              <a:xfrm>
                <a:off x="7021419" y="2598244"/>
                <a:ext cx="33270" cy="33676"/>
              </a:xfrm>
              <a:custGeom>
                <a:avLst/>
                <a:gdLst/>
                <a:ahLst/>
                <a:cxnLst/>
                <a:rect l="l" t="t" r="r" b="b"/>
                <a:pathLst>
                  <a:path w="82" h="83" extrusionOk="0">
                    <a:moveTo>
                      <a:pt x="82" y="1"/>
                    </a:moveTo>
                    <a:cubicBezTo>
                      <a:pt x="69" y="30"/>
                      <a:pt x="39" y="56"/>
                      <a:pt x="0" y="82"/>
                    </a:cubicBezTo>
                    <a:cubicBezTo>
                      <a:pt x="39" y="82"/>
                      <a:pt x="82" y="43"/>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2"/>
              <p:cNvSpPr/>
              <p:nvPr/>
            </p:nvSpPr>
            <p:spPr>
              <a:xfrm>
                <a:off x="6872112" y="2273259"/>
                <a:ext cx="55992" cy="17852"/>
              </a:xfrm>
              <a:custGeom>
                <a:avLst/>
                <a:gdLst/>
                <a:ahLst/>
                <a:cxnLst/>
                <a:rect l="l" t="t" r="r" b="b"/>
                <a:pathLst>
                  <a:path w="138" h="44" extrusionOk="0">
                    <a:moveTo>
                      <a:pt x="137" y="1"/>
                    </a:moveTo>
                    <a:cubicBezTo>
                      <a:pt x="82" y="1"/>
                      <a:pt x="43" y="17"/>
                      <a:pt x="0" y="30"/>
                    </a:cubicBezTo>
                    <a:lnTo>
                      <a:pt x="0" y="43"/>
                    </a:lnTo>
                    <a:cubicBezTo>
                      <a:pt x="43" y="30"/>
                      <a:pt x="82" y="30"/>
                      <a:pt x="137" y="17"/>
                    </a:cubicBezTo>
                    <a:lnTo>
                      <a:pt x="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2"/>
              <p:cNvSpPr/>
              <p:nvPr/>
            </p:nvSpPr>
            <p:spPr>
              <a:xfrm>
                <a:off x="5875651" y="3182486"/>
                <a:ext cx="28402" cy="55992"/>
              </a:xfrm>
              <a:custGeom>
                <a:avLst/>
                <a:gdLst/>
                <a:ahLst/>
                <a:cxnLst/>
                <a:rect l="l" t="t" r="r" b="b"/>
                <a:pathLst>
                  <a:path w="70" h="138" extrusionOk="0">
                    <a:moveTo>
                      <a:pt x="69" y="0"/>
                    </a:moveTo>
                    <a:cubicBezTo>
                      <a:pt x="43" y="56"/>
                      <a:pt x="30" y="95"/>
                      <a:pt x="1" y="137"/>
                    </a:cubicBezTo>
                    <a:lnTo>
                      <a:pt x="1" y="137"/>
                    </a:lnTo>
                    <a:cubicBezTo>
                      <a:pt x="30" y="95"/>
                      <a:pt x="43" y="5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2"/>
              <p:cNvSpPr/>
              <p:nvPr/>
            </p:nvSpPr>
            <p:spPr>
              <a:xfrm>
                <a:off x="7664899" y="4135126"/>
                <a:ext cx="210578" cy="94131"/>
              </a:xfrm>
              <a:custGeom>
                <a:avLst/>
                <a:gdLst/>
                <a:ahLst/>
                <a:cxnLst/>
                <a:rect l="l" t="t" r="r" b="b"/>
                <a:pathLst>
                  <a:path w="519" h="232" extrusionOk="0">
                    <a:moveTo>
                      <a:pt x="518" y="0"/>
                    </a:moveTo>
                    <a:cubicBezTo>
                      <a:pt x="504" y="7"/>
                      <a:pt x="493" y="7"/>
                      <a:pt x="484" y="7"/>
                    </a:cubicBezTo>
                    <a:cubicBezTo>
                      <a:pt x="476" y="7"/>
                      <a:pt x="469" y="7"/>
                      <a:pt x="463" y="13"/>
                    </a:cubicBezTo>
                    <a:cubicBezTo>
                      <a:pt x="368" y="69"/>
                      <a:pt x="261" y="69"/>
                      <a:pt x="193" y="150"/>
                    </a:cubicBezTo>
                    <a:cubicBezTo>
                      <a:pt x="150" y="176"/>
                      <a:pt x="98" y="176"/>
                      <a:pt x="43" y="202"/>
                    </a:cubicBezTo>
                    <a:cubicBezTo>
                      <a:pt x="30" y="202"/>
                      <a:pt x="17" y="215"/>
                      <a:pt x="0" y="215"/>
                    </a:cubicBezTo>
                    <a:cubicBezTo>
                      <a:pt x="0" y="232"/>
                      <a:pt x="17" y="232"/>
                      <a:pt x="17" y="232"/>
                    </a:cubicBezTo>
                    <a:cubicBezTo>
                      <a:pt x="111" y="202"/>
                      <a:pt x="219" y="163"/>
                      <a:pt x="326" y="121"/>
                    </a:cubicBezTo>
                    <a:lnTo>
                      <a:pt x="326" y="108"/>
                    </a:lnTo>
                    <a:lnTo>
                      <a:pt x="287" y="108"/>
                    </a:lnTo>
                    <a:cubicBezTo>
                      <a:pt x="368" y="69"/>
                      <a:pt x="450" y="39"/>
                      <a:pt x="518" y="13"/>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2"/>
              <p:cNvSpPr/>
              <p:nvPr/>
            </p:nvSpPr>
            <p:spPr>
              <a:xfrm>
                <a:off x="6630300" y="4618749"/>
                <a:ext cx="248717" cy="61266"/>
              </a:xfrm>
              <a:custGeom>
                <a:avLst/>
                <a:gdLst/>
                <a:ahLst/>
                <a:cxnLst/>
                <a:rect l="l" t="t" r="r" b="b"/>
                <a:pathLst>
                  <a:path w="613" h="151" extrusionOk="0">
                    <a:moveTo>
                      <a:pt x="613" y="0"/>
                    </a:moveTo>
                    <a:cubicBezTo>
                      <a:pt x="408" y="43"/>
                      <a:pt x="206" y="98"/>
                      <a:pt x="0" y="137"/>
                    </a:cubicBezTo>
                    <a:lnTo>
                      <a:pt x="0" y="150"/>
                    </a:lnTo>
                    <a:cubicBezTo>
                      <a:pt x="206" y="111"/>
                      <a:pt x="408" y="56"/>
                      <a:pt x="613" y="17"/>
                    </a:cubicBezTo>
                    <a:lnTo>
                      <a:pt x="6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2"/>
              <p:cNvSpPr/>
              <p:nvPr/>
            </p:nvSpPr>
            <p:spPr>
              <a:xfrm>
                <a:off x="6035507" y="4651612"/>
                <a:ext cx="176496" cy="116852"/>
              </a:xfrm>
              <a:custGeom>
                <a:avLst/>
                <a:gdLst/>
                <a:ahLst/>
                <a:cxnLst/>
                <a:rect l="l" t="t" r="r" b="b"/>
                <a:pathLst>
                  <a:path w="435" h="288" extrusionOk="0">
                    <a:moveTo>
                      <a:pt x="434" y="1"/>
                    </a:moveTo>
                    <a:cubicBezTo>
                      <a:pt x="340" y="30"/>
                      <a:pt x="14" y="245"/>
                      <a:pt x="1" y="287"/>
                    </a:cubicBezTo>
                    <a:cubicBezTo>
                      <a:pt x="151" y="193"/>
                      <a:pt x="288" y="9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2"/>
              <p:cNvSpPr/>
              <p:nvPr/>
            </p:nvSpPr>
            <p:spPr>
              <a:xfrm>
                <a:off x="7010870" y="4503523"/>
                <a:ext cx="153775" cy="66541"/>
              </a:xfrm>
              <a:custGeom>
                <a:avLst/>
                <a:gdLst/>
                <a:ahLst/>
                <a:cxnLst/>
                <a:rect l="l" t="t" r="r" b="b"/>
                <a:pathLst>
                  <a:path w="379" h="164" extrusionOk="0">
                    <a:moveTo>
                      <a:pt x="378" y="1"/>
                    </a:moveTo>
                    <a:cubicBezTo>
                      <a:pt x="352" y="1"/>
                      <a:pt x="339" y="1"/>
                      <a:pt x="326" y="14"/>
                    </a:cubicBezTo>
                    <a:cubicBezTo>
                      <a:pt x="215" y="56"/>
                      <a:pt x="108" y="108"/>
                      <a:pt x="0" y="151"/>
                    </a:cubicBezTo>
                    <a:lnTo>
                      <a:pt x="0" y="164"/>
                    </a:lnTo>
                    <a:cubicBezTo>
                      <a:pt x="26" y="164"/>
                      <a:pt x="39" y="151"/>
                      <a:pt x="65" y="138"/>
                    </a:cubicBezTo>
                    <a:cubicBezTo>
                      <a:pt x="163" y="108"/>
                      <a:pt x="245" y="69"/>
                      <a:pt x="326" y="27"/>
                    </a:cubicBezTo>
                    <a:cubicBezTo>
                      <a:pt x="352" y="27"/>
                      <a:pt x="365"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2"/>
              <p:cNvSpPr/>
              <p:nvPr/>
            </p:nvSpPr>
            <p:spPr>
              <a:xfrm>
                <a:off x="6112189" y="4580205"/>
                <a:ext cx="160266" cy="89262"/>
              </a:xfrm>
              <a:custGeom>
                <a:avLst/>
                <a:gdLst/>
                <a:ahLst/>
                <a:cxnLst/>
                <a:rect l="l" t="t" r="r" b="b"/>
                <a:pathLst>
                  <a:path w="395" h="220" extrusionOk="0">
                    <a:moveTo>
                      <a:pt x="395" y="1"/>
                    </a:moveTo>
                    <a:cubicBezTo>
                      <a:pt x="245" y="43"/>
                      <a:pt x="125" y="125"/>
                      <a:pt x="1" y="206"/>
                    </a:cubicBezTo>
                    <a:lnTo>
                      <a:pt x="17" y="219"/>
                    </a:lnTo>
                    <a:cubicBezTo>
                      <a:pt x="56" y="193"/>
                      <a:pt x="99" y="164"/>
                      <a:pt x="138" y="138"/>
                    </a:cubicBezTo>
                    <a:cubicBezTo>
                      <a:pt x="193" y="112"/>
                      <a:pt x="232" y="82"/>
                      <a:pt x="274" y="69"/>
                    </a:cubicBezTo>
                    <a:cubicBezTo>
                      <a:pt x="369" y="30"/>
                      <a:pt x="395" y="14"/>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2"/>
              <p:cNvSpPr/>
              <p:nvPr/>
            </p:nvSpPr>
            <p:spPr>
              <a:xfrm>
                <a:off x="7572394" y="4023957"/>
                <a:ext cx="109955" cy="73033"/>
              </a:xfrm>
              <a:custGeom>
                <a:avLst/>
                <a:gdLst/>
                <a:ahLst/>
                <a:cxnLst/>
                <a:rect l="l" t="t" r="r" b="b"/>
                <a:pathLst>
                  <a:path w="271" h="180" extrusionOk="0">
                    <a:moveTo>
                      <a:pt x="258" y="1"/>
                    </a:moveTo>
                    <a:cubicBezTo>
                      <a:pt x="228" y="17"/>
                      <a:pt x="189" y="30"/>
                      <a:pt x="163" y="43"/>
                    </a:cubicBezTo>
                    <a:cubicBezTo>
                      <a:pt x="147" y="56"/>
                      <a:pt x="134" y="56"/>
                      <a:pt x="121" y="69"/>
                    </a:cubicBezTo>
                    <a:cubicBezTo>
                      <a:pt x="82" y="111"/>
                      <a:pt x="40" y="138"/>
                      <a:pt x="0" y="164"/>
                    </a:cubicBezTo>
                    <a:cubicBezTo>
                      <a:pt x="0" y="180"/>
                      <a:pt x="13" y="180"/>
                      <a:pt x="13" y="180"/>
                    </a:cubicBezTo>
                    <a:cubicBezTo>
                      <a:pt x="95" y="125"/>
                      <a:pt x="176" y="69"/>
                      <a:pt x="271" y="17"/>
                    </a:cubicBezTo>
                    <a:cubicBezTo>
                      <a:pt x="271" y="17"/>
                      <a:pt x="271"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2"/>
              <p:cNvSpPr/>
              <p:nvPr/>
            </p:nvSpPr>
            <p:spPr>
              <a:xfrm>
                <a:off x="7153685" y="4300255"/>
                <a:ext cx="132270" cy="71816"/>
              </a:xfrm>
              <a:custGeom>
                <a:avLst/>
                <a:gdLst/>
                <a:ahLst/>
                <a:cxnLst/>
                <a:rect l="l" t="t" r="r" b="b"/>
                <a:pathLst>
                  <a:path w="326" h="177" extrusionOk="0">
                    <a:moveTo>
                      <a:pt x="326" y="0"/>
                    </a:moveTo>
                    <a:cubicBezTo>
                      <a:pt x="218" y="53"/>
                      <a:pt x="108" y="108"/>
                      <a:pt x="0" y="163"/>
                    </a:cubicBezTo>
                    <a:lnTo>
                      <a:pt x="0" y="176"/>
                    </a:lnTo>
                    <a:cubicBezTo>
                      <a:pt x="108" y="121"/>
                      <a:pt x="218" y="69"/>
                      <a:pt x="326" y="26"/>
                    </a:cubicBez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2"/>
              <p:cNvSpPr/>
              <p:nvPr/>
            </p:nvSpPr>
            <p:spPr>
              <a:xfrm>
                <a:off x="7786617" y="4361114"/>
                <a:ext cx="104680" cy="26779"/>
              </a:xfrm>
              <a:custGeom>
                <a:avLst/>
                <a:gdLst/>
                <a:ahLst/>
                <a:cxnLst/>
                <a:rect l="l" t="t" r="r" b="b"/>
                <a:pathLst>
                  <a:path w="258" h="66" extrusionOk="0">
                    <a:moveTo>
                      <a:pt x="257" y="0"/>
                    </a:moveTo>
                    <a:cubicBezTo>
                      <a:pt x="176" y="13"/>
                      <a:pt x="94" y="39"/>
                      <a:pt x="0" y="65"/>
                    </a:cubicBezTo>
                    <a:cubicBezTo>
                      <a:pt x="231" y="52"/>
                      <a:pt x="244" y="39"/>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2"/>
              <p:cNvSpPr/>
              <p:nvPr/>
            </p:nvSpPr>
            <p:spPr>
              <a:xfrm>
                <a:off x="7664899" y="3963910"/>
                <a:ext cx="50717" cy="60455"/>
              </a:xfrm>
              <a:custGeom>
                <a:avLst/>
                <a:gdLst/>
                <a:ahLst/>
                <a:cxnLst/>
                <a:rect l="l" t="t" r="r" b="b"/>
                <a:pathLst>
                  <a:path w="125" h="149" extrusionOk="0">
                    <a:moveTo>
                      <a:pt x="66" y="0"/>
                    </a:moveTo>
                    <a:cubicBezTo>
                      <a:pt x="39" y="0"/>
                      <a:pt x="25" y="16"/>
                      <a:pt x="17" y="41"/>
                    </a:cubicBezTo>
                    <a:cubicBezTo>
                      <a:pt x="0" y="97"/>
                      <a:pt x="43" y="136"/>
                      <a:pt x="82" y="149"/>
                    </a:cubicBezTo>
                    <a:cubicBezTo>
                      <a:pt x="69" y="123"/>
                      <a:pt x="56" y="97"/>
                      <a:pt x="56" y="67"/>
                    </a:cubicBezTo>
                    <a:cubicBezTo>
                      <a:pt x="43" y="15"/>
                      <a:pt x="98" y="28"/>
                      <a:pt x="124" y="15"/>
                    </a:cubicBezTo>
                    <a:cubicBezTo>
                      <a:pt x="100" y="5"/>
                      <a:pt x="81"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2"/>
              <p:cNvSpPr/>
              <p:nvPr/>
            </p:nvSpPr>
            <p:spPr>
              <a:xfrm>
                <a:off x="7301369" y="4221545"/>
                <a:ext cx="89262" cy="40574"/>
              </a:xfrm>
              <a:custGeom>
                <a:avLst/>
                <a:gdLst/>
                <a:ahLst/>
                <a:cxnLst/>
                <a:rect l="l" t="t" r="r" b="b"/>
                <a:pathLst>
                  <a:path w="220" h="100" extrusionOk="0">
                    <a:moveTo>
                      <a:pt x="203" y="1"/>
                    </a:moveTo>
                    <a:cubicBezTo>
                      <a:pt x="140" y="1"/>
                      <a:pt x="16" y="61"/>
                      <a:pt x="1" y="100"/>
                    </a:cubicBezTo>
                    <a:cubicBezTo>
                      <a:pt x="82" y="71"/>
                      <a:pt x="151" y="32"/>
                      <a:pt x="219" y="2"/>
                    </a:cubicBezTo>
                    <a:cubicBezTo>
                      <a:pt x="214" y="1"/>
                      <a:pt x="20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2"/>
              <p:cNvSpPr/>
              <p:nvPr/>
            </p:nvSpPr>
            <p:spPr>
              <a:xfrm>
                <a:off x="7862893" y="4129851"/>
                <a:ext cx="83988" cy="33270"/>
              </a:xfrm>
              <a:custGeom>
                <a:avLst/>
                <a:gdLst/>
                <a:ahLst/>
                <a:cxnLst/>
                <a:rect l="l" t="t" r="r" b="b"/>
                <a:pathLst>
                  <a:path w="207" h="82" extrusionOk="0">
                    <a:moveTo>
                      <a:pt x="193" y="0"/>
                    </a:moveTo>
                    <a:cubicBezTo>
                      <a:pt x="125" y="26"/>
                      <a:pt x="56" y="39"/>
                      <a:pt x="1" y="65"/>
                    </a:cubicBezTo>
                    <a:lnTo>
                      <a:pt x="1" y="82"/>
                    </a:lnTo>
                    <a:cubicBezTo>
                      <a:pt x="69" y="52"/>
                      <a:pt x="138" y="39"/>
                      <a:pt x="206" y="26"/>
                    </a:cubicBezTo>
                    <a:cubicBezTo>
                      <a:pt x="193" y="13"/>
                      <a:pt x="193" y="13"/>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2"/>
              <p:cNvSpPr/>
              <p:nvPr/>
            </p:nvSpPr>
            <p:spPr>
              <a:xfrm>
                <a:off x="7527358" y="4338393"/>
                <a:ext cx="28402" cy="61266"/>
              </a:xfrm>
              <a:custGeom>
                <a:avLst/>
                <a:gdLst/>
                <a:ahLst/>
                <a:cxnLst/>
                <a:rect l="l" t="t" r="r" b="b"/>
                <a:pathLst>
                  <a:path w="70" h="151" extrusionOk="0">
                    <a:moveTo>
                      <a:pt x="14" y="1"/>
                    </a:moveTo>
                    <a:lnTo>
                      <a:pt x="1" y="14"/>
                    </a:lnTo>
                    <a:cubicBezTo>
                      <a:pt x="1" y="40"/>
                      <a:pt x="1" y="69"/>
                      <a:pt x="14" y="95"/>
                    </a:cubicBezTo>
                    <a:lnTo>
                      <a:pt x="69" y="151"/>
                    </a:lnTo>
                    <a:cubicBezTo>
                      <a:pt x="56" y="95"/>
                      <a:pt x="43" y="56"/>
                      <a:pt x="30" y="14"/>
                    </a:cubicBezTo>
                    <a:cubicBezTo>
                      <a:pt x="30" y="14"/>
                      <a:pt x="14"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2"/>
              <p:cNvSpPr/>
              <p:nvPr/>
            </p:nvSpPr>
            <p:spPr>
              <a:xfrm>
                <a:off x="7615806" y="4036129"/>
                <a:ext cx="71816" cy="43820"/>
              </a:xfrm>
              <a:custGeom>
                <a:avLst/>
                <a:gdLst/>
                <a:ahLst/>
                <a:cxnLst/>
                <a:rect l="l" t="t" r="r" b="b"/>
                <a:pathLst>
                  <a:path w="177" h="108" extrusionOk="0">
                    <a:moveTo>
                      <a:pt x="177" y="0"/>
                    </a:moveTo>
                    <a:lnTo>
                      <a:pt x="177" y="0"/>
                    </a:lnTo>
                    <a:cubicBezTo>
                      <a:pt x="121" y="39"/>
                      <a:pt x="56" y="81"/>
                      <a:pt x="1" y="108"/>
                    </a:cubicBezTo>
                    <a:cubicBezTo>
                      <a:pt x="69" y="108"/>
                      <a:pt x="164" y="39"/>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2"/>
              <p:cNvSpPr/>
              <p:nvPr/>
            </p:nvSpPr>
            <p:spPr>
              <a:xfrm>
                <a:off x="7169509" y="4338393"/>
                <a:ext cx="78307" cy="44225"/>
              </a:xfrm>
              <a:custGeom>
                <a:avLst/>
                <a:gdLst/>
                <a:ahLst/>
                <a:cxnLst/>
                <a:rect l="l" t="t" r="r" b="b"/>
                <a:pathLst>
                  <a:path w="193" h="109" extrusionOk="0">
                    <a:moveTo>
                      <a:pt x="179" y="1"/>
                    </a:moveTo>
                    <a:cubicBezTo>
                      <a:pt x="124" y="40"/>
                      <a:pt x="56" y="69"/>
                      <a:pt x="0" y="95"/>
                    </a:cubicBezTo>
                    <a:lnTo>
                      <a:pt x="0" y="108"/>
                    </a:lnTo>
                    <a:cubicBezTo>
                      <a:pt x="69" y="82"/>
                      <a:pt x="124" y="56"/>
                      <a:pt x="192" y="27"/>
                    </a:cubicBezTo>
                    <a:cubicBezTo>
                      <a:pt x="179" y="14"/>
                      <a:pt x="179" y="14"/>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2"/>
              <p:cNvSpPr/>
              <p:nvPr/>
            </p:nvSpPr>
            <p:spPr>
              <a:xfrm>
                <a:off x="5947059" y="1447611"/>
                <a:ext cx="28402" cy="309578"/>
              </a:xfrm>
              <a:custGeom>
                <a:avLst/>
                <a:gdLst/>
                <a:ahLst/>
                <a:cxnLst/>
                <a:rect l="l" t="t" r="r" b="b"/>
                <a:pathLst>
                  <a:path w="70" h="763" extrusionOk="0">
                    <a:moveTo>
                      <a:pt x="30" y="0"/>
                    </a:moveTo>
                    <a:cubicBezTo>
                      <a:pt x="17" y="56"/>
                      <a:pt x="1" y="98"/>
                      <a:pt x="1" y="150"/>
                    </a:cubicBezTo>
                    <a:cubicBezTo>
                      <a:pt x="1" y="218"/>
                      <a:pt x="1" y="300"/>
                      <a:pt x="17" y="368"/>
                    </a:cubicBezTo>
                    <a:cubicBezTo>
                      <a:pt x="30" y="489"/>
                      <a:pt x="43" y="626"/>
                      <a:pt x="56" y="762"/>
                    </a:cubicBezTo>
                    <a:lnTo>
                      <a:pt x="69" y="762"/>
                    </a:lnTo>
                    <a:lnTo>
                      <a:pt x="69" y="720"/>
                    </a:lnTo>
                    <a:cubicBezTo>
                      <a:pt x="56" y="639"/>
                      <a:pt x="43" y="557"/>
                      <a:pt x="30" y="463"/>
                    </a:cubicBezTo>
                    <a:lnTo>
                      <a:pt x="30" y="30"/>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2"/>
              <p:cNvSpPr/>
              <p:nvPr/>
            </p:nvSpPr>
            <p:spPr>
              <a:xfrm>
                <a:off x="5969779" y="1459377"/>
                <a:ext cx="17447" cy="193537"/>
              </a:xfrm>
              <a:custGeom>
                <a:avLst/>
                <a:gdLst/>
                <a:ahLst/>
                <a:cxnLst/>
                <a:rect l="l" t="t" r="r" b="b"/>
                <a:pathLst>
                  <a:path w="43" h="477" extrusionOk="0">
                    <a:moveTo>
                      <a:pt x="0" y="1"/>
                    </a:moveTo>
                    <a:cubicBezTo>
                      <a:pt x="0" y="163"/>
                      <a:pt x="13" y="313"/>
                      <a:pt x="13" y="476"/>
                    </a:cubicBezTo>
                    <a:lnTo>
                      <a:pt x="42" y="476"/>
                    </a:lnTo>
                    <a:cubicBezTo>
                      <a:pt x="26" y="313"/>
                      <a:pt x="26" y="16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2"/>
              <p:cNvSpPr/>
              <p:nvPr/>
            </p:nvSpPr>
            <p:spPr>
              <a:xfrm>
                <a:off x="5875651" y="831722"/>
                <a:ext cx="105086" cy="115229"/>
              </a:xfrm>
              <a:custGeom>
                <a:avLst/>
                <a:gdLst/>
                <a:ahLst/>
                <a:cxnLst/>
                <a:rect l="l" t="t" r="r" b="b"/>
                <a:pathLst>
                  <a:path w="259" h="284" extrusionOk="0">
                    <a:moveTo>
                      <a:pt x="14" y="1"/>
                    </a:moveTo>
                    <a:cubicBezTo>
                      <a:pt x="14" y="1"/>
                      <a:pt x="1" y="1"/>
                      <a:pt x="1" y="14"/>
                    </a:cubicBezTo>
                    <a:cubicBezTo>
                      <a:pt x="82" y="108"/>
                      <a:pt x="164" y="190"/>
                      <a:pt x="245" y="284"/>
                    </a:cubicBezTo>
                    <a:lnTo>
                      <a:pt x="258" y="271"/>
                    </a:lnTo>
                    <a:cubicBezTo>
                      <a:pt x="177" y="177"/>
                      <a:pt x="95" y="95"/>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2"/>
              <p:cNvSpPr/>
              <p:nvPr/>
            </p:nvSpPr>
            <p:spPr>
              <a:xfrm>
                <a:off x="6091091" y="1612741"/>
                <a:ext cx="16229" cy="116447"/>
              </a:xfrm>
              <a:custGeom>
                <a:avLst/>
                <a:gdLst/>
                <a:ahLst/>
                <a:cxnLst/>
                <a:rect l="l" t="t" r="r" b="b"/>
                <a:pathLst>
                  <a:path w="40" h="287" extrusionOk="0">
                    <a:moveTo>
                      <a:pt x="40" y="0"/>
                    </a:moveTo>
                    <a:cubicBezTo>
                      <a:pt x="1" y="43"/>
                      <a:pt x="14" y="261"/>
                      <a:pt x="40" y="287"/>
                    </a:cubicBezTo>
                    <a:lnTo>
                      <a:pt x="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2"/>
              <p:cNvSpPr/>
              <p:nvPr/>
            </p:nvSpPr>
            <p:spPr>
              <a:xfrm>
                <a:off x="5947059" y="1817631"/>
                <a:ext cx="88857" cy="69787"/>
              </a:xfrm>
              <a:custGeom>
                <a:avLst/>
                <a:gdLst/>
                <a:ahLst/>
                <a:cxnLst/>
                <a:rect l="l" t="t" r="r" b="b"/>
                <a:pathLst>
                  <a:path w="219" h="172" extrusionOk="0">
                    <a:moveTo>
                      <a:pt x="17" y="0"/>
                    </a:moveTo>
                    <a:lnTo>
                      <a:pt x="17" y="0"/>
                    </a:lnTo>
                    <a:cubicBezTo>
                      <a:pt x="1" y="52"/>
                      <a:pt x="30" y="95"/>
                      <a:pt x="82" y="121"/>
                    </a:cubicBezTo>
                    <a:cubicBezTo>
                      <a:pt x="105" y="141"/>
                      <a:pt x="134" y="171"/>
                      <a:pt x="165" y="171"/>
                    </a:cubicBezTo>
                    <a:cubicBezTo>
                      <a:pt x="174" y="171"/>
                      <a:pt x="184" y="169"/>
                      <a:pt x="193" y="163"/>
                    </a:cubicBezTo>
                    <a:cubicBezTo>
                      <a:pt x="206" y="163"/>
                      <a:pt x="206" y="147"/>
                      <a:pt x="219" y="147"/>
                    </a:cubicBezTo>
                    <a:cubicBezTo>
                      <a:pt x="206" y="134"/>
                      <a:pt x="206" y="134"/>
                      <a:pt x="193" y="134"/>
                    </a:cubicBezTo>
                    <a:cubicBezTo>
                      <a:pt x="164" y="134"/>
                      <a:pt x="138" y="134"/>
                      <a:pt x="125" y="121"/>
                    </a:cubicBezTo>
                    <a:cubicBezTo>
                      <a:pt x="82" y="95"/>
                      <a:pt x="56" y="39"/>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2"/>
              <p:cNvSpPr/>
              <p:nvPr/>
            </p:nvSpPr>
            <p:spPr>
              <a:xfrm>
                <a:off x="6079325" y="946542"/>
                <a:ext cx="17447" cy="116852"/>
              </a:xfrm>
              <a:custGeom>
                <a:avLst/>
                <a:gdLst/>
                <a:ahLst/>
                <a:cxnLst/>
                <a:rect l="l" t="t" r="r" b="b"/>
                <a:pathLst>
                  <a:path w="43" h="288" extrusionOk="0">
                    <a:moveTo>
                      <a:pt x="43" y="1"/>
                    </a:moveTo>
                    <a:cubicBezTo>
                      <a:pt x="0" y="1"/>
                      <a:pt x="17" y="30"/>
                      <a:pt x="30" y="56"/>
                    </a:cubicBezTo>
                    <a:lnTo>
                      <a:pt x="30" y="177"/>
                    </a:lnTo>
                    <a:cubicBezTo>
                      <a:pt x="43" y="219"/>
                      <a:pt x="43" y="258"/>
                      <a:pt x="43" y="288"/>
                    </a:cubicBezTo>
                    <a:lnTo>
                      <a:pt x="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2"/>
              <p:cNvSpPr/>
              <p:nvPr/>
            </p:nvSpPr>
            <p:spPr>
              <a:xfrm>
                <a:off x="5986820" y="1794911"/>
                <a:ext cx="54369" cy="49500"/>
              </a:xfrm>
              <a:custGeom>
                <a:avLst/>
                <a:gdLst/>
                <a:ahLst/>
                <a:cxnLst/>
                <a:rect l="l" t="t" r="r" b="b"/>
                <a:pathLst>
                  <a:path w="134" h="122" extrusionOk="0">
                    <a:moveTo>
                      <a:pt x="13" y="1"/>
                    </a:moveTo>
                    <a:lnTo>
                      <a:pt x="13" y="1"/>
                    </a:lnTo>
                    <a:cubicBezTo>
                      <a:pt x="0" y="40"/>
                      <a:pt x="82" y="108"/>
                      <a:pt x="134" y="121"/>
                    </a:cubicBezTo>
                    <a:cubicBezTo>
                      <a:pt x="95" y="69"/>
                      <a:pt x="53" y="2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2"/>
              <p:cNvSpPr/>
              <p:nvPr/>
            </p:nvSpPr>
            <p:spPr>
              <a:xfrm>
                <a:off x="6178322" y="1057711"/>
                <a:ext cx="88857" cy="54775"/>
              </a:xfrm>
              <a:custGeom>
                <a:avLst/>
                <a:gdLst/>
                <a:ahLst/>
                <a:cxnLst/>
                <a:rect l="l" t="t" r="r" b="b"/>
                <a:pathLst>
                  <a:path w="219" h="135" extrusionOk="0">
                    <a:moveTo>
                      <a:pt x="180" y="1"/>
                    </a:moveTo>
                    <a:cubicBezTo>
                      <a:pt x="137" y="27"/>
                      <a:pt x="98" y="53"/>
                      <a:pt x="56" y="95"/>
                    </a:cubicBezTo>
                    <a:cubicBezTo>
                      <a:pt x="43" y="95"/>
                      <a:pt x="43" y="95"/>
                      <a:pt x="30" y="108"/>
                    </a:cubicBezTo>
                    <a:cubicBezTo>
                      <a:pt x="17" y="108"/>
                      <a:pt x="17" y="121"/>
                      <a:pt x="1" y="121"/>
                    </a:cubicBezTo>
                    <a:cubicBezTo>
                      <a:pt x="1" y="134"/>
                      <a:pt x="17" y="134"/>
                      <a:pt x="17" y="134"/>
                    </a:cubicBezTo>
                    <a:cubicBezTo>
                      <a:pt x="82" y="95"/>
                      <a:pt x="150" y="40"/>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2"/>
              <p:cNvSpPr/>
              <p:nvPr/>
            </p:nvSpPr>
            <p:spPr>
              <a:xfrm>
                <a:off x="5242720" y="2890365"/>
                <a:ext cx="44225" cy="170815"/>
              </a:xfrm>
              <a:custGeom>
                <a:avLst/>
                <a:gdLst/>
                <a:ahLst/>
                <a:cxnLst/>
                <a:rect l="l" t="t" r="r" b="b"/>
                <a:pathLst>
                  <a:path w="109" h="421" extrusionOk="0">
                    <a:moveTo>
                      <a:pt x="108" y="1"/>
                    </a:moveTo>
                    <a:cubicBezTo>
                      <a:pt x="56" y="1"/>
                      <a:pt x="1" y="326"/>
                      <a:pt x="27" y="421"/>
                    </a:cubicBezTo>
                    <a:cubicBezTo>
                      <a:pt x="56" y="287"/>
                      <a:pt x="82" y="13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2"/>
              <p:cNvSpPr/>
              <p:nvPr/>
            </p:nvSpPr>
            <p:spPr>
              <a:xfrm>
                <a:off x="5242720" y="2389702"/>
                <a:ext cx="66541" cy="148500"/>
              </a:xfrm>
              <a:custGeom>
                <a:avLst/>
                <a:gdLst/>
                <a:ahLst/>
                <a:cxnLst/>
                <a:rect l="l" t="t" r="r" b="b"/>
                <a:pathLst>
                  <a:path w="164" h="366" extrusionOk="0">
                    <a:moveTo>
                      <a:pt x="151" y="0"/>
                    </a:moveTo>
                    <a:cubicBezTo>
                      <a:pt x="138" y="0"/>
                      <a:pt x="125" y="13"/>
                      <a:pt x="125" y="26"/>
                    </a:cubicBezTo>
                    <a:cubicBezTo>
                      <a:pt x="95" y="69"/>
                      <a:pt x="82" y="121"/>
                      <a:pt x="69" y="176"/>
                    </a:cubicBezTo>
                    <a:cubicBezTo>
                      <a:pt x="43" y="231"/>
                      <a:pt x="27" y="300"/>
                      <a:pt x="1" y="365"/>
                    </a:cubicBezTo>
                    <a:lnTo>
                      <a:pt x="27" y="365"/>
                    </a:lnTo>
                    <a:cubicBezTo>
                      <a:pt x="69" y="245"/>
                      <a:pt x="125" y="121"/>
                      <a:pt x="164" y="13"/>
                    </a:cubicBezTo>
                    <a:cubicBezTo>
                      <a:pt x="164" y="0"/>
                      <a:pt x="151"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2"/>
              <p:cNvSpPr/>
              <p:nvPr/>
            </p:nvSpPr>
            <p:spPr>
              <a:xfrm>
                <a:off x="5352671" y="2532111"/>
                <a:ext cx="33270" cy="149717"/>
              </a:xfrm>
              <a:custGeom>
                <a:avLst/>
                <a:gdLst/>
                <a:ahLst/>
                <a:cxnLst/>
                <a:rect l="l" t="t" r="r" b="b"/>
                <a:pathLst>
                  <a:path w="82" h="369" extrusionOk="0">
                    <a:moveTo>
                      <a:pt x="0" y="1"/>
                    </a:moveTo>
                    <a:lnTo>
                      <a:pt x="0" y="1"/>
                    </a:lnTo>
                    <a:cubicBezTo>
                      <a:pt x="30" y="125"/>
                      <a:pt x="43" y="245"/>
                      <a:pt x="69" y="369"/>
                    </a:cubicBezTo>
                    <a:lnTo>
                      <a:pt x="82" y="369"/>
                    </a:lnTo>
                    <a:cubicBezTo>
                      <a:pt x="56" y="245"/>
                      <a:pt x="69" y="12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2"/>
              <p:cNvSpPr/>
              <p:nvPr/>
            </p:nvSpPr>
            <p:spPr>
              <a:xfrm>
                <a:off x="5293029" y="2917954"/>
                <a:ext cx="16229" cy="122127"/>
              </a:xfrm>
              <a:custGeom>
                <a:avLst/>
                <a:gdLst/>
                <a:ahLst/>
                <a:cxnLst/>
                <a:rect l="l" t="t" r="r" b="b"/>
                <a:pathLst>
                  <a:path w="40" h="301" extrusionOk="0">
                    <a:moveTo>
                      <a:pt x="27" y="1"/>
                    </a:moveTo>
                    <a:cubicBezTo>
                      <a:pt x="27" y="14"/>
                      <a:pt x="14" y="27"/>
                      <a:pt x="14" y="40"/>
                    </a:cubicBezTo>
                    <a:cubicBezTo>
                      <a:pt x="1" y="121"/>
                      <a:pt x="1" y="203"/>
                      <a:pt x="1" y="301"/>
                    </a:cubicBezTo>
                    <a:cubicBezTo>
                      <a:pt x="14" y="203"/>
                      <a:pt x="27" y="108"/>
                      <a:pt x="40" y="14"/>
                    </a:cubicBezTo>
                    <a:lnTo>
                      <a:pt x="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2"/>
              <p:cNvSpPr/>
              <p:nvPr/>
            </p:nvSpPr>
            <p:spPr>
              <a:xfrm>
                <a:off x="5281263" y="2417291"/>
                <a:ext cx="38545" cy="87639"/>
              </a:xfrm>
              <a:custGeom>
                <a:avLst/>
                <a:gdLst/>
                <a:ahLst/>
                <a:cxnLst/>
                <a:rect l="l" t="t" r="r" b="b"/>
                <a:pathLst>
                  <a:path w="95" h="216" extrusionOk="0">
                    <a:moveTo>
                      <a:pt x="95" y="1"/>
                    </a:moveTo>
                    <a:lnTo>
                      <a:pt x="95" y="1"/>
                    </a:lnTo>
                    <a:cubicBezTo>
                      <a:pt x="56" y="27"/>
                      <a:pt x="0" y="177"/>
                      <a:pt x="30" y="216"/>
                    </a:cubicBezTo>
                    <a:cubicBezTo>
                      <a:pt x="56" y="150"/>
                      <a:pt x="69" y="8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2"/>
              <p:cNvSpPr/>
              <p:nvPr/>
            </p:nvSpPr>
            <p:spPr>
              <a:xfrm>
                <a:off x="5352671" y="2345884"/>
                <a:ext cx="66541" cy="33676"/>
              </a:xfrm>
              <a:custGeom>
                <a:avLst/>
                <a:gdLst/>
                <a:ahLst/>
                <a:cxnLst/>
                <a:rect l="l" t="t" r="r" b="b"/>
                <a:pathLst>
                  <a:path w="164" h="83" extrusionOk="0">
                    <a:moveTo>
                      <a:pt x="111" y="1"/>
                    </a:moveTo>
                    <a:cubicBezTo>
                      <a:pt x="56" y="1"/>
                      <a:pt x="17" y="27"/>
                      <a:pt x="0" y="82"/>
                    </a:cubicBezTo>
                    <a:cubicBezTo>
                      <a:pt x="17" y="66"/>
                      <a:pt x="17" y="66"/>
                      <a:pt x="30" y="53"/>
                    </a:cubicBezTo>
                    <a:cubicBezTo>
                      <a:pt x="43" y="40"/>
                      <a:pt x="63" y="33"/>
                      <a:pt x="83" y="33"/>
                    </a:cubicBezTo>
                    <a:cubicBezTo>
                      <a:pt x="104" y="33"/>
                      <a:pt x="124" y="40"/>
                      <a:pt x="137" y="53"/>
                    </a:cubicBezTo>
                    <a:cubicBezTo>
                      <a:pt x="137" y="53"/>
                      <a:pt x="150" y="53"/>
                      <a:pt x="163" y="66"/>
                    </a:cubicBezTo>
                    <a:lnTo>
                      <a:pt x="163" y="27"/>
                    </a:lnTo>
                    <a:cubicBezTo>
                      <a:pt x="150" y="14"/>
                      <a:pt x="137"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2"/>
              <p:cNvSpPr/>
              <p:nvPr/>
            </p:nvSpPr>
            <p:spPr>
              <a:xfrm>
                <a:off x="5364437" y="2393759"/>
                <a:ext cx="44225" cy="12172"/>
              </a:xfrm>
              <a:custGeom>
                <a:avLst/>
                <a:gdLst/>
                <a:ahLst/>
                <a:cxnLst/>
                <a:rect l="l" t="t" r="r" b="b"/>
                <a:pathLst>
                  <a:path w="109" h="30" extrusionOk="0">
                    <a:moveTo>
                      <a:pt x="48" y="0"/>
                    </a:moveTo>
                    <a:cubicBezTo>
                      <a:pt x="31" y="0"/>
                      <a:pt x="14" y="3"/>
                      <a:pt x="1" y="16"/>
                    </a:cubicBezTo>
                    <a:lnTo>
                      <a:pt x="1" y="29"/>
                    </a:lnTo>
                    <a:cubicBezTo>
                      <a:pt x="40" y="29"/>
                      <a:pt x="69" y="29"/>
                      <a:pt x="108" y="16"/>
                    </a:cubicBezTo>
                    <a:lnTo>
                      <a:pt x="95" y="3"/>
                    </a:lnTo>
                    <a:cubicBezTo>
                      <a:pt x="82" y="3"/>
                      <a:pt x="6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2"/>
              <p:cNvSpPr/>
              <p:nvPr/>
            </p:nvSpPr>
            <p:spPr>
              <a:xfrm>
                <a:off x="5408255" y="2405525"/>
                <a:ext cx="17447" cy="73033"/>
              </a:xfrm>
              <a:custGeom>
                <a:avLst/>
                <a:gdLst/>
                <a:ahLst/>
                <a:cxnLst/>
                <a:rect l="l" t="t" r="r" b="b"/>
                <a:pathLst>
                  <a:path w="43" h="180" extrusionOk="0">
                    <a:moveTo>
                      <a:pt x="26" y="0"/>
                    </a:moveTo>
                    <a:cubicBezTo>
                      <a:pt x="13" y="69"/>
                      <a:pt x="13" y="124"/>
                      <a:pt x="0" y="179"/>
                    </a:cubicBezTo>
                    <a:lnTo>
                      <a:pt x="13" y="179"/>
                    </a:lnTo>
                    <a:cubicBezTo>
                      <a:pt x="26" y="124"/>
                      <a:pt x="42" y="69"/>
                      <a:pt x="42" y="17"/>
                    </a:cubicBezTo>
                    <a:cubicBezTo>
                      <a:pt x="42" y="17"/>
                      <a:pt x="26" y="17"/>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2"/>
              <p:cNvSpPr/>
              <p:nvPr/>
            </p:nvSpPr>
            <p:spPr>
              <a:xfrm>
                <a:off x="6541852" y="4228442"/>
                <a:ext cx="132270" cy="49906"/>
              </a:xfrm>
              <a:custGeom>
                <a:avLst/>
                <a:gdLst/>
                <a:ahLst/>
                <a:cxnLst/>
                <a:rect l="l" t="t" r="r" b="b"/>
                <a:pathLst>
                  <a:path w="326" h="123" extrusionOk="0">
                    <a:moveTo>
                      <a:pt x="272" y="1"/>
                    </a:moveTo>
                    <a:cubicBezTo>
                      <a:pt x="214" y="1"/>
                      <a:pt x="164" y="44"/>
                      <a:pt x="111" y="54"/>
                    </a:cubicBezTo>
                    <a:cubicBezTo>
                      <a:pt x="69" y="67"/>
                      <a:pt x="30" y="96"/>
                      <a:pt x="0" y="122"/>
                    </a:cubicBezTo>
                    <a:lnTo>
                      <a:pt x="30" y="122"/>
                    </a:lnTo>
                    <a:cubicBezTo>
                      <a:pt x="69" y="109"/>
                      <a:pt x="98" y="96"/>
                      <a:pt x="137" y="83"/>
                    </a:cubicBezTo>
                    <a:cubicBezTo>
                      <a:pt x="205" y="54"/>
                      <a:pt x="274" y="41"/>
                      <a:pt x="326" y="15"/>
                    </a:cubicBezTo>
                    <a:cubicBezTo>
                      <a:pt x="307" y="5"/>
                      <a:pt x="289"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2"/>
              <p:cNvSpPr/>
              <p:nvPr/>
            </p:nvSpPr>
            <p:spPr>
              <a:xfrm>
                <a:off x="6861563" y="4338393"/>
                <a:ext cx="116447" cy="73033"/>
              </a:xfrm>
              <a:custGeom>
                <a:avLst/>
                <a:gdLst/>
                <a:ahLst/>
                <a:cxnLst/>
                <a:rect l="l" t="t" r="r" b="b"/>
                <a:pathLst>
                  <a:path w="287" h="180" extrusionOk="0">
                    <a:moveTo>
                      <a:pt x="287" y="1"/>
                    </a:moveTo>
                    <a:lnTo>
                      <a:pt x="287" y="1"/>
                    </a:lnTo>
                    <a:cubicBezTo>
                      <a:pt x="189" y="56"/>
                      <a:pt x="95" y="108"/>
                      <a:pt x="0" y="177"/>
                    </a:cubicBezTo>
                    <a:cubicBezTo>
                      <a:pt x="2" y="179"/>
                      <a:pt x="6" y="180"/>
                      <a:pt x="11" y="180"/>
                    </a:cubicBezTo>
                    <a:cubicBezTo>
                      <a:pt x="64" y="180"/>
                      <a:pt x="272" y="52"/>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2"/>
              <p:cNvSpPr/>
              <p:nvPr/>
            </p:nvSpPr>
            <p:spPr>
              <a:xfrm>
                <a:off x="6647340" y="4343668"/>
                <a:ext cx="110361" cy="71816"/>
              </a:xfrm>
              <a:custGeom>
                <a:avLst/>
                <a:gdLst/>
                <a:ahLst/>
                <a:cxnLst/>
                <a:rect l="l" t="t" r="r" b="b"/>
                <a:pathLst>
                  <a:path w="272" h="177" extrusionOk="0">
                    <a:moveTo>
                      <a:pt x="271" y="1"/>
                    </a:moveTo>
                    <a:cubicBezTo>
                      <a:pt x="258" y="14"/>
                      <a:pt x="258" y="14"/>
                      <a:pt x="245" y="14"/>
                    </a:cubicBezTo>
                    <a:cubicBezTo>
                      <a:pt x="190" y="43"/>
                      <a:pt x="134" y="82"/>
                      <a:pt x="82" y="108"/>
                    </a:cubicBezTo>
                    <a:cubicBezTo>
                      <a:pt x="53" y="138"/>
                      <a:pt x="27" y="151"/>
                      <a:pt x="1" y="177"/>
                    </a:cubicBezTo>
                    <a:lnTo>
                      <a:pt x="27" y="177"/>
                    </a:lnTo>
                    <a:cubicBezTo>
                      <a:pt x="82" y="151"/>
                      <a:pt x="134" y="108"/>
                      <a:pt x="190" y="82"/>
                    </a:cubicBezTo>
                    <a:cubicBezTo>
                      <a:pt x="216" y="56"/>
                      <a:pt x="245" y="43"/>
                      <a:pt x="271" y="14"/>
                    </a:cubicBezTo>
                    <a:lnTo>
                      <a:pt x="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2"/>
              <p:cNvSpPr/>
              <p:nvPr/>
            </p:nvSpPr>
            <p:spPr>
              <a:xfrm>
                <a:off x="6492759" y="4277941"/>
                <a:ext cx="49500" cy="33270"/>
              </a:xfrm>
              <a:custGeom>
                <a:avLst/>
                <a:gdLst/>
                <a:ahLst/>
                <a:cxnLst/>
                <a:rect l="l" t="t" r="r" b="b"/>
                <a:pathLst>
                  <a:path w="122" h="82" extrusionOk="0">
                    <a:moveTo>
                      <a:pt x="121" y="0"/>
                    </a:moveTo>
                    <a:cubicBezTo>
                      <a:pt x="82" y="13"/>
                      <a:pt x="40" y="42"/>
                      <a:pt x="1" y="68"/>
                    </a:cubicBezTo>
                    <a:lnTo>
                      <a:pt x="1" y="81"/>
                    </a:lnTo>
                    <a:cubicBezTo>
                      <a:pt x="40" y="55"/>
                      <a:pt x="82" y="42"/>
                      <a:pt x="121"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2"/>
              <p:cNvSpPr/>
              <p:nvPr/>
            </p:nvSpPr>
            <p:spPr>
              <a:xfrm>
                <a:off x="6206317" y="2190492"/>
                <a:ext cx="94131" cy="83176"/>
              </a:xfrm>
              <a:custGeom>
                <a:avLst/>
                <a:gdLst/>
                <a:ahLst/>
                <a:cxnLst/>
                <a:rect l="l" t="t" r="r" b="b"/>
                <a:pathLst>
                  <a:path w="232" h="205" extrusionOk="0">
                    <a:moveTo>
                      <a:pt x="207" y="1"/>
                    </a:moveTo>
                    <a:cubicBezTo>
                      <a:pt x="147" y="1"/>
                      <a:pt x="132" y="46"/>
                      <a:pt x="95" y="84"/>
                    </a:cubicBezTo>
                    <a:cubicBezTo>
                      <a:pt x="55" y="110"/>
                      <a:pt x="29" y="166"/>
                      <a:pt x="0" y="205"/>
                    </a:cubicBezTo>
                    <a:lnTo>
                      <a:pt x="13" y="205"/>
                    </a:lnTo>
                    <a:cubicBezTo>
                      <a:pt x="81" y="140"/>
                      <a:pt x="150" y="71"/>
                      <a:pt x="231" y="3"/>
                    </a:cubicBezTo>
                    <a:cubicBezTo>
                      <a:pt x="223" y="1"/>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2"/>
              <p:cNvSpPr/>
              <p:nvPr/>
            </p:nvSpPr>
            <p:spPr>
              <a:xfrm>
                <a:off x="6030232" y="2587695"/>
                <a:ext cx="55992" cy="82365"/>
              </a:xfrm>
              <a:custGeom>
                <a:avLst/>
                <a:gdLst/>
                <a:ahLst/>
                <a:cxnLst/>
                <a:rect l="l" t="t" r="r" b="b"/>
                <a:pathLst>
                  <a:path w="138" h="203" extrusionOk="0">
                    <a:moveTo>
                      <a:pt x="121" y="1"/>
                    </a:moveTo>
                    <a:cubicBezTo>
                      <a:pt x="82" y="69"/>
                      <a:pt x="40" y="138"/>
                      <a:pt x="1" y="203"/>
                    </a:cubicBezTo>
                    <a:lnTo>
                      <a:pt x="14" y="203"/>
                    </a:lnTo>
                    <a:cubicBezTo>
                      <a:pt x="56" y="138"/>
                      <a:pt x="95" y="69"/>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2"/>
              <p:cNvSpPr/>
              <p:nvPr/>
            </p:nvSpPr>
            <p:spPr>
              <a:xfrm>
                <a:off x="5512527" y="3924961"/>
                <a:ext cx="45443" cy="149717"/>
              </a:xfrm>
              <a:custGeom>
                <a:avLst/>
                <a:gdLst/>
                <a:ahLst/>
                <a:cxnLst/>
                <a:rect l="l" t="t" r="r" b="b"/>
                <a:pathLst>
                  <a:path w="112" h="369" extrusionOk="0">
                    <a:moveTo>
                      <a:pt x="111" y="1"/>
                    </a:moveTo>
                    <a:lnTo>
                      <a:pt x="111" y="1"/>
                    </a:lnTo>
                    <a:cubicBezTo>
                      <a:pt x="56" y="56"/>
                      <a:pt x="0" y="342"/>
                      <a:pt x="30" y="369"/>
                    </a:cubicBezTo>
                    <a:cubicBezTo>
                      <a:pt x="56" y="245"/>
                      <a:pt x="82" y="124"/>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2"/>
              <p:cNvSpPr/>
              <p:nvPr/>
            </p:nvSpPr>
            <p:spPr>
              <a:xfrm>
                <a:off x="5496704" y="3924961"/>
                <a:ext cx="33270" cy="154992"/>
              </a:xfrm>
              <a:custGeom>
                <a:avLst/>
                <a:gdLst/>
                <a:ahLst/>
                <a:cxnLst/>
                <a:rect l="l" t="t" r="r" b="b"/>
                <a:pathLst>
                  <a:path w="82" h="382" extrusionOk="0">
                    <a:moveTo>
                      <a:pt x="82" y="1"/>
                    </a:moveTo>
                    <a:cubicBezTo>
                      <a:pt x="39" y="43"/>
                      <a:pt x="0" y="261"/>
                      <a:pt x="0" y="382"/>
                    </a:cubicBezTo>
                    <a:cubicBezTo>
                      <a:pt x="26" y="261"/>
                      <a:pt x="52" y="13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2"/>
              <p:cNvSpPr/>
              <p:nvPr/>
            </p:nvSpPr>
            <p:spPr>
              <a:xfrm>
                <a:off x="5397301" y="4090090"/>
                <a:ext cx="115635" cy="66541"/>
              </a:xfrm>
              <a:custGeom>
                <a:avLst/>
                <a:gdLst/>
                <a:ahLst/>
                <a:cxnLst/>
                <a:rect l="l" t="t" r="r" b="b"/>
                <a:pathLst>
                  <a:path w="285" h="164" extrusionOk="0">
                    <a:moveTo>
                      <a:pt x="1" y="1"/>
                    </a:moveTo>
                    <a:cubicBezTo>
                      <a:pt x="27" y="17"/>
                      <a:pt x="27" y="43"/>
                      <a:pt x="53" y="56"/>
                    </a:cubicBezTo>
                    <a:cubicBezTo>
                      <a:pt x="95" y="82"/>
                      <a:pt x="151" y="111"/>
                      <a:pt x="203" y="137"/>
                    </a:cubicBezTo>
                    <a:cubicBezTo>
                      <a:pt x="216" y="137"/>
                      <a:pt x="245" y="150"/>
                      <a:pt x="284" y="163"/>
                    </a:cubicBezTo>
                    <a:cubicBezTo>
                      <a:pt x="177" y="98"/>
                      <a:pt x="95" y="5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2"/>
              <p:cNvSpPr/>
              <p:nvPr/>
            </p:nvSpPr>
            <p:spPr>
              <a:xfrm>
                <a:off x="5408255" y="4072239"/>
                <a:ext cx="76684" cy="45848"/>
              </a:xfrm>
              <a:custGeom>
                <a:avLst/>
                <a:gdLst/>
                <a:ahLst/>
                <a:cxnLst/>
                <a:rect l="l" t="t" r="r" b="b"/>
                <a:pathLst>
                  <a:path w="189" h="113" extrusionOk="0">
                    <a:moveTo>
                      <a:pt x="17" y="0"/>
                    </a:moveTo>
                    <a:cubicBezTo>
                      <a:pt x="12" y="0"/>
                      <a:pt x="9" y="9"/>
                      <a:pt x="0" y="19"/>
                    </a:cubicBezTo>
                    <a:cubicBezTo>
                      <a:pt x="68" y="45"/>
                      <a:pt x="124" y="87"/>
                      <a:pt x="176" y="113"/>
                    </a:cubicBezTo>
                    <a:cubicBezTo>
                      <a:pt x="176" y="113"/>
                      <a:pt x="189" y="113"/>
                      <a:pt x="189" y="100"/>
                    </a:cubicBezTo>
                    <a:cubicBezTo>
                      <a:pt x="137" y="74"/>
                      <a:pt x="81" y="32"/>
                      <a:pt x="26" y="6"/>
                    </a:cubicBezTo>
                    <a:cubicBezTo>
                      <a:pt x="22"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2"/>
              <p:cNvSpPr/>
              <p:nvPr/>
            </p:nvSpPr>
            <p:spPr>
              <a:xfrm>
                <a:off x="5116133" y="2114621"/>
                <a:ext cx="61266" cy="132676"/>
              </a:xfrm>
              <a:custGeom>
                <a:avLst/>
                <a:gdLst/>
                <a:ahLst/>
                <a:cxnLst/>
                <a:rect l="l" t="t" r="r" b="b"/>
                <a:pathLst>
                  <a:path w="151" h="327" extrusionOk="0">
                    <a:moveTo>
                      <a:pt x="0" y="1"/>
                    </a:moveTo>
                    <a:cubicBezTo>
                      <a:pt x="43" y="108"/>
                      <a:pt x="82" y="216"/>
                      <a:pt x="137" y="327"/>
                    </a:cubicBezTo>
                    <a:lnTo>
                      <a:pt x="150" y="310"/>
                    </a:lnTo>
                    <a:cubicBezTo>
                      <a:pt x="137" y="297"/>
                      <a:pt x="124" y="271"/>
                      <a:pt x="124" y="245"/>
                    </a:cubicBezTo>
                    <a:cubicBezTo>
                      <a:pt x="95" y="177"/>
                      <a:pt x="56" y="95"/>
                      <a:pt x="30" y="27"/>
                    </a:cubicBezTo>
                    <a:cubicBezTo>
                      <a:pt x="30" y="14"/>
                      <a:pt x="13"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2"/>
              <p:cNvSpPr/>
              <p:nvPr/>
            </p:nvSpPr>
            <p:spPr>
              <a:xfrm>
                <a:off x="5127899" y="2108130"/>
                <a:ext cx="49500" cy="83582"/>
              </a:xfrm>
              <a:custGeom>
                <a:avLst/>
                <a:gdLst/>
                <a:ahLst/>
                <a:cxnLst/>
                <a:rect l="l" t="t" r="r" b="b"/>
                <a:pathLst>
                  <a:path w="122" h="206" extrusionOk="0">
                    <a:moveTo>
                      <a:pt x="14" y="1"/>
                    </a:moveTo>
                    <a:cubicBezTo>
                      <a:pt x="14" y="17"/>
                      <a:pt x="14" y="30"/>
                      <a:pt x="1" y="43"/>
                    </a:cubicBezTo>
                    <a:cubicBezTo>
                      <a:pt x="14" y="43"/>
                      <a:pt x="27" y="56"/>
                      <a:pt x="27" y="69"/>
                    </a:cubicBezTo>
                    <a:cubicBezTo>
                      <a:pt x="53" y="111"/>
                      <a:pt x="82" y="150"/>
                      <a:pt x="108" y="206"/>
                    </a:cubicBezTo>
                    <a:cubicBezTo>
                      <a:pt x="108" y="193"/>
                      <a:pt x="108" y="193"/>
                      <a:pt x="121" y="193"/>
                    </a:cubicBezTo>
                    <a:cubicBezTo>
                      <a:pt x="95" y="124"/>
                      <a:pt x="53" y="69"/>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2"/>
              <p:cNvSpPr/>
              <p:nvPr/>
            </p:nvSpPr>
            <p:spPr>
              <a:xfrm>
                <a:off x="5303578" y="2207126"/>
                <a:ext cx="16229" cy="83988"/>
              </a:xfrm>
              <a:custGeom>
                <a:avLst/>
                <a:gdLst/>
                <a:ahLst/>
                <a:cxnLst/>
                <a:rect l="l" t="t" r="r" b="b"/>
                <a:pathLst>
                  <a:path w="40" h="207" extrusionOk="0">
                    <a:moveTo>
                      <a:pt x="1" y="1"/>
                    </a:moveTo>
                    <a:cubicBezTo>
                      <a:pt x="14" y="69"/>
                      <a:pt x="14" y="138"/>
                      <a:pt x="27" y="206"/>
                    </a:cubicBezTo>
                    <a:lnTo>
                      <a:pt x="40" y="206"/>
                    </a:lnTo>
                    <a:cubicBezTo>
                      <a:pt x="40" y="138"/>
                      <a:pt x="27"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2"/>
              <p:cNvSpPr/>
              <p:nvPr/>
            </p:nvSpPr>
            <p:spPr>
              <a:xfrm>
                <a:off x="4983867" y="1784362"/>
                <a:ext cx="28402" cy="49500"/>
              </a:xfrm>
              <a:custGeom>
                <a:avLst/>
                <a:gdLst/>
                <a:ahLst/>
                <a:cxnLst/>
                <a:rect l="l" t="t" r="r" b="b"/>
                <a:pathLst>
                  <a:path w="70" h="122" extrusionOk="0">
                    <a:moveTo>
                      <a:pt x="1" y="1"/>
                    </a:moveTo>
                    <a:lnTo>
                      <a:pt x="1" y="1"/>
                    </a:lnTo>
                    <a:cubicBezTo>
                      <a:pt x="14" y="40"/>
                      <a:pt x="30" y="82"/>
                      <a:pt x="43" y="121"/>
                    </a:cubicBezTo>
                    <a:cubicBezTo>
                      <a:pt x="69" y="66"/>
                      <a:pt x="43"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2"/>
              <p:cNvSpPr/>
              <p:nvPr/>
            </p:nvSpPr>
            <p:spPr>
              <a:xfrm>
                <a:off x="5110859" y="3490431"/>
                <a:ext cx="50717" cy="165541"/>
              </a:xfrm>
              <a:custGeom>
                <a:avLst/>
                <a:gdLst/>
                <a:ahLst/>
                <a:cxnLst/>
                <a:rect l="l" t="t" r="r" b="b"/>
                <a:pathLst>
                  <a:path w="125" h="408" extrusionOk="0">
                    <a:moveTo>
                      <a:pt x="0" y="0"/>
                    </a:moveTo>
                    <a:cubicBezTo>
                      <a:pt x="13" y="137"/>
                      <a:pt x="69" y="274"/>
                      <a:pt x="108" y="407"/>
                    </a:cubicBezTo>
                    <a:lnTo>
                      <a:pt x="124" y="407"/>
                    </a:lnTo>
                    <a:cubicBezTo>
                      <a:pt x="82" y="274"/>
                      <a:pt x="56"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2"/>
              <p:cNvSpPr/>
              <p:nvPr/>
            </p:nvSpPr>
            <p:spPr>
              <a:xfrm>
                <a:off x="5187541" y="3865319"/>
                <a:ext cx="55586" cy="115635"/>
              </a:xfrm>
              <a:custGeom>
                <a:avLst/>
                <a:gdLst/>
                <a:ahLst/>
                <a:cxnLst/>
                <a:rect l="l" t="t" r="r" b="b"/>
                <a:pathLst>
                  <a:path w="137" h="285" extrusionOk="0">
                    <a:moveTo>
                      <a:pt x="0" y="1"/>
                    </a:moveTo>
                    <a:lnTo>
                      <a:pt x="0" y="1"/>
                    </a:lnTo>
                    <a:cubicBezTo>
                      <a:pt x="16" y="108"/>
                      <a:pt x="82" y="190"/>
                      <a:pt x="137" y="284"/>
                    </a:cubicBezTo>
                    <a:cubicBezTo>
                      <a:pt x="98" y="190"/>
                      <a:pt x="56" y="9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2"/>
              <p:cNvSpPr/>
              <p:nvPr/>
            </p:nvSpPr>
            <p:spPr>
              <a:xfrm>
                <a:off x="5303578" y="3683149"/>
                <a:ext cx="28402" cy="61266"/>
              </a:xfrm>
              <a:custGeom>
                <a:avLst/>
                <a:gdLst/>
                <a:ahLst/>
                <a:cxnLst/>
                <a:rect l="l" t="t" r="r" b="b"/>
                <a:pathLst>
                  <a:path w="70" h="151" extrusionOk="0">
                    <a:moveTo>
                      <a:pt x="14" y="1"/>
                    </a:moveTo>
                    <a:lnTo>
                      <a:pt x="14" y="1"/>
                    </a:lnTo>
                    <a:cubicBezTo>
                      <a:pt x="1" y="69"/>
                      <a:pt x="27" y="108"/>
                      <a:pt x="56" y="150"/>
                    </a:cubicBezTo>
                    <a:lnTo>
                      <a:pt x="69" y="150"/>
                    </a:lnTo>
                    <a:cubicBezTo>
                      <a:pt x="56" y="95"/>
                      <a:pt x="27"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2"/>
              <p:cNvSpPr/>
              <p:nvPr/>
            </p:nvSpPr>
            <p:spPr>
              <a:xfrm>
                <a:off x="6614477" y="3584153"/>
                <a:ext cx="54369" cy="66541"/>
              </a:xfrm>
              <a:custGeom>
                <a:avLst/>
                <a:gdLst/>
                <a:ahLst/>
                <a:cxnLst/>
                <a:rect l="l" t="t" r="r" b="b"/>
                <a:pathLst>
                  <a:path w="134" h="164" extrusionOk="0">
                    <a:moveTo>
                      <a:pt x="121" y="0"/>
                    </a:moveTo>
                    <a:cubicBezTo>
                      <a:pt x="82" y="56"/>
                      <a:pt x="39" y="108"/>
                      <a:pt x="0" y="163"/>
                    </a:cubicBezTo>
                    <a:cubicBezTo>
                      <a:pt x="52" y="124"/>
                      <a:pt x="108" y="82"/>
                      <a:pt x="134"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2"/>
              <p:cNvSpPr/>
              <p:nvPr/>
            </p:nvSpPr>
            <p:spPr>
              <a:xfrm>
                <a:off x="6663164" y="3528569"/>
                <a:ext cx="50717" cy="61266"/>
              </a:xfrm>
              <a:custGeom>
                <a:avLst/>
                <a:gdLst/>
                <a:ahLst/>
                <a:cxnLst/>
                <a:rect l="l" t="t" r="r" b="b"/>
                <a:pathLst>
                  <a:path w="125" h="151" extrusionOk="0">
                    <a:moveTo>
                      <a:pt x="108" y="1"/>
                    </a:moveTo>
                    <a:cubicBezTo>
                      <a:pt x="69" y="43"/>
                      <a:pt x="43" y="98"/>
                      <a:pt x="1" y="137"/>
                    </a:cubicBezTo>
                    <a:lnTo>
                      <a:pt x="14" y="150"/>
                    </a:lnTo>
                    <a:cubicBezTo>
                      <a:pt x="69" y="111"/>
                      <a:pt x="95" y="56"/>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2"/>
              <p:cNvSpPr/>
              <p:nvPr/>
            </p:nvSpPr>
            <p:spPr>
              <a:xfrm>
                <a:off x="7929026" y="2857501"/>
                <a:ext cx="83582" cy="66135"/>
              </a:xfrm>
              <a:custGeom>
                <a:avLst/>
                <a:gdLst/>
                <a:ahLst/>
                <a:cxnLst/>
                <a:rect l="l" t="t" r="r" b="b"/>
                <a:pathLst>
                  <a:path w="206" h="163" extrusionOk="0">
                    <a:moveTo>
                      <a:pt x="193" y="0"/>
                    </a:moveTo>
                    <a:cubicBezTo>
                      <a:pt x="124" y="55"/>
                      <a:pt x="69" y="108"/>
                      <a:pt x="1" y="150"/>
                    </a:cubicBezTo>
                    <a:cubicBezTo>
                      <a:pt x="1" y="163"/>
                      <a:pt x="17" y="163"/>
                      <a:pt x="17" y="163"/>
                    </a:cubicBezTo>
                    <a:cubicBezTo>
                      <a:pt x="82" y="124"/>
                      <a:pt x="138"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2"/>
              <p:cNvSpPr/>
              <p:nvPr/>
            </p:nvSpPr>
            <p:spPr>
              <a:xfrm>
                <a:off x="6162499" y="390295"/>
                <a:ext cx="44225" cy="24750"/>
              </a:xfrm>
              <a:custGeom>
                <a:avLst/>
                <a:gdLst/>
                <a:ahLst/>
                <a:cxnLst/>
                <a:rect l="l" t="t" r="r" b="b"/>
                <a:pathLst>
                  <a:path w="109" h="61" extrusionOk="0">
                    <a:moveTo>
                      <a:pt x="1" y="1"/>
                    </a:moveTo>
                    <a:cubicBezTo>
                      <a:pt x="1" y="43"/>
                      <a:pt x="16" y="61"/>
                      <a:pt x="60" y="61"/>
                    </a:cubicBezTo>
                    <a:cubicBezTo>
                      <a:pt x="73" y="61"/>
                      <a:pt x="89" y="59"/>
                      <a:pt x="108" y="56"/>
                    </a:cubicBezTo>
                    <a:cubicBezTo>
                      <a:pt x="69" y="30"/>
                      <a:pt x="27" y="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2"/>
              <p:cNvSpPr/>
              <p:nvPr/>
            </p:nvSpPr>
            <p:spPr>
              <a:xfrm>
                <a:off x="5484532" y="1701189"/>
                <a:ext cx="50717" cy="60049"/>
              </a:xfrm>
              <a:custGeom>
                <a:avLst/>
                <a:gdLst/>
                <a:ahLst/>
                <a:cxnLst/>
                <a:rect l="l" t="t" r="r" b="b"/>
                <a:pathLst>
                  <a:path w="125" h="148" extrusionOk="0">
                    <a:moveTo>
                      <a:pt x="1" y="1"/>
                    </a:moveTo>
                    <a:lnTo>
                      <a:pt x="1" y="56"/>
                    </a:lnTo>
                    <a:cubicBezTo>
                      <a:pt x="1" y="117"/>
                      <a:pt x="25" y="147"/>
                      <a:pt x="71" y="147"/>
                    </a:cubicBezTo>
                    <a:cubicBezTo>
                      <a:pt x="87" y="147"/>
                      <a:pt x="104" y="144"/>
                      <a:pt x="125" y="137"/>
                    </a:cubicBezTo>
                    <a:cubicBezTo>
                      <a:pt x="112" y="137"/>
                      <a:pt x="112" y="124"/>
                      <a:pt x="112" y="124"/>
                    </a:cubicBezTo>
                    <a:cubicBezTo>
                      <a:pt x="43" y="124"/>
                      <a:pt x="30" y="82"/>
                      <a:pt x="30" y="27"/>
                    </a:cubicBezTo>
                    <a:cubicBezTo>
                      <a:pt x="30" y="1"/>
                      <a:pt x="1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6" name="Google Shape;2796;p72"/>
          <p:cNvGrpSpPr/>
          <p:nvPr/>
        </p:nvGrpSpPr>
        <p:grpSpPr>
          <a:xfrm rot="-1121752" flipH="1">
            <a:off x="475203" y="2879573"/>
            <a:ext cx="1095772" cy="1125910"/>
            <a:chOff x="3815701" y="1663698"/>
            <a:chExt cx="2720712" cy="2940292"/>
          </a:xfrm>
        </p:grpSpPr>
        <p:sp>
          <p:nvSpPr>
            <p:cNvPr id="2797" name="Google Shape;2797;p72"/>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2"/>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2"/>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2"/>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2"/>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2"/>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2"/>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2"/>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2"/>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2"/>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2"/>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2"/>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2"/>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2"/>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2"/>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2"/>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2"/>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2"/>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2"/>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2"/>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2"/>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2"/>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2"/>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2"/>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2"/>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2"/>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2"/>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2"/>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2"/>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2"/>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2"/>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2"/>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2"/>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2"/>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2"/>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2"/>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2"/>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2"/>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2"/>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2"/>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2"/>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2"/>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2"/>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2"/>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2"/>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2"/>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2"/>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2"/>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2"/>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2"/>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2"/>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2"/>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2"/>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2"/>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2"/>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2"/>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2"/>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2"/>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2"/>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2"/>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2"/>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2"/>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2"/>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2"/>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2"/>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2"/>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2"/>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2"/>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2"/>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2"/>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2"/>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2"/>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2"/>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2"/>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2"/>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2"/>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2"/>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2"/>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2"/>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2"/>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2"/>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2"/>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2"/>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2"/>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2"/>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2"/>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2"/>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2"/>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2"/>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2"/>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2"/>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2"/>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9" name="Google Shape;2889;p72"/>
          <p:cNvGrpSpPr/>
          <p:nvPr/>
        </p:nvGrpSpPr>
        <p:grpSpPr>
          <a:xfrm rot="-3705720">
            <a:off x="4754266" y="1439507"/>
            <a:ext cx="908562" cy="1207497"/>
            <a:chOff x="3815701" y="1663698"/>
            <a:chExt cx="2720712" cy="2940292"/>
          </a:xfrm>
        </p:grpSpPr>
        <p:sp>
          <p:nvSpPr>
            <p:cNvPr id="2890" name="Google Shape;2890;p72"/>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2"/>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2"/>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2"/>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2"/>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2"/>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2"/>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2"/>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2"/>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2"/>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2"/>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2"/>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2"/>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2"/>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2"/>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2"/>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2"/>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2"/>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2"/>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2"/>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2"/>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2"/>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2"/>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2"/>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2"/>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2"/>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2"/>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2"/>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2"/>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2"/>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2"/>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2"/>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2"/>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2"/>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2"/>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2"/>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2"/>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2"/>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2"/>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2"/>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2"/>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2"/>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2"/>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2"/>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2"/>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2"/>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2"/>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2"/>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2"/>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2"/>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2"/>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2"/>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2"/>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2"/>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2"/>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2"/>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2"/>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2"/>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2"/>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2"/>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2"/>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2"/>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2"/>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2"/>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2"/>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2"/>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2"/>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2"/>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2"/>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2"/>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2"/>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2"/>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2"/>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2"/>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2"/>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2"/>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2"/>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2"/>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2"/>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2"/>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2"/>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2"/>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2"/>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2"/>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2"/>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2"/>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2"/>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2"/>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2"/>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2"/>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2"/>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2"/>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82" name="Google Shape;2982;p72"/>
          <p:cNvPicPr preferRelativeResize="0"/>
          <p:nvPr/>
        </p:nvPicPr>
        <p:blipFill>
          <a:blip r:embed="rId3">
            <a:alphaModFix/>
          </a:blip>
          <a:stretch>
            <a:fillRect/>
          </a:stretch>
        </p:blipFill>
        <p:spPr>
          <a:xfrm>
            <a:off x="3876582" y="2961825"/>
            <a:ext cx="1636284" cy="572699"/>
          </a:xfrm>
          <a:prstGeom prst="rect">
            <a:avLst/>
          </a:prstGeom>
          <a:noFill/>
          <a:ln>
            <a:noFill/>
          </a:ln>
        </p:spPr>
      </p:pic>
      <p:pic>
        <p:nvPicPr>
          <p:cNvPr id="2983" name="Google Shape;2983;p72"/>
          <p:cNvPicPr preferRelativeResize="0"/>
          <p:nvPr/>
        </p:nvPicPr>
        <p:blipFill rotWithShape="1">
          <a:blip r:embed="rId4">
            <a:alphaModFix/>
          </a:blip>
          <a:srcRect r="42239"/>
          <a:stretch/>
        </p:blipFill>
        <p:spPr>
          <a:xfrm>
            <a:off x="6674876" y="2882049"/>
            <a:ext cx="1399026" cy="439500"/>
          </a:xfrm>
          <a:prstGeom prst="rect">
            <a:avLst/>
          </a:prstGeom>
          <a:noFill/>
          <a:ln>
            <a:noFill/>
          </a:ln>
        </p:spPr>
      </p:pic>
      <p:pic>
        <p:nvPicPr>
          <p:cNvPr id="2984" name="Google Shape;2984;p72"/>
          <p:cNvPicPr preferRelativeResize="0"/>
          <p:nvPr/>
        </p:nvPicPr>
        <p:blipFill rotWithShape="1">
          <a:blip r:embed="rId4">
            <a:alphaModFix/>
          </a:blip>
          <a:srcRect l="58745"/>
          <a:stretch/>
        </p:blipFill>
        <p:spPr>
          <a:xfrm>
            <a:off x="6830121" y="3254606"/>
            <a:ext cx="999273" cy="439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sp>
        <p:nvSpPr>
          <p:cNvPr id="2989" name="Google Shape;2989;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Mission</a:t>
            </a:r>
            <a:endParaRPr/>
          </a:p>
        </p:txBody>
      </p:sp>
      <p:grpSp>
        <p:nvGrpSpPr>
          <p:cNvPr id="2990" name="Google Shape;2990;p73"/>
          <p:cNvGrpSpPr/>
          <p:nvPr/>
        </p:nvGrpSpPr>
        <p:grpSpPr>
          <a:xfrm>
            <a:off x="8371215" y="-2357866"/>
            <a:ext cx="1250167" cy="1351064"/>
            <a:chOff x="3815701" y="1663698"/>
            <a:chExt cx="2720712" cy="2940292"/>
          </a:xfrm>
        </p:grpSpPr>
        <p:sp>
          <p:nvSpPr>
            <p:cNvPr id="2991" name="Google Shape;2991;p73"/>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3"/>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3"/>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3"/>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3"/>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3"/>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3"/>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3"/>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3"/>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3"/>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73"/>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73"/>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73"/>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73"/>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73"/>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73"/>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73"/>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73"/>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73"/>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73"/>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73"/>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73"/>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73"/>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73"/>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3"/>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73"/>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73"/>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73"/>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73"/>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73"/>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73"/>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73"/>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73"/>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3"/>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73"/>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73"/>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73"/>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73"/>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73"/>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73"/>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73"/>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73"/>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73"/>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73"/>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73"/>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73"/>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73"/>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73"/>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73"/>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73"/>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73"/>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73"/>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73"/>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73"/>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73"/>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73"/>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73"/>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73"/>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73"/>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73"/>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73"/>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73"/>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73"/>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73"/>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73"/>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73"/>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73"/>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73"/>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73"/>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73"/>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73"/>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73"/>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73"/>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73"/>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73"/>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73"/>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73"/>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3"/>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73"/>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73"/>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3"/>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73"/>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73"/>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3"/>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3"/>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3"/>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3"/>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3"/>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3"/>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3"/>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3"/>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3"/>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73"/>
          <p:cNvGrpSpPr/>
          <p:nvPr/>
        </p:nvGrpSpPr>
        <p:grpSpPr>
          <a:xfrm>
            <a:off x="839533" y="2682917"/>
            <a:ext cx="1236216" cy="1681649"/>
            <a:chOff x="1171575" y="1561600"/>
            <a:chExt cx="1422900" cy="1935600"/>
          </a:xfrm>
        </p:grpSpPr>
        <p:sp>
          <p:nvSpPr>
            <p:cNvPr id="3084" name="Google Shape;3084;p73"/>
            <p:cNvSpPr/>
            <p:nvPr/>
          </p:nvSpPr>
          <p:spPr>
            <a:xfrm>
              <a:off x="1171575" y="1561600"/>
              <a:ext cx="1422900" cy="1935600"/>
            </a:xfrm>
            <a:prstGeom prst="roundRect">
              <a:avLst>
                <a:gd name="adj" fmla="val 16667"/>
              </a:avLst>
            </a:prstGeom>
            <a:solidFill>
              <a:srgbClr val="E3EC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3085" name="Google Shape;3085;p73"/>
            <p:cNvPicPr preferRelativeResize="0"/>
            <p:nvPr/>
          </p:nvPicPr>
          <p:blipFill rotWithShape="1">
            <a:blip r:embed="rId3">
              <a:alphaModFix/>
            </a:blip>
            <a:srcRect l="10650" t="28813" r="70027" b="48482"/>
            <a:stretch/>
          </p:blipFill>
          <p:spPr>
            <a:xfrm>
              <a:off x="1257950" y="1781888"/>
              <a:ext cx="1250150" cy="1468925"/>
            </a:xfrm>
            <a:prstGeom prst="rect">
              <a:avLst/>
            </a:prstGeom>
            <a:noFill/>
            <a:ln>
              <a:noFill/>
            </a:ln>
          </p:spPr>
        </p:pic>
      </p:grpSp>
      <p:grpSp>
        <p:nvGrpSpPr>
          <p:cNvPr id="3086" name="Google Shape;3086;p73"/>
          <p:cNvGrpSpPr/>
          <p:nvPr/>
        </p:nvGrpSpPr>
        <p:grpSpPr>
          <a:xfrm>
            <a:off x="4671350" y="1484304"/>
            <a:ext cx="3752650" cy="4226761"/>
            <a:chOff x="4532508" y="550727"/>
            <a:chExt cx="4235975" cy="4771149"/>
          </a:xfrm>
        </p:grpSpPr>
        <p:sp>
          <p:nvSpPr>
            <p:cNvPr id="3087" name="Google Shape;3087;p73"/>
            <p:cNvSpPr/>
            <p:nvPr/>
          </p:nvSpPr>
          <p:spPr>
            <a:xfrm rot="7009540" flipH="1">
              <a:off x="4671309" y="1563774"/>
              <a:ext cx="3958373" cy="2745054"/>
            </a:xfrm>
            <a:custGeom>
              <a:avLst/>
              <a:gdLst/>
              <a:ahLst/>
              <a:cxnLst/>
              <a:rect l="l" t="t" r="r" b="b"/>
              <a:pathLst>
                <a:path w="29174" h="16815" extrusionOk="0">
                  <a:moveTo>
                    <a:pt x="18902" y="15945"/>
                  </a:moveTo>
                  <a:cubicBezTo>
                    <a:pt x="21859" y="14968"/>
                    <a:pt x="22849" y="12988"/>
                    <a:pt x="25565" y="9895"/>
                  </a:cubicBezTo>
                  <a:cubicBezTo>
                    <a:pt x="29173" y="5781"/>
                    <a:pt x="23500" y="489"/>
                    <a:pt x="19185" y="326"/>
                  </a:cubicBezTo>
                  <a:cubicBezTo>
                    <a:pt x="16010" y="193"/>
                    <a:pt x="12646" y="1"/>
                    <a:pt x="9620" y="1170"/>
                  </a:cubicBezTo>
                  <a:cubicBezTo>
                    <a:pt x="7979" y="1808"/>
                    <a:pt x="4341" y="6368"/>
                    <a:pt x="3390" y="7100"/>
                  </a:cubicBezTo>
                  <a:cubicBezTo>
                    <a:pt x="0" y="9689"/>
                    <a:pt x="5074" y="14929"/>
                    <a:pt x="7800" y="15796"/>
                  </a:cubicBezTo>
                  <a:cubicBezTo>
                    <a:pt x="10881" y="16773"/>
                    <a:pt x="16309" y="16815"/>
                    <a:pt x="18902" y="15945"/>
                  </a:cubicBezTo>
                  <a:close/>
                </a:path>
              </a:pathLst>
            </a:custGeom>
            <a:solidFill>
              <a:srgbClr val="C1E0E5">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8" name="Google Shape;3088;p73"/>
            <p:cNvGrpSpPr/>
            <p:nvPr/>
          </p:nvGrpSpPr>
          <p:grpSpPr>
            <a:xfrm rot="-2118404">
              <a:off x="6461073" y="1718926"/>
              <a:ext cx="1250001" cy="1705647"/>
              <a:chOff x="6489712" y="2060534"/>
              <a:chExt cx="2054144" cy="2802913"/>
            </a:xfrm>
          </p:grpSpPr>
          <p:sp>
            <p:nvSpPr>
              <p:cNvPr id="3089" name="Google Shape;3089;p73"/>
              <p:cNvSpPr/>
              <p:nvPr/>
            </p:nvSpPr>
            <p:spPr>
              <a:xfrm>
                <a:off x="7104250" y="3122350"/>
                <a:ext cx="369300" cy="36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0" name="Google Shape;3090;p73"/>
              <p:cNvGrpSpPr/>
              <p:nvPr/>
            </p:nvGrpSpPr>
            <p:grpSpPr>
              <a:xfrm flipH="1">
                <a:off x="6489712" y="2060534"/>
                <a:ext cx="2054144" cy="2802913"/>
                <a:chOff x="4863772" y="360677"/>
                <a:chExt cx="3352609" cy="4574690"/>
              </a:xfrm>
            </p:grpSpPr>
            <p:sp>
              <p:nvSpPr>
                <p:cNvPr id="3091" name="Google Shape;3091;p73"/>
                <p:cNvSpPr/>
                <p:nvPr/>
              </p:nvSpPr>
              <p:spPr>
                <a:xfrm>
                  <a:off x="4863772" y="360677"/>
                  <a:ext cx="3352609" cy="4574690"/>
                </a:xfrm>
                <a:custGeom>
                  <a:avLst/>
                  <a:gdLst/>
                  <a:ahLst/>
                  <a:cxnLst/>
                  <a:rect l="l" t="t" r="r" b="b"/>
                  <a:pathLst>
                    <a:path w="8263" h="11275" extrusionOk="0">
                      <a:moveTo>
                        <a:pt x="2931" y="1569"/>
                      </a:moveTo>
                      <a:lnTo>
                        <a:pt x="2931" y="1650"/>
                      </a:lnTo>
                      <a:cubicBezTo>
                        <a:pt x="2931" y="1663"/>
                        <a:pt x="2915" y="1663"/>
                        <a:pt x="2915" y="1663"/>
                      </a:cubicBezTo>
                      <a:lnTo>
                        <a:pt x="2915" y="1650"/>
                      </a:lnTo>
                      <a:cubicBezTo>
                        <a:pt x="2915" y="1621"/>
                        <a:pt x="2915" y="1595"/>
                        <a:pt x="2902" y="1569"/>
                      </a:cubicBezTo>
                      <a:close/>
                      <a:moveTo>
                        <a:pt x="5197" y="4631"/>
                      </a:moveTo>
                      <a:cubicBezTo>
                        <a:pt x="5327" y="4631"/>
                        <a:pt x="5431" y="4690"/>
                        <a:pt x="5481" y="4825"/>
                      </a:cubicBezTo>
                      <a:cubicBezTo>
                        <a:pt x="5494" y="4878"/>
                        <a:pt x="5494" y="4933"/>
                        <a:pt x="5481" y="4988"/>
                      </a:cubicBezTo>
                      <a:lnTo>
                        <a:pt x="5481" y="5109"/>
                      </a:lnTo>
                      <a:cubicBezTo>
                        <a:pt x="5455" y="5232"/>
                        <a:pt x="5374" y="5366"/>
                        <a:pt x="5263" y="5421"/>
                      </a:cubicBezTo>
                      <a:cubicBezTo>
                        <a:pt x="5207" y="5455"/>
                        <a:pt x="5145" y="5472"/>
                        <a:pt x="5085" y="5472"/>
                      </a:cubicBezTo>
                      <a:cubicBezTo>
                        <a:pt x="5045" y="5472"/>
                        <a:pt x="5005" y="5464"/>
                        <a:pt x="4967" y="5447"/>
                      </a:cubicBezTo>
                      <a:cubicBezTo>
                        <a:pt x="4911" y="5447"/>
                        <a:pt x="4856" y="5434"/>
                        <a:pt x="4804" y="5408"/>
                      </a:cubicBezTo>
                      <a:cubicBezTo>
                        <a:pt x="4788" y="5395"/>
                        <a:pt x="4775" y="5395"/>
                        <a:pt x="4775" y="5382"/>
                      </a:cubicBezTo>
                      <a:cubicBezTo>
                        <a:pt x="4654" y="5340"/>
                        <a:pt x="4573" y="5177"/>
                        <a:pt x="4612" y="5070"/>
                      </a:cubicBezTo>
                      <a:cubicBezTo>
                        <a:pt x="4667" y="4933"/>
                        <a:pt x="4748" y="4825"/>
                        <a:pt x="4856" y="4744"/>
                      </a:cubicBezTo>
                      <a:cubicBezTo>
                        <a:pt x="4950" y="4689"/>
                        <a:pt x="5048" y="4650"/>
                        <a:pt x="5156" y="4633"/>
                      </a:cubicBezTo>
                      <a:cubicBezTo>
                        <a:pt x="5170" y="4632"/>
                        <a:pt x="5183" y="4631"/>
                        <a:pt x="5197" y="4631"/>
                      </a:cubicBezTo>
                      <a:close/>
                      <a:moveTo>
                        <a:pt x="2143" y="9261"/>
                      </a:moveTo>
                      <a:cubicBezTo>
                        <a:pt x="2156" y="9303"/>
                        <a:pt x="2169" y="9342"/>
                        <a:pt x="2212" y="9372"/>
                      </a:cubicBezTo>
                      <a:lnTo>
                        <a:pt x="2169" y="9372"/>
                      </a:lnTo>
                      <a:cubicBezTo>
                        <a:pt x="2130" y="9372"/>
                        <a:pt x="2075" y="9372"/>
                        <a:pt x="2036" y="9385"/>
                      </a:cubicBezTo>
                      <a:cubicBezTo>
                        <a:pt x="2075" y="9342"/>
                        <a:pt x="2101" y="9303"/>
                        <a:pt x="2143" y="9261"/>
                      </a:cubicBezTo>
                      <a:close/>
                      <a:moveTo>
                        <a:pt x="3254" y="1"/>
                      </a:moveTo>
                      <a:cubicBezTo>
                        <a:pt x="3196" y="1"/>
                        <a:pt x="3159" y="52"/>
                        <a:pt x="3159" y="129"/>
                      </a:cubicBezTo>
                      <a:cubicBezTo>
                        <a:pt x="3159" y="142"/>
                        <a:pt x="3159" y="155"/>
                        <a:pt x="3176" y="155"/>
                      </a:cubicBezTo>
                      <a:cubicBezTo>
                        <a:pt x="3120" y="279"/>
                        <a:pt x="3107" y="442"/>
                        <a:pt x="3094" y="497"/>
                      </a:cubicBezTo>
                      <a:cubicBezTo>
                        <a:pt x="3065" y="781"/>
                        <a:pt x="2996" y="1038"/>
                        <a:pt x="2957" y="1324"/>
                      </a:cubicBezTo>
                      <a:cubicBezTo>
                        <a:pt x="2944" y="1364"/>
                        <a:pt x="2944" y="1406"/>
                        <a:pt x="2931" y="1445"/>
                      </a:cubicBezTo>
                      <a:cubicBezTo>
                        <a:pt x="2902" y="1419"/>
                        <a:pt x="2850" y="1406"/>
                        <a:pt x="2808" y="1406"/>
                      </a:cubicBezTo>
                      <a:cubicBezTo>
                        <a:pt x="2713" y="1295"/>
                        <a:pt x="2606" y="1214"/>
                        <a:pt x="2550" y="1119"/>
                      </a:cubicBezTo>
                      <a:cubicBezTo>
                        <a:pt x="2469" y="1012"/>
                        <a:pt x="2427" y="888"/>
                        <a:pt x="2345" y="781"/>
                      </a:cubicBezTo>
                      <a:cubicBezTo>
                        <a:pt x="2306" y="725"/>
                        <a:pt x="2264" y="686"/>
                        <a:pt x="2212" y="644"/>
                      </a:cubicBezTo>
                      <a:cubicBezTo>
                        <a:pt x="2182" y="579"/>
                        <a:pt x="2130" y="510"/>
                        <a:pt x="2088" y="455"/>
                      </a:cubicBezTo>
                      <a:cubicBezTo>
                        <a:pt x="2075" y="455"/>
                        <a:pt x="2075" y="442"/>
                        <a:pt x="2075" y="442"/>
                      </a:cubicBezTo>
                      <a:cubicBezTo>
                        <a:pt x="2110" y="396"/>
                        <a:pt x="2069" y="324"/>
                        <a:pt x="2016" y="324"/>
                      </a:cubicBezTo>
                      <a:cubicBezTo>
                        <a:pt x="2004" y="324"/>
                        <a:pt x="1992" y="327"/>
                        <a:pt x="1980" y="334"/>
                      </a:cubicBezTo>
                      <a:cubicBezTo>
                        <a:pt x="1925" y="374"/>
                        <a:pt x="1912" y="387"/>
                        <a:pt x="1886" y="442"/>
                      </a:cubicBezTo>
                      <a:cubicBezTo>
                        <a:pt x="1873" y="481"/>
                        <a:pt x="1899" y="523"/>
                        <a:pt x="1938" y="536"/>
                      </a:cubicBezTo>
                      <a:cubicBezTo>
                        <a:pt x="1954" y="536"/>
                        <a:pt x="1954" y="536"/>
                        <a:pt x="1967" y="549"/>
                      </a:cubicBezTo>
                      <a:cubicBezTo>
                        <a:pt x="2006" y="618"/>
                        <a:pt x="2062" y="686"/>
                        <a:pt x="2130" y="755"/>
                      </a:cubicBezTo>
                      <a:cubicBezTo>
                        <a:pt x="2156" y="807"/>
                        <a:pt x="2182" y="862"/>
                        <a:pt x="2212" y="888"/>
                      </a:cubicBezTo>
                      <a:cubicBezTo>
                        <a:pt x="2306" y="1038"/>
                        <a:pt x="2400" y="1175"/>
                        <a:pt x="2495" y="1311"/>
                      </a:cubicBezTo>
                      <a:cubicBezTo>
                        <a:pt x="2537" y="1393"/>
                        <a:pt x="2606" y="1526"/>
                        <a:pt x="2687" y="1637"/>
                      </a:cubicBezTo>
                      <a:cubicBezTo>
                        <a:pt x="2700" y="1637"/>
                        <a:pt x="2700" y="1650"/>
                        <a:pt x="2700" y="1650"/>
                      </a:cubicBezTo>
                      <a:cubicBezTo>
                        <a:pt x="2726" y="1676"/>
                        <a:pt x="2752" y="1702"/>
                        <a:pt x="2768" y="1745"/>
                      </a:cubicBezTo>
                      <a:cubicBezTo>
                        <a:pt x="2726" y="1784"/>
                        <a:pt x="2700" y="1839"/>
                        <a:pt x="2713" y="1920"/>
                      </a:cubicBezTo>
                      <a:cubicBezTo>
                        <a:pt x="2713" y="2028"/>
                        <a:pt x="2713" y="2152"/>
                        <a:pt x="2726" y="2259"/>
                      </a:cubicBezTo>
                      <a:cubicBezTo>
                        <a:pt x="2658" y="2288"/>
                        <a:pt x="2619" y="2354"/>
                        <a:pt x="2589" y="2435"/>
                      </a:cubicBezTo>
                      <a:cubicBezTo>
                        <a:pt x="2524" y="2842"/>
                        <a:pt x="2537" y="3236"/>
                        <a:pt x="2632" y="3630"/>
                      </a:cubicBezTo>
                      <a:cubicBezTo>
                        <a:pt x="2655" y="3754"/>
                        <a:pt x="2758" y="3821"/>
                        <a:pt x="2867" y="3821"/>
                      </a:cubicBezTo>
                      <a:cubicBezTo>
                        <a:pt x="2879" y="3821"/>
                        <a:pt x="2890" y="3821"/>
                        <a:pt x="2902" y="3819"/>
                      </a:cubicBezTo>
                      <a:cubicBezTo>
                        <a:pt x="2931" y="3917"/>
                        <a:pt x="2983" y="3998"/>
                        <a:pt x="3094" y="4037"/>
                      </a:cubicBezTo>
                      <a:cubicBezTo>
                        <a:pt x="3228" y="4080"/>
                        <a:pt x="3364" y="4119"/>
                        <a:pt x="3514" y="4161"/>
                      </a:cubicBezTo>
                      <a:cubicBezTo>
                        <a:pt x="3094" y="4633"/>
                        <a:pt x="2632" y="5109"/>
                        <a:pt x="2225" y="5610"/>
                      </a:cubicBezTo>
                      <a:cubicBezTo>
                        <a:pt x="2208" y="5604"/>
                        <a:pt x="2189" y="5601"/>
                        <a:pt x="2170" y="5601"/>
                      </a:cubicBezTo>
                      <a:cubicBezTo>
                        <a:pt x="2111" y="5601"/>
                        <a:pt x="2045" y="5630"/>
                        <a:pt x="1993" y="5692"/>
                      </a:cubicBezTo>
                      <a:cubicBezTo>
                        <a:pt x="1967" y="5734"/>
                        <a:pt x="1938" y="5760"/>
                        <a:pt x="1925" y="5802"/>
                      </a:cubicBezTo>
                      <a:cubicBezTo>
                        <a:pt x="1925" y="5789"/>
                        <a:pt x="1925" y="5789"/>
                        <a:pt x="1912" y="5773"/>
                      </a:cubicBezTo>
                      <a:cubicBezTo>
                        <a:pt x="1762" y="5408"/>
                        <a:pt x="1629" y="5040"/>
                        <a:pt x="1531" y="4663"/>
                      </a:cubicBezTo>
                      <a:cubicBezTo>
                        <a:pt x="1531" y="4633"/>
                        <a:pt x="1518" y="4620"/>
                        <a:pt x="1505" y="4594"/>
                      </a:cubicBezTo>
                      <a:cubicBezTo>
                        <a:pt x="1547" y="4500"/>
                        <a:pt x="1531" y="4389"/>
                        <a:pt x="1531" y="4282"/>
                      </a:cubicBezTo>
                      <a:cubicBezTo>
                        <a:pt x="1531" y="4269"/>
                        <a:pt x="1518" y="4255"/>
                        <a:pt x="1518" y="4255"/>
                      </a:cubicBezTo>
                      <a:cubicBezTo>
                        <a:pt x="1518" y="4213"/>
                        <a:pt x="1531" y="4187"/>
                        <a:pt x="1531" y="4161"/>
                      </a:cubicBezTo>
                      <a:cubicBezTo>
                        <a:pt x="1547" y="4080"/>
                        <a:pt x="1573" y="4011"/>
                        <a:pt x="1573" y="3930"/>
                      </a:cubicBezTo>
                      <a:cubicBezTo>
                        <a:pt x="1586" y="3874"/>
                        <a:pt x="1629" y="3604"/>
                        <a:pt x="1642" y="3523"/>
                      </a:cubicBezTo>
                      <a:lnTo>
                        <a:pt x="1694" y="3523"/>
                      </a:lnTo>
                      <a:cubicBezTo>
                        <a:pt x="1749" y="3523"/>
                        <a:pt x="1775" y="3467"/>
                        <a:pt x="1749" y="3412"/>
                      </a:cubicBezTo>
                      <a:cubicBezTo>
                        <a:pt x="1736" y="3386"/>
                        <a:pt x="1710" y="3360"/>
                        <a:pt x="1668" y="3347"/>
                      </a:cubicBezTo>
                      <a:cubicBezTo>
                        <a:pt x="1685" y="3301"/>
                        <a:pt x="1642" y="3260"/>
                        <a:pt x="1600" y="3260"/>
                      </a:cubicBezTo>
                      <a:cubicBezTo>
                        <a:pt x="1580" y="3260"/>
                        <a:pt x="1560" y="3269"/>
                        <a:pt x="1547" y="3292"/>
                      </a:cubicBezTo>
                      <a:cubicBezTo>
                        <a:pt x="1531" y="3347"/>
                        <a:pt x="1531" y="3386"/>
                        <a:pt x="1531" y="3412"/>
                      </a:cubicBezTo>
                      <a:cubicBezTo>
                        <a:pt x="1466" y="3510"/>
                        <a:pt x="1466" y="3673"/>
                        <a:pt x="1466" y="3767"/>
                      </a:cubicBezTo>
                      <a:cubicBezTo>
                        <a:pt x="1436" y="3998"/>
                        <a:pt x="1329" y="4242"/>
                        <a:pt x="1329" y="4470"/>
                      </a:cubicBezTo>
                      <a:cubicBezTo>
                        <a:pt x="1316" y="4464"/>
                        <a:pt x="1302" y="4461"/>
                        <a:pt x="1288" y="4461"/>
                      </a:cubicBezTo>
                      <a:cubicBezTo>
                        <a:pt x="1274" y="4461"/>
                        <a:pt x="1261" y="4464"/>
                        <a:pt x="1248" y="4470"/>
                      </a:cubicBezTo>
                      <a:cubicBezTo>
                        <a:pt x="1222" y="4431"/>
                        <a:pt x="1166" y="4405"/>
                        <a:pt x="1111" y="4376"/>
                      </a:cubicBezTo>
                      <a:cubicBezTo>
                        <a:pt x="1085" y="4255"/>
                        <a:pt x="1042" y="4119"/>
                        <a:pt x="1016" y="3998"/>
                      </a:cubicBezTo>
                      <a:lnTo>
                        <a:pt x="1016" y="3969"/>
                      </a:lnTo>
                      <a:cubicBezTo>
                        <a:pt x="1003" y="3969"/>
                        <a:pt x="1003" y="3956"/>
                        <a:pt x="1003" y="3956"/>
                      </a:cubicBezTo>
                      <a:cubicBezTo>
                        <a:pt x="977" y="3630"/>
                        <a:pt x="935" y="3305"/>
                        <a:pt x="814" y="3005"/>
                      </a:cubicBezTo>
                      <a:cubicBezTo>
                        <a:pt x="880" y="2992"/>
                        <a:pt x="922" y="2940"/>
                        <a:pt x="922" y="2871"/>
                      </a:cubicBezTo>
                      <a:cubicBezTo>
                        <a:pt x="909" y="2842"/>
                        <a:pt x="896" y="2816"/>
                        <a:pt x="867" y="2803"/>
                      </a:cubicBezTo>
                      <a:cubicBezTo>
                        <a:pt x="867" y="2777"/>
                        <a:pt x="854" y="2761"/>
                        <a:pt x="827" y="2748"/>
                      </a:cubicBezTo>
                      <a:cubicBezTo>
                        <a:pt x="813" y="2744"/>
                        <a:pt x="799" y="2742"/>
                        <a:pt x="786" y="2742"/>
                      </a:cubicBezTo>
                      <a:cubicBezTo>
                        <a:pt x="670" y="2742"/>
                        <a:pt x="592" y="2883"/>
                        <a:pt x="665" y="2979"/>
                      </a:cubicBezTo>
                      <a:cubicBezTo>
                        <a:pt x="665" y="2992"/>
                        <a:pt x="665" y="3005"/>
                        <a:pt x="678" y="3021"/>
                      </a:cubicBezTo>
                      <a:cubicBezTo>
                        <a:pt x="759" y="3197"/>
                        <a:pt x="798" y="3386"/>
                        <a:pt x="827" y="3591"/>
                      </a:cubicBezTo>
                      <a:cubicBezTo>
                        <a:pt x="814" y="3604"/>
                        <a:pt x="814" y="3630"/>
                        <a:pt x="814" y="3643"/>
                      </a:cubicBezTo>
                      <a:cubicBezTo>
                        <a:pt x="841" y="3767"/>
                        <a:pt x="867" y="3874"/>
                        <a:pt x="880" y="3998"/>
                      </a:cubicBezTo>
                      <a:cubicBezTo>
                        <a:pt x="896" y="4132"/>
                        <a:pt x="896" y="4255"/>
                        <a:pt x="909" y="4389"/>
                      </a:cubicBezTo>
                      <a:cubicBezTo>
                        <a:pt x="896" y="4389"/>
                        <a:pt x="867" y="4405"/>
                        <a:pt x="854" y="4418"/>
                      </a:cubicBezTo>
                      <a:cubicBezTo>
                        <a:pt x="814" y="4376"/>
                        <a:pt x="772" y="4324"/>
                        <a:pt x="733" y="4282"/>
                      </a:cubicBezTo>
                      <a:cubicBezTo>
                        <a:pt x="691" y="4226"/>
                        <a:pt x="635" y="4161"/>
                        <a:pt x="609" y="4119"/>
                      </a:cubicBezTo>
                      <a:cubicBezTo>
                        <a:pt x="554" y="4037"/>
                        <a:pt x="473" y="3874"/>
                        <a:pt x="407" y="3754"/>
                      </a:cubicBezTo>
                      <a:cubicBezTo>
                        <a:pt x="433" y="3699"/>
                        <a:pt x="446" y="3630"/>
                        <a:pt x="420" y="3562"/>
                      </a:cubicBezTo>
                      <a:cubicBezTo>
                        <a:pt x="391" y="3523"/>
                        <a:pt x="365" y="3493"/>
                        <a:pt x="326" y="3480"/>
                      </a:cubicBezTo>
                      <a:cubicBezTo>
                        <a:pt x="326" y="3458"/>
                        <a:pt x="305" y="3425"/>
                        <a:pt x="267" y="3425"/>
                      </a:cubicBezTo>
                      <a:cubicBezTo>
                        <a:pt x="260" y="3425"/>
                        <a:pt x="253" y="3426"/>
                        <a:pt x="245" y="3428"/>
                      </a:cubicBezTo>
                      <a:cubicBezTo>
                        <a:pt x="95" y="3480"/>
                        <a:pt x="0" y="3699"/>
                        <a:pt x="176" y="3793"/>
                      </a:cubicBezTo>
                      <a:cubicBezTo>
                        <a:pt x="202" y="3806"/>
                        <a:pt x="228" y="3819"/>
                        <a:pt x="258" y="3819"/>
                      </a:cubicBezTo>
                      <a:cubicBezTo>
                        <a:pt x="310" y="3901"/>
                        <a:pt x="378" y="3982"/>
                        <a:pt x="420" y="4063"/>
                      </a:cubicBezTo>
                      <a:cubicBezTo>
                        <a:pt x="433" y="4080"/>
                        <a:pt x="433" y="4093"/>
                        <a:pt x="446" y="4106"/>
                      </a:cubicBezTo>
                      <a:lnTo>
                        <a:pt x="446" y="4145"/>
                      </a:lnTo>
                      <a:cubicBezTo>
                        <a:pt x="446" y="4161"/>
                        <a:pt x="446" y="4187"/>
                        <a:pt x="459" y="4200"/>
                      </a:cubicBezTo>
                      <a:cubicBezTo>
                        <a:pt x="489" y="4226"/>
                        <a:pt x="502" y="4242"/>
                        <a:pt x="528" y="4269"/>
                      </a:cubicBezTo>
                      <a:cubicBezTo>
                        <a:pt x="596" y="4418"/>
                        <a:pt x="665" y="4594"/>
                        <a:pt x="717" y="4757"/>
                      </a:cubicBezTo>
                      <a:cubicBezTo>
                        <a:pt x="733" y="4783"/>
                        <a:pt x="746" y="4796"/>
                        <a:pt x="772" y="4796"/>
                      </a:cubicBezTo>
                      <a:cubicBezTo>
                        <a:pt x="785" y="4946"/>
                        <a:pt x="827" y="5083"/>
                        <a:pt x="922" y="5203"/>
                      </a:cubicBezTo>
                      <a:cubicBezTo>
                        <a:pt x="909" y="5434"/>
                        <a:pt x="814" y="5679"/>
                        <a:pt x="717" y="5897"/>
                      </a:cubicBezTo>
                      <a:cubicBezTo>
                        <a:pt x="554" y="6304"/>
                        <a:pt x="459" y="6698"/>
                        <a:pt x="473" y="7157"/>
                      </a:cubicBezTo>
                      <a:cubicBezTo>
                        <a:pt x="473" y="7551"/>
                        <a:pt x="489" y="8001"/>
                        <a:pt x="622" y="8378"/>
                      </a:cubicBezTo>
                      <a:cubicBezTo>
                        <a:pt x="746" y="8746"/>
                        <a:pt x="990" y="9030"/>
                        <a:pt x="1287" y="9274"/>
                      </a:cubicBezTo>
                      <a:cubicBezTo>
                        <a:pt x="1384" y="9342"/>
                        <a:pt x="1479" y="9398"/>
                        <a:pt x="1573" y="9437"/>
                      </a:cubicBezTo>
                      <a:cubicBezTo>
                        <a:pt x="1560" y="9466"/>
                        <a:pt x="1573" y="9492"/>
                        <a:pt x="1599" y="9505"/>
                      </a:cubicBezTo>
                      <a:cubicBezTo>
                        <a:pt x="1679" y="9532"/>
                        <a:pt x="1741" y="9542"/>
                        <a:pt x="1811" y="9542"/>
                      </a:cubicBezTo>
                      <a:cubicBezTo>
                        <a:pt x="1849" y="9542"/>
                        <a:pt x="1890" y="9539"/>
                        <a:pt x="1938" y="9535"/>
                      </a:cubicBezTo>
                      <a:cubicBezTo>
                        <a:pt x="1992" y="9528"/>
                        <a:pt x="2044" y="9525"/>
                        <a:pt x="2094" y="9525"/>
                      </a:cubicBezTo>
                      <a:cubicBezTo>
                        <a:pt x="2260" y="9525"/>
                        <a:pt x="2411" y="9557"/>
                        <a:pt x="2576" y="9587"/>
                      </a:cubicBezTo>
                      <a:cubicBezTo>
                        <a:pt x="2679" y="9601"/>
                        <a:pt x="2781" y="9609"/>
                        <a:pt x="2882" y="9609"/>
                      </a:cubicBezTo>
                      <a:cubicBezTo>
                        <a:pt x="2984" y="9609"/>
                        <a:pt x="3086" y="9601"/>
                        <a:pt x="3189" y="9587"/>
                      </a:cubicBezTo>
                      <a:cubicBezTo>
                        <a:pt x="3390" y="9616"/>
                        <a:pt x="3583" y="9629"/>
                        <a:pt x="3785" y="9642"/>
                      </a:cubicBezTo>
                      <a:cubicBezTo>
                        <a:pt x="3664" y="9723"/>
                        <a:pt x="3540" y="9805"/>
                        <a:pt x="3433" y="9912"/>
                      </a:cubicBezTo>
                      <a:cubicBezTo>
                        <a:pt x="3107" y="10225"/>
                        <a:pt x="2863" y="10512"/>
                        <a:pt x="2387" y="10632"/>
                      </a:cubicBezTo>
                      <a:cubicBezTo>
                        <a:pt x="2156" y="10700"/>
                        <a:pt x="2156" y="10958"/>
                        <a:pt x="2280" y="11094"/>
                      </a:cubicBezTo>
                      <a:cubicBezTo>
                        <a:pt x="2326" y="11190"/>
                        <a:pt x="2418" y="11275"/>
                        <a:pt x="2552" y="11275"/>
                      </a:cubicBezTo>
                      <a:cubicBezTo>
                        <a:pt x="2569" y="11275"/>
                        <a:pt x="2587" y="11273"/>
                        <a:pt x="2606" y="11270"/>
                      </a:cubicBezTo>
                      <a:cubicBezTo>
                        <a:pt x="2726" y="11257"/>
                        <a:pt x="2863" y="11215"/>
                        <a:pt x="2983" y="11189"/>
                      </a:cubicBezTo>
                      <a:cubicBezTo>
                        <a:pt x="3241" y="10945"/>
                        <a:pt x="3566" y="10850"/>
                        <a:pt x="3921" y="10808"/>
                      </a:cubicBezTo>
                      <a:cubicBezTo>
                        <a:pt x="3990" y="10769"/>
                        <a:pt x="4071" y="10726"/>
                        <a:pt x="4136" y="10687"/>
                      </a:cubicBezTo>
                      <a:lnTo>
                        <a:pt x="4449" y="10687"/>
                      </a:lnTo>
                      <a:cubicBezTo>
                        <a:pt x="4491" y="10687"/>
                        <a:pt x="4504" y="10658"/>
                        <a:pt x="4517" y="10632"/>
                      </a:cubicBezTo>
                      <a:cubicBezTo>
                        <a:pt x="4775" y="10606"/>
                        <a:pt x="5032" y="10564"/>
                        <a:pt x="5276" y="10469"/>
                      </a:cubicBezTo>
                      <a:cubicBezTo>
                        <a:pt x="5494" y="10388"/>
                        <a:pt x="5765" y="10280"/>
                        <a:pt x="5970" y="10131"/>
                      </a:cubicBezTo>
                      <a:cubicBezTo>
                        <a:pt x="6051" y="10117"/>
                        <a:pt x="6133" y="10104"/>
                        <a:pt x="6227" y="10088"/>
                      </a:cubicBezTo>
                      <a:cubicBezTo>
                        <a:pt x="6295" y="10088"/>
                        <a:pt x="6432" y="10088"/>
                        <a:pt x="6484" y="10049"/>
                      </a:cubicBezTo>
                      <a:cubicBezTo>
                        <a:pt x="6514" y="10036"/>
                        <a:pt x="6527" y="10007"/>
                        <a:pt x="6540" y="9981"/>
                      </a:cubicBezTo>
                      <a:cubicBezTo>
                        <a:pt x="6595" y="10023"/>
                        <a:pt x="6647" y="10036"/>
                        <a:pt x="6702" y="10036"/>
                      </a:cubicBezTo>
                      <a:cubicBezTo>
                        <a:pt x="6732" y="10038"/>
                        <a:pt x="6762" y="10039"/>
                        <a:pt x="6791" y="10039"/>
                      </a:cubicBezTo>
                      <a:cubicBezTo>
                        <a:pt x="6993" y="10039"/>
                        <a:pt x="7194" y="10003"/>
                        <a:pt x="7393" y="9981"/>
                      </a:cubicBezTo>
                      <a:cubicBezTo>
                        <a:pt x="7409" y="9981"/>
                        <a:pt x="7422" y="9968"/>
                        <a:pt x="7435" y="9968"/>
                      </a:cubicBezTo>
                      <a:cubicBezTo>
                        <a:pt x="7448" y="9994"/>
                        <a:pt x="7461" y="10007"/>
                        <a:pt x="7491" y="10007"/>
                      </a:cubicBezTo>
                      <a:lnTo>
                        <a:pt x="7530" y="10007"/>
                      </a:lnTo>
                      <a:cubicBezTo>
                        <a:pt x="7556" y="10007"/>
                        <a:pt x="7585" y="9981"/>
                        <a:pt x="7598" y="9968"/>
                      </a:cubicBezTo>
                      <a:cubicBezTo>
                        <a:pt x="7624" y="9968"/>
                        <a:pt x="7653" y="9955"/>
                        <a:pt x="7666" y="9925"/>
                      </a:cubicBezTo>
                      <a:cubicBezTo>
                        <a:pt x="7748" y="9818"/>
                        <a:pt x="7693" y="9668"/>
                        <a:pt x="7543" y="9668"/>
                      </a:cubicBezTo>
                      <a:cubicBezTo>
                        <a:pt x="7530" y="9668"/>
                        <a:pt x="7506" y="9680"/>
                        <a:pt x="7492" y="9707"/>
                      </a:cubicBezTo>
                      <a:lnTo>
                        <a:pt x="7492" y="9707"/>
                      </a:lnTo>
                      <a:cubicBezTo>
                        <a:pt x="7493" y="9705"/>
                        <a:pt x="7493" y="9705"/>
                        <a:pt x="7493" y="9705"/>
                      </a:cubicBezTo>
                      <a:lnTo>
                        <a:pt x="7493" y="9705"/>
                      </a:lnTo>
                      <a:cubicBezTo>
                        <a:pt x="7493" y="9705"/>
                        <a:pt x="7492" y="9707"/>
                        <a:pt x="7491" y="9710"/>
                      </a:cubicBezTo>
                      <a:cubicBezTo>
                        <a:pt x="7491" y="9709"/>
                        <a:pt x="7492" y="9708"/>
                        <a:pt x="7492" y="9707"/>
                      </a:cubicBezTo>
                      <a:lnTo>
                        <a:pt x="7492" y="9707"/>
                      </a:lnTo>
                      <a:cubicBezTo>
                        <a:pt x="7488" y="9717"/>
                        <a:pt x="7461" y="9779"/>
                        <a:pt x="7461" y="9779"/>
                      </a:cubicBezTo>
                      <a:cubicBezTo>
                        <a:pt x="7461" y="9831"/>
                        <a:pt x="7448" y="9844"/>
                        <a:pt x="7393" y="9844"/>
                      </a:cubicBezTo>
                      <a:cubicBezTo>
                        <a:pt x="7328" y="9844"/>
                        <a:pt x="7259" y="9860"/>
                        <a:pt x="7178" y="9873"/>
                      </a:cubicBezTo>
                      <a:cubicBezTo>
                        <a:pt x="7084" y="9886"/>
                        <a:pt x="6986" y="9899"/>
                        <a:pt x="6891" y="9899"/>
                      </a:cubicBezTo>
                      <a:cubicBezTo>
                        <a:pt x="6878" y="9899"/>
                        <a:pt x="6702" y="9886"/>
                        <a:pt x="6608" y="9860"/>
                      </a:cubicBezTo>
                      <a:cubicBezTo>
                        <a:pt x="6634" y="9805"/>
                        <a:pt x="6676" y="9749"/>
                        <a:pt x="6676" y="9697"/>
                      </a:cubicBezTo>
                      <a:cubicBezTo>
                        <a:pt x="6689" y="9681"/>
                        <a:pt x="6702" y="9681"/>
                        <a:pt x="6702" y="9681"/>
                      </a:cubicBezTo>
                      <a:cubicBezTo>
                        <a:pt x="6891" y="9629"/>
                        <a:pt x="7067" y="9505"/>
                        <a:pt x="7259" y="9466"/>
                      </a:cubicBezTo>
                      <a:cubicBezTo>
                        <a:pt x="7448" y="9411"/>
                        <a:pt x="7787" y="9453"/>
                        <a:pt x="7829" y="9180"/>
                      </a:cubicBezTo>
                      <a:cubicBezTo>
                        <a:pt x="7842" y="9154"/>
                        <a:pt x="7829" y="9127"/>
                        <a:pt x="7800" y="9111"/>
                      </a:cubicBezTo>
                      <a:cubicBezTo>
                        <a:pt x="7773" y="9088"/>
                        <a:pt x="7747" y="9078"/>
                        <a:pt x="7723" y="9078"/>
                      </a:cubicBezTo>
                      <a:cubicBezTo>
                        <a:pt x="7662" y="9078"/>
                        <a:pt x="7613" y="9139"/>
                        <a:pt x="7585" y="9209"/>
                      </a:cubicBezTo>
                      <a:cubicBezTo>
                        <a:pt x="7572" y="9235"/>
                        <a:pt x="7585" y="9261"/>
                        <a:pt x="7611" y="9274"/>
                      </a:cubicBezTo>
                      <a:cubicBezTo>
                        <a:pt x="7504" y="9290"/>
                        <a:pt x="7367" y="9303"/>
                        <a:pt x="7354" y="9303"/>
                      </a:cubicBezTo>
                      <a:cubicBezTo>
                        <a:pt x="7259" y="9316"/>
                        <a:pt x="7178" y="9342"/>
                        <a:pt x="7084" y="9385"/>
                      </a:cubicBezTo>
                      <a:cubicBezTo>
                        <a:pt x="6904" y="9453"/>
                        <a:pt x="6758" y="9518"/>
                        <a:pt x="6595" y="9561"/>
                      </a:cubicBezTo>
                      <a:cubicBezTo>
                        <a:pt x="6540" y="9561"/>
                        <a:pt x="6484" y="9574"/>
                        <a:pt x="6432" y="9600"/>
                      </a:cubicBezTo>
                      <a:cubicBezTo>
                        <a:pt x="6377" y="9616"/>
                        <a:pt x="6308" y="9629"/>
                        <a:pt x="6240" y="9642"/>
                      </a:cubicBezTo>
                      <a:cubicBezTo>
                        <a:pt x="6201" y="9642"/>
                        <a:pt x="6188" y="9655"/>
                        <a:pt x="6172" y="9681"/>
                      </a:cubicBezTo>
                      <a:lnTo>
                        <a:pt x="6172" y="9616"/>
                      </a:lnTo>
                      <a:cubicBezTo>
                        <a:pt x="6253" y="9587"/>
                        <a:pt x="6351" y="9535"/>
                        <a:pt x="6432" y="9479"/>
                      </a:cubicBezTo>
                      <a:cubicBezTo>
                        <a:pt x="6436" y="9483"/>
                        <a:pt x="6440" y="9485"/>
                        <a:pt x="6444" y="9485"/>
                      </a:cubicBezTo>
                      <a:cubicBezTo>
                        <a:pt x="6454" y="9485"/>
                        <a:pt x="6466" y="9475"/>
                        <a:pt x="6484" y="9466"/>
                      </a:cubicBezTo>
                      <a:lnTo>
                        <a:pt x="6540" y="9398"/>
                      </a:lnTo>
                      <a:cubicBezTo>
                        <a:pt x="6566" y="9385"/>
                        <a:pt x="6579" y="9372"/>
                        <a:pt x="6608" y="9355"/>
                      </a:cubicBezTo>
                      <a:cubicBezTo>
                        <a:pt x="6660" y="9316"/>
                        <a:pt x="6729" y="9261"/>
                        <a:pt x="6784" y="9209"/>
                      </a:cubicBezTo>
                      <a:lnTo>
                        <a:pt x="6797" y="9209"/>
                      </a:lnTo>
                      <a:cubicBezTo>
                        <a:pt x="6852" y="9193"/>
                        <a:pt x="6921" y="9167"/>
                        <a:pt x="6973" y="9127"/>
                      </a:cubicBezTo>
                      <a:cubicBezTo>
                        <a:pt x="6986" y="9127"/>
                        <a:pt x="7002" y="9140"/>
                        <a:pt x="7015" y="9140"/>
                      </a:cubicBezTo>
                      <a:cubicBezTo>
                        <a:pt x="7041" y="9140"/>
                        <a:pt x="7067" y="9111"/>
                        <a:pt x="7084" y="9085"/>
                      </a:cubicBezTo>
                      <a:cubicBezTo>
                        <a:pt x="7097" y="9046"/>
                        <a:pt x="7097" y="9004"/>
                        <a:pt x="7084" y="8965"/>
                      </a:cubicBezTo>
                      <a:lnTo>
                        <a:pt x="7084" y="8922"/>
                      </a:lnTo>
                      <a:cubicBezTo>
                        <a:pt x="7084" y="8883"/>
                        <a:pt x="7054" y="8867"/>
                        <a:pt x="7015" y="8867"/>
                      </a:cubicBezTo>
                      <a:cubicBezTo>
                        <a:pt x="7003" y="8856"/>
                        <a:pt x="6990" y="8850"/>
                        <a:pt x="6974" y="8850"/>
                      </a:cubicBezTo>
                      <a:cubicBezTo>
                        <a:pt x="6951" y="8850"/>
                        <a:pt x="6924" y="8863"/>
                        <a:pt x="6891" y="8896"/>
                      </a:cubicBezTo>
                      <a:cubicBezTo>
                        <a:pt x="6839" y="8922"/>
                        <a:pt x="6810" y="8991"/>
                        <a:pt x="6771" y="9030"/>
                      </a:cubicBezTo>
                      <a:cubicBezTo>
                        <a:pt x="6716" y="9098"/>
                        <a:pt x="6647" y="9154"/>
                        <a:pt x="6579" y="9209"/>
                      </a:cubicBezTo>
                      <a:cubicBezTo>
                        <a:pt x="6553" y="9222"/>
                        <a:pt x="6527" y="9248"/>
                        <a:pt x="6497" y="9274"/>
                      </a:cubicBezTo>
                      <a:cubicBezTo>
                        <a:pt x="6484" y="9274"/>
                        <a:pt x="6471" y="9274"/>
                        <a:pt x="6471" y="9290"/>
                      </a:cubicBezTo>
                      <a:lnTo>
                        <a:pt x="6458" y="9303"/>
                      </a:lnTo>
                      <a:cubicBezTo>
                        <a:pt x="6403" y="9342"/>
                        <a:pt x="6351" y="9385"/>
                        <a:pt x="6282" y="9411"/>
                      </a:cubicBezTo>
                      <a:cubicBezTo>
                        <a:pt x="6274" y="9411"/>
                        <a:pt x="6264" y="9405"/>
                        <a:pt x="6254" y="9405"/>
                      </a:cubicBezTo>
                      <a:cubicBezTo>
                        <a:pt x="6249" y="9405"/>
                        <a:pt x="6244" y="9406"/>
                        <a:pt x="6240" y="9411"/>
                      </a:cubicBezTo>
                      <a:cubicBezTo>
                        <a:pt x="6188" y="9424"/>
                        <a:pt x="6146" y="9437"/>
                        <a:pt x="6090" y="9453"/>
                      </a:cubicBezTo>
                      <a:lnTo>
                        <a:pt x="6077" y="9453"/>
                      </a:lnTo>
                      <a:cubicBezTo>
                        <a:pt x="6051" y="9424"/>
                        <a:pt x="6025" y="9398"/>
                        <a:pt x="5983" y="9385"/>
                      </a:cubicBezTo>
                      <a:cubicBezTo>
                        <a:pt x="5932" y="9355"/>
                        <a:pt x="5878" y="9341"/>
                        <a:pt x="5824" y="9341"/>
                      </a:cubicBezTo>
                      <a:cubicBezTo>
                        <a:pt x="5776" y="9341"/>
                        <a:pt x="5729" y="9352"/>
                        <a:pt x="5683" y="9372"/>
                      </a:cubicBezTo>
                      <a:cubicBezTo>
                        <a:pt x="5644" y="9222"/>
                        <a:pt x="5507" y="9127"/>
                        <a:pt x="5357" y="9111"/>
                      </a:cubicBezTo>
                      <a:cubicBezTo>
                        <a:pt x="5263" y="9111"/>
                        <a:pt x="5156" y="9127"/>
                        <a:pt x="5061" y="9154"/>
                      </a:cubicBezTo>
                      <a:cubicBezTo>
                        <a:pt x="5074" y="9017"/>
                        <a:pt x="4980" y="8854"/>
                        <a:pt x="4804" y="8841"/>
                      </a:cubicBezTo>
                      <a:cubicBezTo>
                        <a:pt x="4491" y="8815"/>
                        <a:pt x="4179" y="8772"/>
                        <a:pt x="3866" y="8720"/>
                      </a:cubicBezTo>
                      <a:cubicBezTo>
                        <a:pt x="4192" y="8476"/>
                        <a:pt x="4491" y="8190"/>
                        <a:pt x="4775" y="7890"/>
                      </a:cubicBezTo>
                      <a:cubicBezTo>
                        <a:pt x="4788" y="7906"/>
                        <a:pt x="4804" y="7906"/>
                        <a:pt x="4817" y="7906"/>
                      </a:cubicBezTo>
                      <a:cubicBezTo>
                        <a:pt x="4981" y="7959"/>
                        <a:pt x="5148" y="7983"/>
                        <a:pt x="5314" y="7983"/>
                      </a:cubicBezTo>
                      <a:cubicBezTo>
                        <a:pt x="5529" y="7983"/>
                        <a:pt x="5743" y="7941"/>
                        <a:pt x="5944" y="7864"/>
                      </a:cubicBezTo>
                      <a:cubicBezTo>
                        <a:pt x="6120" y="7727"/>
                        <a:pt x="6269" y="7551"/>
                        <a:pt x="6484" y="7483"/>
                      </a:cubicBezTo>
                      <a:cubicBezTo>
                        <a:pt x="6514" y="7470"/>
                        <a:pt x="6527" y="7470"/>
                        <a:pt x="6553" y="7470"/>
                      </a:cubicBezTo>
                      <a:cubicBezTo>
                        <a:pt x="6579" y="7431"/>
                        <a:pt x="6621" y="7388"/>
                        <a:pt x="6660" y="7349"/>
                      </a:cubicBezTo>
                      <a:cubicBezTo>
                        <a:pt x="6660" y="7362"/>
                        <a:pt x="6676" y="7362"/>
                        <a:pt x="6689" y="7362"/>
                      </a:cubicBezTo>
                      <a:cubicBezTo>
                        <a:pt x="6742" y="7375"/>
                        <a:pt x="6784" y="7375"/>
                        <a:pt x="6839" y="7375"/>
                      </a:cubicBezTo>
                      <a:cubicBezTo>
                        <a:pt x="6839" y="7380"/>
                        <a:pt x="6841" y="7381"/>
                        <a:pt x="6843" y="7381"/>
                      </a:cubicBezTo>
                      <a:cubicBezTo>
                        <a:pt x="6847" y="7381"/>
                        <a:pt x="6852" y="7375"/>
                        <a:pt x="6852" y="7375"/>
                      </a:cubicBezTo>
                      <a:cubicBezTo>
                        <a:pt x="6852" y="7388"/>
                        <a:pt x="6865" y="7388"/>
                        <a:pt x="6865" y="7388"/>
                      </a:cubicBezTo>
                      <a:cubicBezTo>
                        <a:pt x="6960" y="7431"/>
                        <a:pt x="7028" y="7431"/>
                        <a:pt x="7123" y="7431"/>
                      </a:cubicBezTo>
                      <a:cubicBezTo>
                        <a:pt x="7215" y="7431"/>
                        <a:pt x="7313" y="7435"/>
                        <a:pt x="7411" y="7435"/>
                      </a:cubicBezTo>
                      <a:cubicBezTo>
                        <a:pt x="7599" y="7435"/>
                        <a:pt x="7789" y="7418"/>
                        <a:pt x="7950" y="7320"/>
                      </a:cubicBezTo>
                      <a:cubicBezTo>
                        <a:pt x="8019" y="7287"/>
                        <a:pt x="7980" y="7204"/>
                        <a:pt x="7917" y="7204"/>
                      </a:cubicBezTo>
                      <a:cubicBezTo>
                        <a:pt x="7905" y="7204"/>
                        <a:pt x="7894" y="7207"/>
                        <a:pt x="7881" y="7213"/>
                      </a:cubicBezTo>
                      <a:lnTo>
                        <a:pt x="7868" y="7213"/>
                      </a:lnTo>
                      <a:cubicBezTo>
                        <a:pt x="7860" y="7213"/>
                        <a:pt x="7851" y="7207"/>
                        <a:pt x="7842" y="7207"/>
                      </a:cubicBezTo>
                      <a:cubicBezTo>
                        <a:pt x="7838" y="7207"/>
                        <a:pt x="7834" y="7208"/>
                        <a:pt x="7829" y="7213"/>
                      </a:cubicBezTo>
                      <a:cubicBezTo>
                        <a:pt x="7761" y="7213"/>
                        <a:pt x="7706" y="7226"/>
                        <a:pt x="7653" y="7255"/>
                      </a:cubicBezTo>
                      <a:cubicBezTo>
                        <a:pt x="7637" y="7268"/>
                        <a:pt x="7624" y="7268"/>
                        <a:pt x="7624" y="7281"/>
                      </a:cubicBezTo>
                      <a:cubicBezTo>
                        <a:pt x="7556" y="7294"/>
                        <a:pt x="7491" y="7294"/>
                        <a:pt x="7422" y="7294"/>
                      </a:cubicBezTo>
                      <a:lnTo>
                        <a:pt x="7191" y="7294"/>
                      </a:lnTo>
                      <a:cubicBezTo>
                        <a:pt x="7217" y="7268"/>
                        <a:pt x="7204" y="7186"/>
                        <a:pt x="7136" y="7173"/>
                      </a:cubicBezTo>
                      <a:cubicBezTo>
                        <a:pt x="7028" y="7157"/>
                        <a:pt x="6921" y="7144"/>
                        <a:pt x="6810" y="7105"/>
                      </a:cubicBezTo>
                      <a:cubicBezTo>
                        <a:pt x="6823" y="7092"/>
                        <a:pt x="6823" y="7076"/>
                        <a:pt x="6823" y="7063"/>
                      </a:cubicBezTo>
                      <a:cubicBezTo>
                        <a:pt x="6852" y="7037"/>
                        <a:pt x="6878" y="6994"/>
                        <a:pt x="6891" y="6968"/>
                      </a:cubicBezTo>
                      <a:cubicBezTo>
                        <a:pt x="6921" y="6955"/>
                        <a:pt x="6921" y="6913"/>
                        <a:pt x="6904" y="6900"/>
                      </a:cubicBezTo>
                      <a:cubicBezTo>
                        <a:pt x="7341" y="6630"/>
                        <a:pt x="7719" y="6317"/>
                        <a:pt x="8087" y="5978"/>
                      </a:cubicBezTo>
                      <a:cubicBezTo>
                        <a:pt x="8100" y="5985"/>
                        <a:pt x="8117" y="5988"/>
                        <a:pt x="8135" y="5988"/>
                      </a:cubicBezTo>
                      <a:cubicBezTo>
                        <a:pt x="8154" y="5988"/>
                        <a:pt x="8174" y="5985"/>
                        <a:pt x="8194" y="5978"/>
                      </a:cubicBezTo>
                      <a:cubicBezTo>
                        <a:pt x="8249" y="5965"/>
                        <a:pt x="8249" y="5897"/>
                        <a:pt x="8223" y="5871"/>
                      </a:cubicBezTo>
                      <a:cubicBezTo>
                        <a:pt x="8262" y="5815"/>
                        <a:pt x="8223" y="5760"/>
                        <a:pt x="8168" y="5747"/>
                      </a:cubicBezTo>
                      <a:cubicBezTo>
                        <a:pt x="8160" y="5746"/>
                        <a:pt x="8152" y="5745"/>
                        <a:pt x="8145" y="5745"/>
                      </a:cubicBezTo>
                      <a:cubicBezTo>
                        <a:pt x="8065" y="5745"/>
                        <a:pt x="8018" y="5807"/>
                        <a:pt x="8018" y="5855"/>
                      </a:cubicBezTo>
                      <a:cubicBezTo>
                        <a:pt x="7666" y="6167"/>
                        <a:pt x="7311" y="6480"/>
                        <a:pt x="6921" y="6724"/>
                      </a:cubicBezTo>
                      <a:lnTo>
                        <a:pt x="6891" y="6724"/>
                      </a:lnTo>
                      <a:cubicBezTo>
                        <a:pt x="6823" y="6737"/>
                        <a:pt x="6742" y="6766"/>
                        <a:pt x="6689" y="6792"/>
                      </a:cubicBezTo>
                      <a:cubicBezTo>
                        <a:pt x="6646" y="6782"/>
                        <a:pt x="6602" y="6762"/>
                        <a:pt x="6560" y="6762"/>
                      </a:cubicBezTo>
                      <a:cubicBezTo>
                        <a:pt x="6548" y="6762"/>
                        <a:pt x="6537" y="6763"/>
                        <a:pt x="6527" y="6766"/>
                      </a:cubicBezTo>
                      <a:cubicBezTo>
                        <a:pt x="6553" y="6643"/>
                        <a:pt x="6566" y="6535"/>
                        <a:pt x="6566" y="6424"/>
                      </a:cubicBezTo>
                      <a:cubicBezTo>
                        <a:pt x="6579" y="6236"/>
                        <a:pt x="6553" y="6047"/>
                        <a:pt x="6608" y="5871"/>
                      </a:cubicBezTo>
                      <a:cubicBezTo>
                        <a:pt x="6621" y="5884"/>
                        <a:pt x="6621" y="5884"/>
                        <a:pt x="6634" y="5884"/>
                      </a:cubicBezTo>
                      <a:cubicBezTo>
                        <a:pt x="6641" y="5885"/>
                        <a:pt x="6648" y="5886"/>
                        <a:pt x="6654" y="5886"/>
                      </a:cubicBezTo>
                      <a:cubicBezTo>
                        <a:pt x="6699" y="5886"/>
                        <a:pt x="6729" y="5848"/>
                        <a:pt x="6729" y="5802"/>
                      </a:cubicBezTo>
                      <a:cubicBezTo>
                        <a:pt x="6702" y="5708"/>
                        <a:pt x="6702" y="5721"/>
                        <a:pt x="6647" y="5653"/>
                      </a:cubicBezTo>
                      <a:cubicBezTo>
                        <a:pt x="6634" y="5640"/>
                        <a:pt x="6614" y="5633"/>
                        <a:pt x="6595" y="5633"/>
                      </a:cubicBezTo>
                      <a:cubicBezTo>
                        <a:pt x="6576" y="5633"/>
                        <a:pt x="6559" y="5640"/>
                        <a:pt x="6553" y="5653"/>
                      </a:cubicBezTo>
                      <a:cubicBezTo>
                        <a:pt x="6540" y="5666"/>
                        <a:pt x="6527" y="5679"/>
                        <a:pt x="6527" y="5708"/>
                      </a:cubicBezTo>
                      <a:lnTo>
                        <a:pt x="6514" y="5708"/>
                      </a:lnTo>
                      <a:cubicBezTo>
                        <a:pt x="6458" y="5855"/>
                        <a:pt x="6445" y="6004"/>
                        <a:pt x="6445" y="6167"/>
                      </a:cubicBezTo>
                      <a:cubicBezTo>
                        <a:pt x="6432" y="6385"/>
                        <a:pt x="6432" y="6604"/>
                        <a:pt x="6377" y="6818"/>
                      </a:cubicBezTo>
                      <a:cubicBezTo>
                        <a:pt x="6364" y="6832"/>
                        <a:pt x="6334" y="6861"/>
                        <a:pt x="6321" y="6887"/>
                      </a:cubicBezTo>
                      <a:cubicBezTo>
                        <a:pt x="6240" y="7024"/>
                        <a:pt x="6133" y="7131"/>
                        <a:pt x="6009" y="7213"/>
                      </a:cubicBezTo>
                      <a:cubicBezTo>
                        <a:pt x="5739" y="7294"/>
                        <a:pt x="5455" y="7362"/>
                        <a:pt x="5169" y="7401"/>
                      </a:cubicBezTo>
                      <a:lnTo>
                        <a:pt x="5169" y="7268"/>
                      </a:lnTo>
                      <a:cubicBezTo>
                        <a:pt x="5195" y="6942"/>
                        <a:pt x="5263" y="6617"/>
                        <a:pt x="5357" y="6304"/>
                      </a:cubicBezTo>
                      <a:cubicBezTo>
                        <a:pt x="5413" y="6223"/>
                        <a:pt x="5455" y="6141"/>
                        <a:pt x="5468" y="6034"/>
                      </a:cubicBezTo>
                      <a:cubicBezTo>
                        <a:pt x="5468" y="6034"/>
                        <a:pt x="5481" y="6017"/>
                        <a:pt x="5494" y="6017"/>
                      </a:cubicBezTo>
                      <a:cubicBezTo>
                        <a:pt x="5618" y="5936"/>
                        <a:pt x="5739" y="5841"/>
                        <a:pt x="5846" y="5734"/>
                      </a:cubicBezTo>
                      <a:cubicBezTo>
                        <a:pt x="5862" y="5721"/>
                        <a:pt x="5875" y="5692"/>
                        <a:pt x="5888" y="5679"/>
                      </a:cubicBezTo>
                      <a:cubicBezTo>
                        <a:pt x="5944" y="5190"/>
                        <a:pt x="6282" y="4812"/>
                        <a:pt x="6527" y="4405"/>
                      </a:cubicBezTo>
                      <a:cubicBezTo>
                        <a:pt x="6553" y="4350"/>
                        <a:pt x="6595" y="4308"/>
                        <a:pt x="6647" y="4295"/>
                      </a:cubicBezTo>
                      <a:cubicBezTo>
                        <a:pt x="6660" y="4174"/>
                        <a:pt x="6660" y="4050"/>
                        <a:pt x="6608" y="3943"/>
                      </a:cubicBezTo>
                      <a:cubicBezTo>
                        <a:pt x="6514" y="3738"/>
                        <a:pt x="6334" y="3643"/>
                        <a:pt x="6133" y="3575"/>
                      </a:cubicBezTo>
                      <a:lnTo>
                        <a:pt x="6133" y="3591"/>
                      </a:lnTo>
                      <a:lnTo>
                        <a:pt x="5888" y="3591"/>
                      </a:lnTo>
                      <a:cubicBezTo>
                        <a:pt x="5765" y="3591"/>
                        <a:pt x="5670" y="3493"/>
                        <a:pt x="5631" y="3386"/>
                      </a:cubicBezTo>
                      <a:cubicBezTo>
                        <a:pt x="5497" y="3301"/>
                        <a:pt x="5352" y="3206"/>
                        <a:pt x="5176" y="3206"/>
                      </a:cubicBezTo>
                      <a:cubicBezTo>
                        <a:pt x="5155" y="3206"/>
                        <a:pt x="5134" y="3207"/>
                        <a:pt x="5113" y="3210"/>
                      </a:cubicBezTo>
                      <a:cubicBezTo>
                        <a:pt x="5087" y="3223"/>
                        <a:pt x="5061" y="3223"/>
                        <a:pt x="5032" y="3236"/>
                      </a:cubicBezTo>
                      <a:cubicBezTo>
                        <a:pt x="4898" y="3467"/>
                        <a:pt x="4641" y="3617"/>
                        <a:pt x="4397" y="3686"/>
                      </a:cubicBezTo>
                      <a:cubicBezTo>
                        <a:pt x="4369" y="3692"/>
                        <a:pt x="4341" y="3695"/>
                        <a:pt x="4316" y="3695"/>
                      </a:cubicBezTo>
                      <a:cubicBezTo>
                        <a:pt x="4290" y="3695"/>
                        <a:pt x="4267" y="3692"/>
                        <a:pt x="4247" y="3686"/>
                      </a:cubicBezTo>
                      <a:cubicBezTo>
                        <a:pt x="4184" y="3698"/>
                        <a:pt x="4120" y="3704"/>
                        <a:pt x="4055" y="3704"/>
                      </a:cubicBezTo>
                      <a:cubicBezTo>
                        <a:pt x="3773" y="3704"/>
                        <a:pt x="3484" y="3597"/>
                        <a:pt x="3241" y="3510"/>
                      </a:cubicBezTo>
                      <a:cubicBezTo>
                        <a:pt x="3215" y="3510"/>
                        <a:pt x="3189" y="3493"/>
                        <a:pt x="3176" y="3493"/>
                      </a:cubicBezTo>
                      <a:cubicBezTo>
                        <a:pt x="3241" y="3034"/>
                        <a:pt x="3270" y="2585"/>
                        <a:pt x="3257" y="2126"/>
                      </a:cubicBezTo>
                      <a:cubicBezTo>
                        <a:pt x="3270" y="2126"/>
                        <a:pt x="3270" y="2109"/>
                        <a:pt x="3283" y="2109"/>
                      </a:cubicBezTo>
                      <a:cubicBezTo>
                        <a:pt x="3527" y="1920"/>
                        <a:pt x="3772" y="1732"/>
                        <a:pt x="3990" y="1526"/>
                      </a:cubicBezTo>
                      <a:cubicBezTo>
                        <a:pt x="4084" y="1445"/>
                        <a:pt x="4205" y="1338"/>
                        <a:pt x="4299" y="1214"/>
                      </a:cubicBezTo>
                      <a:cubicBezTo>
                        <a:pt x="4317" y="1231"/>
                        <a:pt x="4338" y="1238"/>
                        <a:pt x="4364" y="1238"/>
                      </a:cubicBezTo>
                      <a:cubicBezTo>
                        <a:pt x="4381" y="1238"/>
                        <a:pt x="4401" y="1235"/>
                        <a:pt x="4423" y="1230"/>
                      </a:cubicBezTo>
                      <a:cubicBezTo>
                        <a:pt x="4543" y="1175"/>
                        <a:pt x="4517" y="1038"/>
                        <a:pt x="4423" y="986"/>
                      </a:cubicBezTo>
                      <a:cubicBezTo>
                        <a:pt x="4416" y="978"/>
                        <a:pt x="4406" y="974"/>
                        <a:pt x="4395" y="974"/>
                      </a:cubicBezTo>
                      <a:cubicBezTo>
                        <a:pt x="4385" y="974"/>
                        <a:pt x="4374" y="978"/>
                        <a:pt x="4367" y="986"/>
                      </a:cubicBezTo>
                      <a:cubicBezTo>
                        <a:pt x="4353" y="975"/>
                        <a:pt x="4337" y="970"/>
                        <a:pt x="4321" y="970"/>
                      </a:cubicBezTo>
                      <a:cubicBezTo>
                        <a:pt x="4293" y="970"/>
                        <a:pt x="4268" y="985"/>
                        <a:pt x="4260" y="1012"/>
                      </a:cubicBezTo>
                      <a:cubicBezTo>
                        <a:pt x="4247" y="1038"/>
                        <a:pt x="4247" y="1051"/>
                        <a:pt x="4247" y="1067"/>
                      </a:cubicBezTo>
                      <a:cubicBezTo>
                        <a:pt x="4205" y="1149"/>
                        <a:pt x="4084" y="1256"/>
                        <a:pt x="4029" y="1311"/>
                      </a:cubicBezTo>
                      <a:cubicBezTo>
                        <a:pt x="4015" y="1296"/>
                        <a:pt x="3996" y="1284"/>
                        <a:pt x="3975" y="1284"/>
                      </a:cubicBezTo>
                      <a:cubicBezTo>
                        <a:pt x="3958" y="1284"/>
                        <a:pt x="3939" y="1292"/>
                        <a:pt x="3921" y="1311"/>
                      </a:cubicBezTo>
                      <a:cubicBezTo>
                        <a:pt x="3745" y="1474"/>
                        <a:pt x="3540" y="1608"/>
                        <a:pt x="3309" y="1732"/>
                      </a:cubicBezTo>
                      <a:cubicBezTo>
                        <a:pt x="3303" y="1725"/>
                        <a:pt x="3293" y="1722"/>
                        <a:pt x="3283" y="1722"/>
                      </a:cubicBezTo>
                      <a:cubicBezTo>
                        <a:pt x="3273" y="1722"/>
                        <a:pt x="3263" y="1725"/>
                        <a:pt x="3257" y="1732"/>
                      </a:cubicBezTo>
                      <a:cubicBezTo>
                        <a:pt x="3228" y="1719"/>
                        <a:pt x="3189" y="1689"/>
                        <a:pt x="3159" y="1663"/>
                      </a:cubicBezTo>
                      <a:cubicBezTo>
                        <a:pt x="3202" y="1487"/>
                        <a:pt x="3159" y="1230"/>
                        <a:pt x="3176" y="1080"/>
                      </a:cubicBezTo>
                      <a:cubicBezTo>
                        <a:pt x="3176" y="1067"/>
                        <a:pt x="3159" y="1038"/>
                        <a:pt x="3146" y="1038"/>
                      </a:cubicBezTo>
                      <a:cubicBezTo>
                        <a:pt x="3176" y="956"/>
                        <a:pt x="3189" y="875"/>
                        <a:pt x="3202" y="823"/>
                      </a:cubicBezTo>
                      <a:cubicBezTo>
                        <a:pt x="3215" y="742"/>
                        <a:pt x="3215" y="660"/>
                        <a:pt x="3228" y="579"/>
                      </a:cubicBezTo>
                      <a:cubicBezTo>
                        <a:pt x="3228" y="523"/>
                        <a:pt x="3296" y="305"/>
                        <a:pt x="3283" y="211"/>
                      </a:cubicBezTo>
                      <a:cubicBezTo>
                        <a:pt x="3296" y="211"/>
                        <a:pt x="3322" y="198"/>
                        <a:pt x="3338" y="198"/>
                      </a:cubicBezTo>
                      <a:cubicBezTo>
                        <a:pt x="3390" y="172"/>
                        <a:pt x="3404" y="116"/>
                        <a:pt x="3364" y="74"/>
                      </a:cubicBezTo>
                      <a:cubicBezTo>
                        <a:pt x="3364" y="61"/>
                        <a:pt x="3351" y="61"/>
                        <a:pt x="3338" y="48"/>
                      </a:cubicBezTo>
                      <a:cubicBezTo>
                        <a:pt x="3338" y="35"/>
                        <a:pt x="3322" y="22"/>
                        <a:pt x="3296" y="9"/>
                      </a:cubicBezTo>
                      <a:cubicBezTo>
                        <a:pt x="3281" y="3"/>
                        <a:pt x="3267" y="1"/>
                        <a:pt x="3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v</a:t>
                  </a:r>
                  <a:endParaRPr/>
                </a:p>
              </p:txBody>
            </p:sp>
            <p:sp>
              <p:nvSpPr>
                <p:cNvPr id="3092" name="Google Shape;3092;p73"/>
                <p:cNvSpPr/>
                <p:nvPr/>
              </p:nvSpPr>
              <p:spPr>
                <a:xfrm>
                  <a:off x="5339282" y="1796128"/>
                  <a:ext cx="2179216" cy="2350843"/>
                </a:xfrm>
                <a:custGeom>
                  <a:avLst/>
                  <a:gdLst/>
                  <a:ahLst/>
                  <a:cxnLst/>
                  <a:rect l="l" t="t" r="r" b="b"/>
                  <a:pathLst>
                    <a:path w="5371" h="5794" extrusionOk="0">
                      <a:moveTo>
                        <a:pt x="4266" y="0"/>
                      </a:moveTo>
                      <a:cubicBezTo>
                        <a:pt x="3936" y="0"/>
                        <a:pt x="3606" y="55"/>
                        <a:pt x="3290" y="161"/>
                      </a:cubicBezTo>
                      <a:cubicBezTo>
                        <a:pt x="2586" y="405"/>
                        <a:pt x="2124" y="919"/>
                        <a:pt x="1636" y="1463"/>
                      </a:cubicBezTo>
                      <a:cubicBezTo>
                        <a:pt x="1365" y="1763"/>
                        <a:pt x="1040" y="1978"/>
                        <a:pt x="782" y="2277"/>
                      </a:cubicBezTo>
                      <a:cubicBezTo>
                        <a:pt x="538" y="2522"/>
                        <a:pt x="414" y="2847"/>
                        <a:pt x="346" y="3173"/>
                      </a:cubicBezTo>
                      <a:cubicBezTo>
                        <a:pt x="170" y="4013"/>
                        <a:pt x="76" y="4883"/>
                        <a:pt x="7" y="5723"/>
                      </a:cubicBezTo>
                      <a:cubicBezTo>
                        <a:pt x="1" y="5770"/>
                        <a:pt x="32" y="5794"/>
                        <a:pt x="66" y="5794"/>
                      </a:cubicBezTo>
                      <a:cubicBezTo>
                        <a:pt x="100" y="5794"/>
                        <a:pt x="137" y="5770"/>
                        <a:pt x="144" y="5723"/>
                      </a:cubicBezTo>
                      <a:cubicBezTo>
                        <a:pt x="212" y="4938"/>
                        <a:pt x="307" y="4137"/>
                        <a:pt x="457" y="3349"/>
                      </a:cubicBezTo>
                      <a:cubicBezTo>
                        <a:pt x="522" y="2955"/>
                        <a:pt x="646" y="2590"/>
                        <a:pt x="929" y="2303"/>
                      </a:cubicBezTo>
                      <a:cubicBezTo>
                        <a:pt x="1173" y="2072"/>
                        <a:pt x="1434" y="1870"/>
                        <a:pt x="1662" y="1626"/>
                      </a:cubicBezTo>
                      <a:cubicBezTo>
                        <a:pt x="2150" y="1112"/>
                        <a:pt x="2573" y="581"/>
                        <a:pt x="3251" y="323"/>
                      </a:cubicBezTo>
                      <a:cubicBezTo>
                        <a:pt x="3581" y="200"/>
                        <a:pt x="3925" y="139"/>
                        <a:pt x="4269" y="139"/>
                      </a:cubicBezTo>
                      <a:cubicBezTo>
                        <a:pt x="4604" y="139"/>
                        <a:pt x="4939" y="196"/>
                        <a:pt x="5260" y="310"/>
                      </a:cubicBezTo>
                      <a:cubicBezTo>
                        <a:pt x="5270" y="315"/>
                        <a:pt x="5280" y="318"/>
                        <a:pt x="5289" y="318"/>
                      </a:cubicBezTo>
                      <a:cubicBezTo>
                        <a:pt x="5350" y="318"/>
                        <a:pt x="5370" y="212"/>
                        <a:pt x="5299" y="187"/>
                      </a:cubicBezTo>
                      <a:cubicBezTo>
                        <a:pt x="4964" y="61"/>
                        <a:pt x="4615" y="0"/>
                        <a:pt x="4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3"/>
                <p:cNvSpPr/>
                <p:nvPr/>
              </p:nvSpPr>
              <p:spPr>
                <a:xfrm>
                  <a:off x="6898484" y="2594998"/>
                  <a:ext cx="259266" cy="216664"/>
                </a:xfrm>
                <a:custGeom>
                  <a:avLst/>
                  <a:gdLst/>
                  <a:ahLst/>
                  <a:cxnLst/>
                  <a:rect l="l" t="t" r="r" b="b"/>
                  <a:pathLst>
                    <a:path w="639" h="534" extrusionOk="0">
                      <a:moveTo>
                        <a:pt x="550" y="1"/>
                      </a:moveTo>
                      <a:cubicBezTo>
                        <a:pt x="528" y="1"/>
                        <a:pt x="506" y="12"/>
                        <a:pt x="492" y="38"/>
                      </a:cubicBezTo>
                      <a:cubicBezTo>
                        <a:pt x="398" y="201"/>
                        <a:pt x="248" y="321"/>
                        <a:pt x="72" y="390"/>
                      </a:cubicBezTo>
                      <a:cubicBezTo>
                        <a:pt x="1" y="424"/>
                        <a:pt x="25" y="534"/>
                        <a:pt x="86" y="534"/>
                      </a:cubicBezTo>
                      <a:cubicBezTo>
                        <a:pt x="95" y="534"/>
                        <a:pt x="105" y="531"/>
                        <a:pt x="115" y="527"/>
                      </a:cubicBezTo>
                      <a:cubicBezTo>
                        <a:pt x="316" y="445"/>
                        <a:pt x="492" y="295"/>
                        <a:pt x="603" y="103"/>
                      </a:cubicBezTo>
                      <a:cubicBezTo>
                        <a:pt x="638" y="48"/>
                        <a:pt x="59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3"/>
                <p:cNvSpPr/>
                <p:nvPr/>
              </p:nvSpPr>
              <p:spPr>
                <a:xfrm>
                  <a:off x="6520754" y="2420537"/>
                  <a:ext cx="131053" cy="261295"/>
                </a:xfrm>
                <a:custGeom>
                  <a:avLst/>
                  <a:gdLst/>
                  <a:ahLst/>
                  <a:cxnLst/>
                  <a:rect l="l" t="t" r="r" b="b"/>
                  <a:pathLst>
                    <a:path w="323" h="644" extrusionOk="0">
                      <a:moveTo>
                        <a:pt x="88" y="1"/>
                      </a:moveTo>
                      <a:cubicBezTo>
                        <a:pt x="65" y="1"/>
                        <a:pt x="44" y="14"/>
                        <a:pt x="39" y="45"/>
                      </a:cubicBezTo>
                      <a:cubicBezTo>
                        <a:pt x="0" y="250"/>
                        <a:pt x="52" y="452"/>
                        <a:pt x="176" y="615"/>
                      </a:cubicBezTo>
                      <a:cubicBezTo>
                        <a:pt x="192" y="635"/>
                        <a:pt x="213" y="643"/>
                        <a:pt x="233" y="643"/>
                      </a:cubicBezTo>
                      <a:cubicBezTo>
                        <a:pt x="281" y="643"/>
                        <a:pt x="323" y="596"/>
                        <a:pt x="283" y="550"/>
                      </a:cubicBezTo>
                      <a:cubicBezTo>
                        <a:pt x="189" y="413"/>
                        <a:pt x="134" y="250"/>
                        <a:pt x="163" y="87"/>
                      </a:cubicBezTo>
                      <a:cubicBezTo>
                        <a:pt x="171" y="36"/>
                        <a:pt x="12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3"/>
                <p:cNvSpPr/>
                <p:nvPr/>
              </p:nvSpPr>
              <p:spPr>
                <a:xfrm>
                  <a:off x="6718748" y="3076187"/>
                  <a:ext cx="80336" cy="500274"/>
                </a:xfrm>
                <a:custGeom>
                  <a:avLst/>
                  <a:gdLst/>
                  <a:ahLst/>
                  <a:cxnLst/>
                  <a:rect l="l" t="t" r="r" b="b"/>
                  <a:pathLst>
                    <a:path w="198" h="1233" extrusionOk="0">
                      <a:moveTo>
                        <a:pt x="118" y="0"/>
                      </a:moveTo>
                      <a:cubicBezTo>
                        <a:pt x="84" y="0"/>
                        <a:pt x="46" y="25"/>
                        <a:pt x="40" y="73"/>
                      </a:cubicBezTo>
                      <a:cubicBezTo>
                        <a:pt x="1" y="438"/>
                        <a:pt x="14" y="806"/>
                        <a:pt x="69" y="1184"/>
                      </a:cubicBezTo>
                      <a:cubicBezTo>
                        <a:pt x="69" y="1217"/>
                        <a:pt x="91" y="1233"/>
                        <a:pt x="117" y="1233"/>
                      </a:cubicBezTo>
                      <a:cubicBezTo>
                        <a:pt x="154" y="1233"/>
                        <a:pt x="197" y="1201"/>
                        <a:pt x="190" y="1145"/>
                      </a:cubicBezTo>
                      <a:cubicBezTo>
                        <a:pt x="134" y="790"/>
                        <a:pt x="134" y="425"/>
                        <a:pt x="176" y="73"/>
                      </a:cubicBezTo>
                      <a:cubicBezTo>
                        <a:pt x="183" y="25"/>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3"/>
                <p:cNvSpPr/>
                <p:nvPr/>
              </p:nvSpPr>
              <p:spPr>
                <a:xfrm>
                  <a:off x="7389006" y="1968155"/>
                  <a:ext cx="72627" cy="158643"/>
                </a:xfrm>
                <a:custGeom>
                  <a:avLst/>
                  <a:gdLst/>
                  <a:ahLst/>
                  <a:cxnLst/>
                  <a:rect l="l" t="t" r="r" b="b"/>
                  <a:pathLst>
                    <a:path w="179" h="391" extrusionOk="0">
                      <a:moveTo>
                        <a:pt x="84" y="1"/>
                      </a:moveTo>
                      <a:cubicBezTo>
                        <a:pt x="42" y="1"/>
                        <a:pt x="1" y="33"/>
                        <a:pt x="16" y="88"/>
                      </a:cubicBezTo>
                      <a:cubicBezTo>
                        <a:pt x="45" y="157"/>
                        <a:pt x="45" y="238"/>
                        <a:pt x="16" y="307"/>
                      </a:cubicBezTo>
                      <a:cubicBezTo>
                        <a:pt x="8" y="356"/>
                        <a:pt x="52" y="391"/>
                        <a:pt x="92" y="391"/>
                      </a:cubicBezTo>
                      <a:cubicBezTo>
                        <a:pt x="118" y="391"/>
                        <a:pt x="143" y="377"/>
                        <a:pt x="153" y="346"/>
                      </a:cubicBezTo>
                      <a:cubicBezTo>
                        <a:pt x="179" y="251"/>
                        <a:pt x="179" y="144"/>
                        <a:pt x="153" y="49"/>
                      </a:cubicBezTo>
                      <a:cubicBezTo>
                        <a:pt x="142" y="16"/>
                        <a:pt x="113"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3"/>
                <p:cNvSpPr/>
                <p:nvPr/>
              </p:nvSpPr>
              <p:spPr>
                <a:xfrm>
                  <a:off x="6310588" y="3886823"/>
                  <a:ext cx="847180" cy="243848"/>
                </a:xfrm>
                <a:custGeom>
                  <a:avLst/>
                  <a:gdLst/>
                  <a:ahLst/>
                  <a:cxnLst/>
                  <a:rect l="l" t="t" r="r" b="b"/>
                  <a:pathLst>
                    <a:path w="2088" h="601" extrusionOk="0">
                      <a:moveTo>
                        <a:pt x="82" y="0"/>
                      </a:moveTo>
                      <a:cubicBezTo>
                        <a:pt x="0" y="0"/>
                        <a:pt x="0" y="137"/>
                        <a:pt x="82" y="137"/>
                      </a:cubicBezTo>
                      <a:cubicBezTo>
                        <a:pt x="720" y="192"/>
                        <a:pt x="1358" y="407"/>
                        <a:pt x="1971" y="599"/>
                      </a:cubicBezTo>
                      <a:cubicBezTo>
                        <a:pt x="1975" y="600"/>
                        <a:pt x="1979" y="600"/>
                        <a:pt x="1982" y="600"/>
                      </a:cubicBezTo>
                      <a:cubicBezTo>
                        <a:pt x="2056" y="600"/>
                        <a:pt x="2087" y="487"/>
                        <a:pt x="2010" y="463"/>
                      </a:cubicBezTo>
                      <a:cubicBezTo>
                        <a:pt x="1384" y="274"/>
                        <a:pt x="733" y="55"/>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3"/>
                <p:cNvSpPr/>
                <p:nvPr/>
              </p:nvSpPr>
              <p:spPr>
                <a:xfrm>
                  <a:off x="5544173" y="3002345"/>
                  <a:ext cx="490537" cy="1007446"/>
                </a:xfrm>
                <a:custGeom>
                  <a:avLst/>
                  <a:gdLst/>
                  <a:ahLst/>
                  <a:cxnLst/>
                  <a:rect l="l" t="t" r="r" b="b"/>
                  <a:pathLst>
                    <a:path w="1209" h="2483" extrusionOk="0">
                      <a:moveTo>
                        <a:pt x="1118" y="1"/>
                      </a:moveTo>
                      <a:cubicBezTo>
                        <a:pt x="1097" y="1"/>
                        <a:pt x="1076" y="11"/>
                        <a:pt x="1062" y="37"/>
                      </a:cubicBezTo>
                      <a:cubicBezTo>
                        <a:pt x="629" y="783"/>
                        <a:pt x="277" y="1571"/>
                        <a:pt x="17" y="2398"/>
                      </a:cubicBezTo>
                      <a:cubicBezTo>
                        <a:pt x="1" y="2448"/>
                        <a:pt x="41" y="2482"/>
                        <a:pt x="81" y="2482"/>
                      </a:cubicBezTo>
                      <a:cubicBezTo>
                        <a:pt x="106" y="2482"/>
                        <a:pt x="130" y="2469"/>
                        <a:pt x="141" y="2437"/>
                      </a:cubicBezTo>
                      <a:cubicBezTo>
                        <a:pt x="398" y="1623"/>
                        <a:pt x="750" y="838"/>
                        <a:pt x="1173" y="106"/>
                      </a:cubicBezTo>
                      <a:cubicBezTo>
                        <a:pt x="1208" y="50"/>
                        <a:pt x="1164"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3"/>
                <p:cNvSpPr/>
                <p:nvPr/>
              </p:nvSpPr>
              <p:spPr>
                <a:xfrm>
                  <a:off x="5318996" y="2310991"/>
                  <a:ext cx="285639" cy="448340"/>
                </a:xfrm>
                <a:custGeom>
                  <a:avLst/>
                  <a:gdLst/>
                  <a:ahLst/>
                  <a:cxnLst/>
                  <a:rect l="l" t="t" r="r" b="b"/>
                  <a:pathLst>
                    <a:path w="704" h="1105" extrusionOk="0">
                      <a:moveTo>
                        <a:pt x="230" y="1"/>
                      </a:moveTo>
                      <a:cubicBezTo>
                        <a:pt x="182" y="1"/>
                        <a:pt x="129" y="14"/>
                        <a:pt x="70" y="44"/>
                      </a:cubicBezTo>
                      <a:cubicBezTo>
                        <a:pt x="1" y="67"/>
                        <a:pt x="41" y="161"/>
                        <a:pt x="105" y="161"/>
                      </a:cubicBezTo>
                      <a:cubicBezTo>
                        <a:pt x="115" y="161"/>
                        <a:pt x="127" y="158"/>
                        <a:pt x="139" y="152"/>
                      </a:cubicBezTo>
                      <a:cubicBezTo>
                        <a:pt x="163" y="141"/>
                        <a:pt x="185" y="136"/>
                        <a:pt x="206" y="136"/>
                      </a:cubicBezTo>
                      <a:cubicBezTo>
                        <a:pt x="463" y="136"/>
                        <a:pt x="535" y="897"/>
                        <a:pt x="559" y="1048"/>
                      </a:cubicBezTo>
                      <a:cubicBezTo>
                        <a:pt x="564" y="1087"/>
                        <a:pt x="590" y="1104"/>
                        <a:pt x="618" y="1104"/>
                      </a:cubicBezTo>
                      <a:cubicBezTo>
                        <a:pt x="659" y="1104"/>
                        <a:pt x="703" y="1070"/>
                        <a:pt x="696" y="1021"/>
                      </a:cubicBezTo>
                      <a:cubicBezTo>
                        <a:pt x="658" y="771"/>
                        <a:pt x="590"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3"/>
                <p:cNvSpPr/>
                <p:nvPr/>
              </p:nvSpPr>
              <p:spPr>
                <a:xfrm>
                  <a:off x="6096365" y="1226086"/>
                  <a:ext cx="55992" cy="561135"/>
                </a:xfrm>
                <a:custGeom>
                  <a:avLst/>
                  <a:gdLst/>
                  <a:ahLst/>
                  <a:cxnLst/>
                  <a:rect l="l" t="t" r="r" b="b"/>
                  <a:pathLst>
                    <a:path w="138" h="1383" extrusionOk="0">
                      <a:moveTo>
                        <a:pt x="69" y="1"/>
                      </a:moveTo>
                      <a:cubicBezTo>
                        <a:pt x="35" y="1"/>
                        <a:pt x="1" y="25"/>
                        <a:pt x="1" y="74"/>
                      </a:cubicBezTo>
                      <a:lnTo>
                        <a:pt x="1" y="1321"/>
                      </a:lnTo>
                      <a:cubicBezTo>
                        <a:pt x="1" y="1362"/>
                        <a:pt x="35" y="1382"/>
                        <a:pt x="69" y="1382"/>
                      </a:cubicBezTo>
                      <a:cubicBezTo>
                        <a:pt x="103" y="1382"/>
                        <a:pt x="138" y="1362"/>
                        <a:pt x="138" y="1321"/>
                      </a:cubicBezTo>
                      <a:lnTo>
                        <a:pt x="138" y="74"/>
                      </a:lnTo>
                      <a:cubicBezTo>
                        <a:pt x="138" y="25"/>
                        <a:pt x="103"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3"/>
                <p:cNvSpPr/>
                <p:nvPr/>
              </p:nvSpPr>
              <p:spPr>
                <a:xfrm>
                  <a:off x="6758103" y="1675628"/>
                  <a:ext cx="180553" cy="147283"/>
                </a:xfrm>
                <a:custGeom>
                  <a:avLst/>
                  <a:gdLst/>
                  <a:ahLst/>
                  <a:cxnLst/>
                  <a:rect l="l" t="t" r="r" b="b"/>
                  <a:pathLst>
                    <a:path w="445" h="363" extrusionOk="0">
                      <a:moveTo>
                        <a:pt x="377" y="1"/>
                      </a:moveTo>
                      <a:cubicBezTo>
                        <a:pt x="365" y="1"/>
                        <a:pt x="352" y="4"/>
                        <a:pt x="337" y="8"/>
                      </a:cubicBezTo>
                      <a:cubicBezTo>
                        <a:pt x="216" y="64"/>
                        <a:pt x="106" y="158"/>
                        <a:pt x="37" y="269"/>
                      </a:cubicBezTo>
                      <a:cubicBezTo>
                        <a:pt x="0" y="315"/>
                        <a:pt x="50" y="362"/>
                        <a:pt x="101" y="362"/>
                      </a:cubicBezTo>
                      <a:cubicBezTo>
                        <a:pt x="123" y="362"/>
                        <a:pt x="145" y="354"/>
                        <a:pt x="161" y="334"/>
                      </a:cubicBezTo>
                      <a:cubicBezTo>
                        <a:pt x="216" y="239"/>
                        <a:pt x="311" y="171"/>
                        <a:pt x="405" y="132"/>
                      </a:cubicBezTo>
                      <a:cubicBezTo>
                        <a:pt x="444" y="119"/>
                        <a:pt x="444" y="64"/>
                        <a:pt x="431" y="37"/>
                      </a:cubicBezTo>
                      <a:cubicBezTo>
                        <a:pt x="414" y="10"/>
                        <a:pt x="39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3"/>
                <p:cNvSpPr/>
                <p:nvPr/>
              </p:nvSpPr>
              <p:spPr>
                <a:xfrm>
                  <a:off x="6901730" y="3187761"/>
                  <a:ext cx="699491" cy="336356"/>
                </a:xfrm>
                <a:custGeom>
                  <a:avLst/>
                  <a:gdLst/>
                  <a:ahLst/>
                  <a:cxnLst/>
                  <a:rect l="l" t="t" r="r" b="b"/>
                  <a:pathLst>
                    <a:path w="1724" h="829" extrusionOk="0">
                      <a:moveTo>
                        <a:pt x="1633" y="0"/>
                      </a:moveTo>
                      <a:cubicBezTo>
                        <a:pt x="1622" y="0"/>
                        <a:pt x="1610" y="4"/>
                        <a:pt x="1598" y="13"/>
                      </a:cubicBezTo>
                      <a:cubicBezTo>
                        <a:pt x="1136" y="326"/>
                        <a:pt x="634" y="557"/>
                        <a:pt x="90" y="694"/>
                      </a:cubicBezTo>
                      <a:cubicBezTo>
                        <a:pt x="1" y="719"/>
                        <a:pt x="34" y="828"/>
                        <a:pt x="107" y="828"/>
                      </a:cubicBezTo>
                      <a:cubicBezTo>
                        <a:pt x="111" y="828"/>
                        <a:pt x="115" y="828"/>
                        <a:pt x="120" y="827"/>
                      </a:cubicBezTo>
                      <a:cubicBezTo>
                        <a:pt x="676" y="678"/>
                        <a:pt x="1191" y="450"/>
                        <a:pt x="1666" y="124"/>
                      </a:cubicBezTo>
                      <a:cubicBezTo>
                        <a:pt x="1723" y="89"/>
                        <a:pt x="1686"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3"/>
                <p:cNvSpPr/>
                <p:nvPr/>
              </p:nvSpPr>
              <p:spPr>
                <a:xfrm>
                  <a:off x="5728373" y="4166772"/>
                  <a:ext cx="1237905" cy="645528"/>
                </a:xfrm>
                <a:custGeom>
                  <a:avLst/>
                  <a:gdLst/>
                  <a:ahLst/>
                  <a:cxnLst/>
                  <a:rect l="l" t="t" r="r" b="b"/>
                  <a:pathLst>
                    <a:path w="3051" h="1591" extrusionOk="0">
                      <a:moveTo>
                        <a:pt x="2846" y="0"/>
                      </a:moveTo>
                      <a:cubicBezTo>
                        <a:pt x="1763" y="0"/>
                        <a:pt x="877" y="854"/>
                        <a:pt x="68" y="1456"/>
                      </a:cubicBezTo>
                      <a:cubicBezTo>
                        <a:pt x="0" y="1499"/>
                        <a:pt x="33" y="1591"/>
                        <a:pt x="92" y="1591"/>
                      </a:cubicBezTo>
                      <a:cubicBezTo>
                        <a:pt x="104" y="1591"/>
                        <a:pt x="118" y="1586"/>
                        <a:pt x="133" y="1577"/>
                      </a:cubicBezTo>
                      <a:cubicBezTo>
                        <a:pt x="918" y="973"/>
                        <a:pt x="1794" y="134"/>
                        <a:pt x="2852" y="134"/>
                      </a:cubicBezTo>
                      <a:cubicBezTo>
                        <a:pt x="2891" y="134"/>
                        <a:pt x="2930" y="135"/>
                        <a:pt x="2969" y="137"/>
                      </a:cubicBezTo>
                      <a:cubicBezTo>
                        <a:pt x="2974" y="138"/>
                        <a:pt x="2978" y="139"/>
                        <a:pt x="2982" y="139"/>
                      </a:cubicBezTo>
                      <a:cubicBezTo>
                        <a:pt x="3050" y="139"/>
                        <a:pt x="3046" y="16"/>
                        <a:pt x="2969" y="4"/>
                      </a:cubicBezTo>
                      <a:cubicBezTo>
                        <a:pt x="2928" y="1"/>
                        <a:pt x="2887"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3"/>
                <p:cNvSpPr/>
                <p:nvPr/>
              </p:nvSpPr>
              <p:spPr>
                <a:xfrm>
                  <a:off x="6728891" y="2113404"/>
                  <a:ext cx="232082" cy="87234"/>
                </a:xfrm>
                <a:custGeom>
                  <a:avLst/>
                  <a:gdLst/>
                  <a:ahLst/>
                  <a:cxnLst/>
                  <a:rect l="l" t="t" r="r" b="b"/>
                  <a:pathLst>
                    <a:path w="572" h="215" extrusionOk="0">
                      <a:moveTo>
                        <a:pt x="416" y="0"/>
                      </a:moveTo>
                      <a:cubicBezTo>
                        <a:pt x="297" y="0"/>
                        <a:pt x="173" y="38"/>
                        <a:pt x="70" y="85"/>
                      </a:cubicBezTo>
                      <a:cubicBezTo>
                        <a:pt x="0" y="119"/>
                        <a:pt x="41" y="215"/>
                        <a:pt x="105" y="215"/>
                      </a:cubicBezTo>
                      <a:cubicBezTo>
                        <a:pt x="115" y="215"/>
                        <a:pt x="127" y="212"/>
                        <a:pt x="138" y="206"/>
                      </a:cubicBezTo>
                      <a:cubicBezTo>
                        <a:pt x="228" y="160"/>
                        <a:pt x="317" y="134"/>
                        <a:pt x="415" y="134"/>
                      </a:cubicBezTo>
                      <a:cubicBezTo>
                        <a:pt x="435" y="134"/>
                        <a:pt x="456" y="135"/>
                        <a:pt x="477" y="137"/>
                      </a:cubicBezTo>
                      <a:cubicBezTo>
                        <a:pt x="482" y="138"/>
                        <a:pt x="486" y="138"/>
                        <a:pt x="490" y="138"/>
                      </a:cubicBezTo>
                      <a:cubicBezTo>
                        <a:pt x="571" y="138"/>
                        <a:pt x="567" y="16"/>
                        <a:pt x="477" y="4"/>
                      </a:cubicBezTo>
                      <a:cubicBezTo>
                        <a:pt x="457" y="1"/>
                        <a:pt x="43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3"/>
                <p:cNvSpPr/>
                <p:nvPr/>
              </p:nvSpPr>
              <p:spPr>
                <a:xfrm>
                  <a:off x="7483946" y="3138668"/>
                  <a:ext cx="121721" cy="71816"/>
                </a:xfrm>
                <a:custGeom>
                  <a:avLst/>
                  <a:gdLst/>
                  <a:ahLst/>
                  <a:cxnLst/>
                  <a:rect l="l" t="t" r="r" b="b"/>
                  <a:pathLst>
                    <a:path w="300" h="177" extrusionOk="0">
                      <a:moveTo>
                        <a:pt x="300" y="1"/>
                      </a:moveTo>
                      <a:cubicBezTo>
                        <a:pt x="271" y="14"/>
                        <a:pt x="231" y="40"/>
                        <a:pt x="202" y="53"/>
                      </a:cubicBezTo>
                      <a:cubicBezTo>
                        <a:pt x="137" y="95"/>
                        <a:pt x="69" y="134"/>
                        <a:pt x="0" y="177"/>
                      </a:cubicBezTo>
                      <a:cubicBezTo>
                        <a:pt x="26" y="177"/>
                        <a:pt x="56" y="177"/>
                        <a:pt x="69" y="164"/>
                      </a:cubicBezTo>
                      <a:cubicBezTo>
                        <a:pt x="108" y="134"/>
                        <a:pt x="163" y="108"/>
                        <a:pt x="202" y="82"/>
                      </a:cubicBezTo>
                      <a:cubicBezTo>
                        <a:pt x="244" y="53"/>
                        <a:pt x="271" y="27"/>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3"/>
                <p:cNvSpPr/>
                <p:nvPr/>
              </p:nvSpPr>
              <p:spPr>
                <a:xfrm>
                  <a:off x="7219413" y="3335444"/>
                  <a:ext cx="94537" cy="28402"/>
                </a:xfrm>
                <a:custGeom>
                  <a:avLst/>
                  <a:gdLst/>
                  <a:ahLst/>
                  <a:cxnLst/>
                  <a:rect l="l" t="t" r="r" b="b"/>
                  <a:pathLst>
                    <a:path w="233" h="70" extrusionOk="0">
                      <a:moveTo>
                        <a:pt x="180" y="0"/>
                      </a:moveTo>
                      <a:cubicBezTo>
                        <a:pt x="120" y="0"/>
                        <a:pt x="29" y="32"/>
                        <a:pt x="1" y="69"/>
                      </a:cubicBezTo>
                      <a:cubicBezTo>
                        <a:pt x="82" y="43"/>
                        <a:pt x="151" y="30"/>
                        <a:pt x="232" y="17"/>
                      </a:cubicBezTo>
                      <a:cubicBezTo>
                        <a:pt x="224" y="5"/>
                        <a:pt x="20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3"/>
                <p:cNvSpPr/>
                <p:nvPr/>
              </p:nvSpPr>
              <p:spPr>
                <a:xfrm>
                  <a:off x="7610532" y="3297306"/>
                  <a:ext cx="120910" cy="33676"/>
                </a:xfrm>
                <a:custGeom>
                  <a:avLst/>
                  <a:gdLst/>
                  <a:ahLst/>
                  <a:cxnLst/>
                  <a:rect l="l" t="t" r="r" b="b"/>
                  <a:pathLst>
                    <a:path w="298" h="83" extrusionOk="0">
                      <a:moveTo>
                        <a:pt x="14" y="1"/>
                      </a:moveTo>
                      <a:cubicBezTo>
                        <a:pt x="14" y="17"/>
                        <a:pt x="14" y="17"/>
                        <a:pt x="1" y="30"/>
                      </a:cubicBezTo>
                      <a:cubicBezTo>
                        <a:pt x="108" y="43"/>
                        <a:pt x="203" y="56"/>
                        <a:pt x="297" y="82"/>
                      </a:cubicBezTo>
                      <a:lnTo>
                        <a:pt x="297" y="69"/>
                      </a:lnTo>
                      <a:cubicBezTo>
                        <a:pt x="203" y="43"/>
                        <a:pt x="108" y="3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3"/>
                <p:cNvSpPr/>
                <p:nvPr/>
              </p:nvSpPr>
              <p:spPr>
                <a:xfrm>
                  <a:off x="7466499" y="2973538"/>
                  <a:ext cx="28402" cy="104680"/>
                </a:xfrm>
                <a:custGeom>
                  <a:avLst/>
                  <a:gdLst/>
                  <a:ahLst/>
                  <a:cxnLst/>
                  <a:rect l="l" t="t" r="r" b="b"/>
                  <a:pathLst>
                    <a:path w="70" h="258" extrusionOk="0">
                      <a:moveTo>
                        <a:pt x="43" y="1"/>
                      </a:moveTo>
                      <a:cubicBezTo>
                        <a:pt x="43" y="53"/>
                        <a:pt x="30" y="95"/>
                        <a:pt x="30" y="134"/>
                      </a:cubicBezTo>
                      <a:cubicBezTo>
                        <a:pt x="17" y="134"/>
                        <a:pt x="17" y="147"/>
                        <a:pt x="1" y="164"/>
                      </a:cubicBezTo>
                      <a:lnTo>
                        <a:pt x="1" y="258"/>
                      </a:lnTo>
                      <a:lnTo>
                        <a:pt x="17" y="258"/>
                      </a:lnTo>
                      <a:cubicBezTo>
                        <a:pt x="30" y="177"/>
                        <a:pt x="43" y="95"/>
                        <a:pt x="69" y="14"/>
                      </a:cubicBezTo>
                      <a:cubicBezTo>
                        <a:pt x="56" y="14"/>
                        <a:pt x="5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3"/>
                <p:cNvSpPr/>
                <p:nvPr/>
              </p:nvSpPr>
              <p:spPr>
                <a:xfrm>
                  <a:off x="7631630" y="3337067"/>
                  <a:ext cx="106303" cy="12172"/>
                </a:xfrm>
                <a:custGeom>
                  <a:avLst/>
                  <a:gdLst/>
                  <a:ahLst/>
                  <a:cxnLst/>
                  <a:rect l="l" t="t" r="r" b="b"/>
                  <a:pathLst>
                    <a:path w="262" h="30" extrusionOk="0">
                      <a:moveTo>
                        <a:pt x="17" y="0"/>
                      </a:moveTo>
                      <a:lnTo>
                        <a:pt x="1" y="13"/>
                      </a:lnTo>
                      <a:cubicBezTo>
                        <a:pt x="42" y="26"/>
                        <a:pt x="86" y="30"/>
                        <a:pt x="131" y="30"/>
                      </a:cubicBezTo>
                      <a:cubicBezTo>
                        <a:pt x="176" y="30"/>
                        <a:pt x="221" y="26"/>
                        <a:pt x="262" y="26"/>
                      </a:cubicBezTo>
                      <a:cubicBezTo>
                        <a:pt x="180" y="13"/>
                        <a:pt x="99" y="13"/>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3"/>
                <p:cNvSpPr/>
                <p:nvPr/>
              </p:nvSpPr>
              <p:spPr>
                <a:xfrm>
                  <a:off x="7478671" y="3286757"/>
                  <a:ext cx="99406" cy="27996"/>
                </a:xfrm>
                <a:custGeom>
                  <a:avLst/>
                  <a:gdLst/>
                  <a:ahLst/>
                  <a:cxnLst/>
                  <a:rect l="l" t="t" r="r" b="b"/>
                  <a:pathLst>
                    <a:path w="245" h="69" extrusionOk="0">
                      <a:moveTo>
                        <a:pt x="244" y="1"/>
                      </a:moveTo>
                      <a:cubicBezTo>
                        <a:pt x="163" y="1"/>
                        <a:pt x="13" y="43"/>
                        <a:pt x="0" y="69"/>
                      </a:cubicBezTo>
                      <a:cubicBezTo>
                        <a:pt x="82" y="43"/>
                        <a:pt x="163" y="27"/>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3"/>
                <p:cNvSpPr/>
                <p:nvPr/>
              </p:nvSpPr>
              <p:spPr>
                <a:xfrm>
                  <a:off x="7433636" y="3121628"/>
                  <a:ext cx="50717" cy="83582"/>
                </a:xfrm>
                <a:custGeom>
                  <a:avLst/>
                  <a:gdLst/>
                  <a:ahLst/>
                  <a:cxnLst/>
                  <a:rect l="l" t="t" r="r" b="b"/>
                  <a:pathLst>
                    <a:path w="125" h="206" extrusionOk="0">
                      <a:moveTo>
                        <a:pt x="111" y="0"/>
                      </a:moveTo>
                      <a:cubicBezTo>
                        <a:pt x="69" y="69"/>
                        <a:pt x="43" y="137"/>
                        <a:pt x="0" y="189"/>
                      </a:cubicBezTo>
                      <a:cubicBezTo>
                        <a:pt x="17" y="189"/>
                        <a:pt x="17" y="206"/>
                        <a:pt x="17" y="206"/>
                      </a:cubicBezTo>
                      <a:cubicBezTo>
                        <a:pt x="56" y="137"/>
                        <a:pt x="98" y="82"/>
                        <a:pt x="124" y="13"/>
                      </a:cubicBez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3"/>
                <p:cNvSpPr/>
                <p:nvPr/>
              </p:nvSpPr>
              <p:spPr>
                <a:xfrm>
                  <a:off x="7489220" y="2984087"/>
                  <a:ext cx="17447" cy="82365"/>
                </a:xfrm>
                <a:custGeom>
                  <a:avLst/>
                  <a:gdLst/>
                  <a:ahLst/>
                  <a:cxnLst/>
                  <a:rect l="l" t="t" r="r" b="b"/>
                  <a:pathLst>
                    <a:path w="43" h="203" extrusionOk="0">
                      <a:moveTo>
                        <a:pt x="26" y="1"/>
                      </a:moveTo>
                      <a:cubicBezTo>
                        <a:pt x="13" y="69"/>
                        <a:pt x="13" y="138"/>
                        <a:pt x="0" y="203"/>
                      </a:cubicBezTo>
                      <a:lnTo>
                        <a:pt x="13" y="203"/>
                      </a:lnTo>
                      <a:cubicBezTo>
                        <a:pt x="26" y="138"/>
                        <a:pt x="43" y="69"/>
                        <a:pt x="43" y="14"/>
                      </a:cubicBezTo>
                      <a:cubicBezTo>
                        <a:pt x="43" y="14"/>
                        <a:pt x="26" y="14"/>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3"/>
                <p:cNvSpPr/>
                <p:nvPr/>
              </p:nvSpPr>
              <p:spPr>
                <a:xfrm>
                  <a:off x="6383213" y="2728481"/>
                  <a:ext cx="440225" cy="459701"/>
                </a:xfrm>
                <a:custGeom>
                  <a:avLst/>
                  <a:gdLst/>
                  <a:ahLst/>
                  <a:cxnLst/>
                  <a:rect l="l" t="t" r="r" b="b"/>
                  <a:pathLst>
                    <a:path w="1085" h="1133" extrusionOk="0">
                      <a:moveTo>
                        <a:pt x="849" y="1"/>
                      </a:moveTo>
                      <a:cubicBezTo>
                        <a:pt x="815" y="1"/>
                        <a:pt x="779" y="16"/>
                        <a:pt x="759" y="48"/>
                      </a:cubicBezTo>
                      <a:cubicBezTo>
                        <a:pt x="746" y="87"/>
                        <a:pt x="717" y="100"/>
                        <a:pt x="691" y="129"/>
                      </a:cubicBezTo>
                      <a:cubicBezTo>
                        <a:pt x="665" y="181"/>
                        <a:pt x="609" y="224"/>
                        <a:pt x="583" y="292"/>
                      </a:cubicBezTo>
                      <a:cubicBezTo>
                        <a:pt x="541" y="387"/>
                        <a:pt x="502" y="481"/>
                        <a:pt x="421" y="575"/>
                      </a:cubicBezTo>
                      <a:cubicBezTo>
                        <a:pt x="352" y="657"/>
                        <a:pt x="271" y="738"/>
                        <a:pt x="163" y="794"/>
                      </a:cubicBezTo>
                      <a:cubicBezTo>
                        <a:pt x="108" y="820"/>
                        <a:pt x="66" y="862"/>
                        <a:pt x="40" y="901"/>
                      </a:cubicBezTo>
                      <a:cubicBezTo>
                        <a:pt x="13" y="914"/>
                        <a:pt x="27" y="956"/>
                        <a:pt x="27" y="982"/>
                      </a:cubicBezTo>
                      <a:cubicBezTo>
                        <a:pt x="0" y="1025"/>
                        <a:pt x="13" y="1064"/>
                        <a:pt x="66" y="1093"/>
                      </a:cubicBezTo>
                      <a:cubicBezTo>
                        <a:pt x="82" y="1106"/>
                        <a:pt x="95" y="1132"/>
                        <a:pt x="121" y="1132"/>
                      </a:cubicBezTo>
                      <a:lnTo>
                        <a:pt x="408" y="1132"/>
                      </a:lnTo>
                      <a:cubicBezTo>
                        <a:pt x="434" y="1132"/>
                        <a:pt x="460" y="1106"/>
                        <a:pt x="473" y="1093"/>
                      </a:cubicBezTo>
                      <a:cubicBezTo>
                        <a:pt x="515" y="1064"/>
                        <a:pt x="554" y="1038"/>
                        <a:pt x="583" y="1012"/>
                      </a:cubicBezTo>
                      <a:cubicBezTo>
                        <a:pt x="678" y="943"/>
                        <a:pt x="759" y="862"/>
                        <a:pt x="828" y="768"/>
                      </a:cubicBezTo>
                      <a:cubicBezTo>
                        <a:pt x="854" y="712"/>
                        <a:pt x="896" y="644"/>
                        <a:pt x="935" y="605"/>
                      </a:cubicBezTo>
                      <a:cubicBezTo>
                        <a:pt x="1030" y="523"/>
                        <a:pt x="1043" y="413"/>
                        <a:pt x="1085" y="292"/>
                      </a:cubicBezTo>
                      <a:cubicBezTo>
                        <a:pt x="1072" y="250"/>
                        <a:pt x="1059" y="211"/>
                        <a:pt x="1043" y="168"/>
                      </a:cubicBezTo>
                      <a:cubicBezTo>
                        <a:pt x="1030" y="74"/>
                        <a:pt x="961" y="35"/>
                        <a:pt x="880" y="5"/>
                      </a:cubicBezTo>
                      <a:cubicBezTo>
                        <a:pt x="870" y="2"/>
                        <a:pt x="860"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3"/>
                <p:cNvSpPr/>
                <p:nvPr/>
              </p:nvSpPr>
              <p:spPr>
                <a:xfrm>
                  <a:off x="6817745" y="2301254"/>
                  <a:ext cx="204086" cy="243442"/>
                </a:xfrm>
                <a:custGeom>
                  <a:avLst/>
                  <a:gdLst/>
                  <a:ahLst/>
                  <a:cxnLst/>
                  <a:rect l="l" t="t" r="r" b="b"/>
                  <a:pathLst>
                    <a:path w="503" h="600" extrusionOk="0">
                      <a:moveTo>
                        <a:pt x="434" y="0"/>
                      </a:moveTo>
                      <a:cubicBezTo>
                        <a:pt x="353" y="29"/>
                        <a:pt x="271" y="68"/>
                        <a:pt x="190" y="95"/>
                      </a:cubicBezTo>
                      <a:cubicBezTo>
                        <a:pt x="69" y="150"/>
                        <a:pt x="27" y="244"/>
                        <a:pt x="1" y="355"/>
                      </a:cubicBezTo>
                      <a:lnTo>
                        <a:pt x="1" y="544"/>
                      </a:lnTo>
                      <a:cubicBezTo>
                        <a:pt x="1" y="557"/>
                        <a:pt x="1" y="570"/>
                        <a:pt x="14" y="570"/>
                      </a:cubicBezTo>
                      <a:cubicBezTo>
                        <a:pt x="40" y="583"/>
                        <a:pt x="95" y="599"/>
                        <a:pt x="121" y="599"/>
                      </a:cubicBezTo>
                      <a:cubicBezTo>
                        <a:pt x="190" y="570"/>
                        <a:pt x="258" y="557"/>
                        <a:pt x="314" y="502"/>
                      </a:cubicBezTo>
                      <a:cubicBezTo>
                        <a:pt x="353" y="463"/>
                        <a:pt x="366" y="420"/>
                        <a:pt x="408" y="381"/>
                      </a:cubicBezTo>
                      <a:cubicBezTo>
                        <a:pt x="460" y="313"/>
                        <a:pt x="489" y="231"/>
                        <a:pt x="502" y="150"/>
                      </a:cubicBezTo>
                      <a:cubicBezTo>
                        <a:pt x="502" y="111"/>
                        <a:pt x="489" y="68"/>
                        <a:pt x="476" y="13"/>
                      </a:cubicBezTo>
                      <a:cubicBezTo>
                        <a:pt x="476" y="13"/>
                        <a:pt x="44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3"/>
                <p:cNvSpPr/>
                <p:nvPr/>
              </p:nvSpPr>
              <p:spPr>
                <a:xfrm>
                  <a:off x="6706982" y="2219298"/>
                  <a:ext cx="403303" cy="408172"/>
                </a:xfrm>
                <a:custGeom>
                  <a:avLst/>
                  <a:gdLst/>
                  <a:ahLst/>
                  <a:cxnLst/>
                  <a:rect l="l" t="t" r="r" b="b"/>
                  <a:pathLst>
                    <a:path w="994" h="1006" extrusionOk="0">
                      <a:moveTo>
                        <a:pt x="587" y="0"/>
                      </a:moveTo>
                      <a:cubicBezTo>
                        <a:pt x="489" y="13"/>
                        <a:pt x="394" y="39"/>
                        <a:pt x="300" y="121"/>
                      </a:cubicBezTo>
                      <a:cubicBezTo>
                        <a:pt x="219" y="176"/>
                        <a:pt x="137" y="257"/>
                        <a:pt x="82" y="352"/>
                      </a:cubicBezTo>
                      <a:cubicBezTo>
                        <a:pt x="17" y="489"/>
                        <a:pt x="0" y="651"/>
                        <a:pt x="82" y="785"/>
                      </a:cubicBezTo>
                      <a:cubicBezTo>
                        <a:pt x="124" y="853"/>
                        <a:pt x="150" y="909"/>
                        <a:pt x="232" y="935"/>
                      </a:cubicBezTo>
                      <a:cubicBezTo>
                        <a:pt x="261" y="948"/>
                        <a:pt x="287" y="964"/>
                        <a:pt x="313" y="977"/>
                      </a:cubicBezTo>
                      <a:cubicBezTo>
                        <a:pt x="349" y="997"/>
                        <a:pt x="385" y="1005"/>
                        <a:pt x="420" y="1005"/>
                      </a:cubicBezTo>
                      <a:cubicBezTo>
                        <a:pt x="479" y="1005"/>
                        <a:pt x="536" y="982"/>
                        <a:pt x="587" y="948"/>
                      </a:cubicBezTo>
                      <a:cubicBezTo>
                        <a:pt x="600" y="948"/>
                        <a:pt x="600" y="922"/>
                        <a:pt x="613" y="909"/>
                      </a:cubicBezTo>
                      <a:lnTo>
                        <a:pt x="613" y="909"/>
                      </a:lnTo>
                      <a:cubicBezTo>
                        <a:pt x="545" y="919"/>
                        <a:pt x="498" y="923"/>
                        <a:pt x="460" y="923"/>
                      </a:cubicBezTo>
                      <a:cubicBezTo>
                        <a:pt x="399" y="923"/>
                        <a:pt x="363" y="912"/>
                        <a:pt x="313" y="896"/>
                      </a:cubicBezTo>
                      <a:cubicBezTo>
                        <a:pt x="205" y="866"/>
                        <a:pt x="163" y="785"/>
                        <a:pt x="124" y="691"/>
                      </a:cubicBezTo>
                      <a:cubicBezTo>
                        <a:pt x="98" y="609"/>
                        <a:pt x="98" y="528"/>
                        <a:pt x="124" y="446"/>
                      </a:cubicBezTo>
                      <a:cubicBezTo>
                        <a:pt x="124" y="420"/>
                        <a:pt x="137" y="394"/>
                        <a:pt x="150" y="378"/>
                      </a:cubicBezTo>
                      <a:cubicBezTo>
                        <a:pt x="192" y="297"/>
                        <a:pt x="261" y="231"/>
                        <a:pt x="326" y="176"/>
                      </a:cubicBezTo>
                      <a:cubicBezTo>
                        <a:pt x="381" y="134"/>
                        <a:pt x="437" y="95"/>
                        <a:pt x="505" y="82"/>
                      </a:cubicBezTo>
                      <a:cubicBezTo>
                        <a:pt x="532" y="76"/>
                        <a:pt x="557" y="73"/>
                        <a:pt x="583" y="73"/>
                      </a:cubicBezTo>
                      <a:cubicBezTo>
                        <a:pt x="618" y="73"/>
                        <a:pt x="654" y="79"/>
                        <a:pt x="694" y="95"/>
                      </a:cubicBezTo>
                      <a:cubicBezTo>
                        <a:pt x="720" y="121"/>
                        <a:pt x="775" y="108"/>
                        <a:pt x="801" y="163"/>
                      </a:cubicBezTo>
                      <a:cubicBezTo>
                        <a:pt x="814" y="189"/>
                        <a:pt x="857" y="202"/>
                        <a:pt x="870" y="244"/>
                      </a:cubicBezTo>
                      <a:cubicBezTo>
                        <a:pt x="883" y="283"/>
                        <a:pt x="912" y="339"/>
                        <a:pt x="912" y="394"/>
                      </a:cubicBezTo>
                      <a:cubicBezTo>
                        <a:pt x="912" y="459"/>
                        <a:pt x="896" y="541"/>
                        <a:pt x="883" y="609"/>
                      </a:cubicBezTo>
                      <a:cubicBezTo>
                        <a:pt x="883" y="622"/>
                        <a:pt x="870" y="638"/>
                        <a:pt x="870" y="665"/>
                      </a:cubicBezTo>
                      <a:cubicBezTo>
                        <a:pt x="896" y="651"/>
                        <a:pt x="925" y="651"/>
                        <a:pt x="925" y="638"/>
                      </a:cubicBezTo>
                      <a:cubicBezTo>
                        <a:pt x="977" y="570"/>
                        <a:pt x="994" y="489"/>
                        <a:pt x="977" y="407"/>
                      </a:cubicBezTo>
                      <a:cubicBezTo>
                        <a:pt x="977" y="326"/>
                        <a:pt x="964" y="244"/>
                        <a:pt x="912" y="176"/>
                      </a:cubicBezTo>
                      <a:cubicBezTo>
                        <a:pt x="857" y="108"/>
                        <a:pt x="801" y="69"/>
                        <a:pt x="720" y="39"/>
                      </a:cubicBezTo>
                      <a:cubicBezTo>
                        <a:pt x="681" y="26"/>
                        <a:pt x="639"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3"/>
                <p:cNvSpPr/>
                <p:nvPr/>
              </p:nvSpPr>
              <p:spPr>
                <a:xfrm>
                  <a:off x="6673712" y="2197795"/>
                  <a:ext cx="188262" cy="253180"/>
                </a:xfrm>
                <a:custGeom>
                  <a:avLst/>
                  <a:gdLst/>
                  <a:ahLst/>
                  <a:cxnLst/>
                  <a:rect l="l" t="t" r="r" b="b"/>
                  <a:pathLst>
                    <a:path w="464" h="624" extrusionOk="0">
                      <a:moveTo>
                        <a:pt x="400" y="1"/>
                      </a:moveTo>
                      <a:cubicBezTo>
                        <a:pt x="336" y="1"/>
                        <a:pt x="260" y="26"/>
                        <a:pt x="219" y="66"/>
                      </a:cubicBezTo>
                      <a:cubicBezTo>
                        <a:pt x="164" y="122"/>
                        <a:pt x="112" y="161"/>
                        <a:pt x="69" y="216"/>
                      </a:cubicBezTo>
                      <a:cubicBezTo>
                        <a:pt x="43" y="268"/>
                        <a:pt x="1" y="323"/>
                        <a:pt x="1" y="392"/>
                      </a:cubicBezTo>
                      <a:cubicBezTo>
                        <a:pt x="1" y="447"/>
                        <a:pt x="17" y="512"/>
                        <a:pt x="17" y="581"/>
                      </a:cubicBezTo>
                      <a:cubicBezTo>
                        <a:pt x="17" y="594"/>
                        <a:pt x="30" y="610"/>
                        <a:pt x="30" y="623"/>
                      </a:cubicBezTo>
                      <a:cubicBezTo>
                        <a:pt x="43" y="610"/>
                        <a:pt x="56" y="594"/>
                        <a:pt x="56" y="581"/>
                      </a:cubicBezTo>
                      <a:lnTo>
                        <a:pt x="56" y="447"/>
                      </a:lnTo>
                      <a:cubicBezTo>
                        <a:pt x="56" y="379"/>
                        <a:pt x="82" y="323"/>
                        <a:pt x="112" y="284"/>
                      </a:cubicBezTo>
                      <a:cubicBezTo>
                        <a:pt x="138" y="242"/>
                        <a:pt x="164" y="216"/>
                        <a:pt x="180" y="187"/>
                      </a:cubicBezTo>
                      <a:cubicBezTo>
                        <a:pt x="193" y="135"/>
                        <a:pt x="219" y="105"/>
                        <a:pt x="274" y="79"/>
                      </a:cubicBezTo>
                      <a:cubicBezTo>
                        <a:pt x="327" y="53"/>
                        <a:pt x="395" y="40"/>
                        <a:pt x="463" y="11"/>
                      </a:cubicBezTo>
                      <a:cubicBezTo>
                        <a:pt x="445" y="4"/>
                        <a:pt x="423"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3"/>
                <p:cNvSpPr/>
                <p:nvPr/>
              </p:nvSpPr>
              <p:spPr>
                <a:xfrm>
                  <a:off x="5848062" y="4178538"/>
                  <a:ext cx="226402" cy="17852"/>
                </a:xfrm>
                <a:custGeom>
                  <a:avLst/>
                  <a:gdLst/>
                  <a:ahLst/>
                  <a:cxnLst/>
                  <a:rect l="l" t="t" r="r" b="b"/>
                  <a:pathLst>
                    <a:path w="558" h="44" extrusionOk="0">
                      <a:moveTo>
                        <a:pt x="1" y="1"/>
                      </a:moveTo>
                      <a:lnTo>
                        <a:pt x="1" y="14"/>
                      </a:lnTo>
                      <a:cubicBezTo>
                        <a:pt x="90" y="35"/>
                        <a:pt x="182" y="38"/>
                        <a:pt x="275" y="38"/>
                      </a:cubicBezTo>
                      <a:cubicBezTo>
                        <a:pt x="317" y="38"/>
                        <a:pt x="358" y="38"/>
                        <a:pt x="400" y="38"/>
                      </a:cubicBezTo>
                      <a:cubicBezTo>
                        <a:pt x="452" y="38"/>
                        <a:pt x="505" y="39"/>
                        <a:pt x="557" y="43"/>
                      </a:cubicBezTo>
                      <a:lnTo>
                        <a:pt x="557" y="14"/>
                      </a:lnTo>
                      <a:cubicBezTo>
                        <a:pt x="369" y="14"/>
                        <a:pt x="1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3"/>
                <p:cNvSpPr/>
                <p:nvPr/>
              </p:nvSpPr>
              <p:spPr>
                <a:xfrm>
                  <a:off x="6977601" y="2499247"/>
                  <a:ext cx="92914" cy="91291"/>
                </a:xfrm>
                <a:custGeom>
                  <a:avLst/>
                  <a:gdLst/>
                  <a:ahLst/>
                  <a:cxnLst/>
                  <a:rect l="l" t="t" r="r" b="b"/>
                  <a:pathLst>
                    <a:path w="229" h="225" extrusionOk="0">
                      <a:moveTo>
                        <a:pt x="190" y="1"/>
                      </a:moveTo>
                      <a:cubicBezTo>
                        <a:pt x="164" y="43"/>
                        <a:pt x="134" y="82"/>
                        <a:pt x="108" y="111"/>
                      </a:cubicBezTo>
                      <a:cubicBezTo>
                        <a:pt x="82" y="137"/>
                        <a:pt x="53" y="163"/>
                        <a:pt x="14" y="193"/>
                      </a:cubicBezTo>
                      <a:lnTo>
                        <a:pt x="1" y="219"/>
                      </a:lnTo>
                      <a:cubicBezTo>
                        <a:pt x="10" y="219"/>
                        <a:pt x="18" y="225"/>
                        <a:pt x="27" y="225"/>
                      </a:cubicBezTo>
                      <a:cubicBezTo>
                        <a:pt x="31" y="225"/>
                        <a:pt x="36" y="223"/>
                        <a:pt x="40" y="219"/>
                      </a:cubicBezTo>
                      <a:cubicBezTo>
                        <a:pt x="108" y="176"/>
                        <a:pt x="164" y="124"/>
                        <a:pt x="203" y="56"/>
                      </a:cubicBezTo>
                      <a:cubicBezTo>
                        <a:pt x="229" y="30"/>
                        <a:pt x="216" y="14"/>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3"/>
                <p:cNvSpPr/>
                <p:nvPr/>
              </p:nvSpPr>
              <p:spPr>
                <a:xfrm>
                  <a:off x="6211591" y="2994636"/>
                  <a:ext cx="126996" cy="215852"/>
                </a:xfrm>
                <a:custGeom>
                  <a:avLst/>
                  <a:gdLst/>
                  <a:ahLst/>
                  <a:cxnLst/>
                  <a:rect l="l" t="t" r="r" b="b"/>
                  <a:pathLst>
                    <a:path w="313" h="532" extrusionOk="0">
                      <a:moveTo>
                        <a:pt x="313" y="1"/>
                      </a:moveTo>
                      <a:lnTo>
                        <a:pt x="313" y="1"/>
                      </a:lnTo>
                      <a:cubicBezTo>
                        <a:pt x="287" y="14"/>
                        <a:pt x="261" y="30"/>
                        <a:pt x="231" y="43"/>
                      </a:cubicBezTo>
                      <a:cubicBezTo>
                        <a:pt x="163" y="112"/>
                        <a:pt x="137" y="193"/>
                        <a:pt x="98" y="274"/>
                      </a:cubicBezTo>
                      <a:cubicBezTo>
                        <a:pt x="68" y="340"/>
                        <a:pt x="42" y="421"/>
                        <a:pt x="0" y="489"/>
                      </a:cubicBezTo>
                      <a:lnTo>
                        <a:pt x="0" y="532"/>
                      </a:lnTo>
                      <a:cubicBezTo>
                        <a:pt x="111" y="340"/>
                        <a:pt x="137" y="138"/>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3"/>
                <p:cNvSpPr/>
                <p:nvPr/>
              </p:nvSpPr>
              <p:spPr>
                <a:xfrm>
                  <a:off x="5914195" y="4135126"/>
                  <a:ext cx="182582" cy="21504"/>
                </a:xfrm>
                <a:custGeom>
                  <a:avLst/>
                  <a:gdLst/>
                  <a:ahLst/>
                  <a:cxnLst/>
                  <a:rect l="l" t="t" r="r" b="b"/>
                  <a:pathLst>
                    <a:path w="450" h="53" extrusionOk="0">
                      <a:moveTo>
                        <a:pt x="43" y="0"/>
                      </a:moveTo>
                      <a:cubicBezTo>
                        <a:pt x="30" y="0"/>
                        <a:pt x="17" y="13"/>
                        <a:pt x="0" y="13"/>
                      </a:cubicBezTo>
                      <a:cubicBezTo>
                        <a:pt x="17" y="26"/>
                        <a:pt x="17" y="26"/>
                        <a:pt x="30" y="26"/>
                      </a:cubicBezTo>
                      <a:cubicBezTo>
                        <a:pt x="163" y="39"/>
                        <a:pt x="300" y="52"/>
                        <a:pt x="424" y="52"/>
                      </a:cubicBezTo>
                      <a:cubicBezTo>
                        <a:pt x="437" y="52"/>
                        <a:pt x="437" y="52"/>
                        <a:pt x="450" y="39"/>
                      </a:cubicBezTo>
                      <a:cubicBezTo>
                        <a:pt x="424" y="39"/>
                        <a:pt x="394" y="26"/>
                        <a:pt x="368" y="26"/>
                      </a:cubicBezTo>
                      <a:cubicBezTo>
                        <a:pt x="261" y="13"/>
                        <a:pt x="150"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3"/>
                <p:cNvSpPr/>
                <p:nvPr/>
              </p:nvSpPr>
              <p:spPr>
                <a:xfrm>
                  <a:off x="6195768" y="4183813"/>
                  <a:ext cx="193131" cy="33676"/>
                </a:xfrm>
                <a:custGeom>
                  <a:avLst/>
                  <a:gdLst/>
                  <a:ahLst/>
                  <a:cxnLst/>
                  <a:rect l="l" t="t" r="r" b="b"/>
                  <a:pathLst>
                    <a:path w="476" h="83" extrusionOk="0">
                      <a:moveTo>
                        <a:pt x="352" y="1"/>
                      </a:moveTo>
                      <a:cubicBezTo>
                        <a:pt x="270" y="30"/>
                        <a:pt x="202" y="43"/>
                        <a:pt x="121" y="56"/>
                      </a:cubicBezTo>
                      <a:cubicBezTo>
                        <a:pt x="81" y="69"/>
                        <a:pt x="39" y="69"/>
                        <a:pt x="0" y="82"/>
                      </a:cubicBezTo>
                      <a:cubicBezTo>
                        <a:pt x="163" y="82"/>
                        <a:pt x="326" y="43"/>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3"/>
                <p:cNvSpPr/>
                <p:nvPr/>
              </p:nvSpPr>
              <p:spPr>
                <a:xfrm>
                  <a:off x="6845740" y="3022631"/>
                  <a:ext cx="21504" cy="165541"/>
                </a:xfrm>
                <a:custGeom>
                  <a:avLst/>
                  <a:gdLst/>
                  <a:ahLst/>
                  <a:cxnLst/>
                  <a:rect l="l" t="t" r="r" b="b"/>
                  <a:pathLst>
                    <a:path w="53" h="408" extrusionOk="0">
                      <a:moveTo>
                        <a:pt x="13" y="0"/>
                      </a:moveTo>
                      <a:lnTo>
                        <a:pt x="13" y="407"/>
                      </a:lnTo>
                      <a:cubicBezTo>
                        <a:pt x="13" y="381"/>
                        <a:pt x="13" y="352"/>
                        <a:pt x="26" y="352"/>
                      </a:cubicBezTo>
                      <a:cubicBezTo>
                        <a:pt x="52" y="339"/>
                        <a:pt x="39" y="313"/>
                        <a:pt x="39" y="300"/>
                      </a:cubicBezTo>
                      <a:lnTo>
                        <a:pt x="39" y="124"/>
                      </a:lnTo>
                      <a:cubicBezTo>
                        <a:pt x="0" y="95"/>
                        <a:pt x="39" y="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3"/>
                <p:cNvSpPr/>
                <p:nvPr/>
              </p:nvSpPr>
              <p:spPr>
                <a:xfrm>
                  <a:off x="7031968" y="2659103"/>
                  <a:ext cx="99406" cy="104680"/>
                </a:xfrm>
                <a:custGeom>
                  <a:avLst/>
                  <a:gdLst/>
                  <a:ahLst/>
                  <a:cxnLst/>
                  <a:rect l="l" t="t" r="r" b="b"/>
                  <a:pathLst>
                    <a:path w="245" h="258" extrusionOk="0">
                      <a:moveTo>
                        <a:pt x="245" y="1"/>
                      </a:moveTo>
                      <a:cubicBezTo>
                        <a:pt x="206" y="1"/>
                        <a:pt x="0" y="206"/>
                        <a:pt x="0" y="258"/>
                      </a:cubicBezTo>
                      <a:cubicBezTo>
                        <a:pt x="82" y="176"/>
                        <a:pt x="163" y="95"/>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3"/>
                <p:cNvSpPr/>
                <p:nvPr/>
              </p:nvSpPr>
              <p:spPr>
                <a:xfrm>
                  <a:off x="6817745" y="2868050"/>
                  <a:ext cx="94537" cy="27590"/>
                </a:xfrm>
                <a:custGeom>
                  <a:avLst/>
                  <a:gdLst/>
                  <a:ahLst/>
                  <a:cxnLst/>
                  <a:rect l="l" t="t" r="r" b="b"/>
                  <a:pathLst>
                    <a:path w="233" h="68" extrusionOk="0">
                      <a:moveTo>
                        <a:pt x="1" y="0"/>
                      </a:moveTo>
                      <a:lnTo>
                        <a:pt x="1" y="0"/>
                      </a:lnTo>
                      <a:cubicBezTo>
                        <a:pt x="27" y="16"/>
                        <a:pt x="40" y="43"/>
                        <a:pt x="53" y="43"/>
                      </a:cubicBezTo>
                      <a:cubicBezTo>
                        <a:pt x="83" y="57"/>
                        <a:pt x="118" y="67"/>
                        <a:pt x="152" y="67"/>
                      </a:cubicBezTo>
                      <a:cubicBezTo>
                        <a:pt x="179" y="67"/>
                        <a:pt x="207" y="60"/>
                        <a:pt x="232" y="43"/>
                      </a:cubicBezTo>
                      <a:cubicBezTo>
                        <a:pt x="151" y="29"/>
                        <a:pt x="82" y="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3"/>
                <p:cNvSpPr/>
                <p:nvPr/>
              </p:nvSpPr>
              <p:spPr>
                <a:xfrm>
                  <a:off x="6734571" y="3270934"/>
                  <a:ext cx="38951" cy="143225"/>
                </a:xfrm>
                <a:custGeom>
                  <a:avLst/>
                  <a:gdLst/>
                  <a:ahLst/>
                  <a:cxnLst/>
                  <a:rect l="l" t="t" r="r" b="b"/>
                  <a:pathLst>
                    <a:path w="96" h="353" extrusionOk="0">
                      <a:moveTo>
                        <a:pt x="1" y="0"/>
                      </a:moveTo>
                      <a:cubicBezTo>
                        <a:pt x="30" y="121"/>
                        <a:pt x="43" y="228"/>
                        <a:pt x="69" y="352"/>
                      </a:cubicBezTo>
                      <a:lnTo>
                        <a:pt x="95" y="352"/>
                      </a:lnTo>
                      <a:cubicBezTo>
                        <a:pt x="69" y="228"/>
                        <a:pt x="43" y="108"/>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3"/>
                <p:cNvSpPr/>
                <p:nvPr/>
              </p:nvSpPr>
              <p:spPr>
                <a:xfrm>
                  <a:off x="6817745" y="2940675"/>
                  <a:ext cx="66541" cy="56803"/>
                </a:xfrm>
                <a:custGeom>
                  <a:avLst/>
                  <a:gdLst/>
                  <a:ahLst/>
                  <a:cxnLst/>
                  <a:rect l="l" t="t" r="r" b="b"/>
                  <a:pathLst>
                    <a:path w="164" h="140" extrusionOk="0">
                      <a:moveTo>
                        <a:pt x="121" y="0"/>
                      </a:moveTo>
                      <a:cubicBezTo>
                        <a:pt x="108" y="13"/>
                        <a:pt x="108" y="26"/>
                        <a:pt x="95" y="26"/>
                      </a:cubicBezTo>
                      <a:cubicBezTo>
                        <a:pt x="69" y="65"/>
                        <a:pt x="40" y="95"/>
                        <a:pt x="1" y="134"/>
                      </a:cubicBezTo>
                      <a:cubicBezTo>
                        <a:pt x="10" y="134"/>
                        <a:pt x="18" y="140"/>
                        <a:pt x="27" y="140"/>
                      </a:cubicBezTo>
                      <a:cubicBezTo>
                        <a:pt x="31" y="140"/>
                        <a:pt x="36" y="138"/>
                        <a:pt x="40" y="134"/>
                      </a:cubicBezTo>
                      <a:cubicBezTo>
                        <a:pt x="82" y="108"/>
                        <a:pt x="121" y="65"/>
                        <a:pt x="164" y="39"/>
                      </a:cubicBezTo>
                      <a:lnTo>
                        <a:pt x="1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3"/>
                <p:cNvSpPr/>
                <p:nvPr/>
              </p:nvSpPr>
              <p:spPr>
                <a:xfrm>
                  <a:off x="6635574" y="2394976"/>
                  <a:ext cx="27996" cy="94131"/>
                </a:xfrm>
                <a:custGeom>
                  <a:avLst/>
                  <a:gdLst/>
                  <a:ahLst/>
                  <a:cxnLst/>
                  <a:rect l="l" t="t" r="r" b="b"/>
                  <a:pathLst>
                    <a:path w="69" h="232" extrusionOk="0">
                      <a:moveTo>
                        <a:pt x="43" y="0"/>
                      </a:moveTo>
                      <a:cubicBezTo>
                        <a:pt x="0" y="69"/>
                        <a:pt x="13" y="205"/>
                        <a:pt x="69" y="232"/>
                      </a:cubicBezTo>
                      <a:cubicBezTo>
                        <a:pt x="56" y="205"/>
                        <a:pt x="56" y="189"/>
                        <a:pt x="56" y="176"/>
                      </a:cubicBezTo>
                      <a:cubicBezTo>
                        <a:pt x="56" y="137"/>
                        <a:pt x="30" y="82"/>
                        <a:pt x="56" y="43"/>
                      </a:cubicBezTo>
                      <a:cubicBezTo>
                        <a:pt x="56" y="43"/>
                        <a:pt x="43" y="13"/>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3"/>
                <p:cNvSpPr/>
                <p:nvPr/>
              </p:nvSpPr>
              <p:spPr>
                <a:xfrm>
                  <a:off x="6944737" y="2989362"/>
                  <a:ext cx="33270" cy="132676"/>
                </a:xfrm>
                <a:custGeom>
                  <a:avLst/>
                  <a:gdLst/>
                  <a:ahLst/>
                  <a:cxnLst/>
                  <a:rect l="l" t="t" r="r" b="b"/>
                  <a:pathLst>
                    <a:path w="82" h="327" extrusionOk="0">
                      <a:moveTo>
                        <a:pt x="53" y="1"/>
                      </a:moveTo>
                      <a:cubicBezTo>
                        <a:pt x="40" y="108"/>
                        <a:pt x="27" y="219"/>
                        <a:pt x="1" y="326"/>
                      </a:cubicBezTo>
                      <a:lnTo>
                        <a:pt x="27" y="326"/>
                      </a:lnTo>
                      <a:cubicBezTo>
                        <a:pt x="40" y="219"/>
                        <a:pt x="53" y="108"/>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3"/>
                <p:cNvSpPr/>
                <p:nvPr/>
              </p:nvSpPr>
              <p:spPr>
                <a:xfrm>
                  <a:off x="6805979" y="1784362"/>
                  <a:ext cx="106303" cy="38951"/>
                </a:xfrm>
                <a:custGeom>
                  <a:avLst/>
                  <a:gdLst/>
                  <a:ahLst/>
                  <a:cxnLst/>
                  <a:rect l="l" t="t" r="r" b="b"/>
                  <a:pathLst>
                    <a:path w="262" h="96" extrusionOk="0">
                      <a:moveTo>
                        <a:pt x="261" y="1"/>
                      </a:moveTo>
                      <a:cubicBezTo>
                        <a:pt x="180" y="27"/>
                        <a:pt x="82" y="53"/>
                        <a:pt x="1" y="82"/>
                      </a:cubicBezTo>
                      <a:cubicBezTo>
                        <a:pt x="1" y="82"/>
                        <a:pt x="17" y="82"/>
                        <a:pt x="17" y="95"/>
                      </a:cubicBezTo>
                      <a:cubicBezTo>
                        <a:pt x="98" y="95"/>
                        <a:pt x="180" y="66"/>
                        <a:pt x="261" y="27"/>
                      </a:cubicBez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3"/>
                <p:cNvSpPr/>
                <p:nvPr/>
              </p:nvSpPr>
              <p:spPr>
                <a:xfrm>
                  <a:off x="6696433" y="2186029"/>
                  <a:ext cx="77090" cy="66541"/>
                </a:xfrm>
                <a:custGeom>
                  <a:avLst/>
                  <a:gdLst/>
                  <a:ahLst/>
                  <a:cxnLst/>
                  <a:rect l="l" t="t" r="r" b="b"/>
                  <a:pathLst>
                    <a:path w="190" h="164" extrusionOk="0">
                      <a:moveTo>
                        <a:pt x="189" y="1"/>
                      </a:moveTo>
                      <a:cubicBezTo>
                        <a:pt x="137" y="1"/>
                        <a:pt x="13" y="95"/>
                        <a:pt x="0" y="164"/>
                      </a:cubicBezTo>
                      <a:cubicBezTo>
                        <a:pt x="69" y="108"/>
                        <a:pt x="124" y="53"/>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3"/>
                <p:cNvSpPr/>
                <p:nvPr/>
              </p:nvSpPr>
              <p:spPr>
                <a:xfrm>
                  <a:off x="7136239" y="2328843"/>
                  <a:ext cx="28402" cy="71816"/>
                </a:xfrm>
                <a:custGeom>
                  <a:avLst/>
                  <a:gdLst/>
                  <a:ahLst/>
                  <a:cxnLst/>
                  <a:rect l="l" t="t" r="r" b="b"/>
                  <a:pathLst>
                    <a:path w="70" h="177" extrusionOk="0">
                      <a:moveTo>
                        <a:pt x="1" y="0"/>
                      </a:moveTo>
                      <a:lnTo>
                        <a:pt x="1" y="176"/>
                      </a:lnTo>
                      <a:cubicBezTo>
                        <a:pt x="30" y="176"/>
                        <a:pt x="30" y="176"/>
                        <a:pt x="43" y="108"/>
                      </a:cubicBezTo>
                      <a:cubicBezTo>
                        <a:pt x="43" y="82"/>
                        <a:pt x="69"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3"/>
                <p:cNvSpPr/>
                <p:nvPr/>
              </p:nvSpPr>
              <p:spPr>
                <a:xfrm>
                  <a:off x="6574715" y="2659103"/>
                  <a:ext cx="55992" cy="88857"/>
                </a:xfrm>
                <a:custGeom>
                  <a:avLst/>
                  <a:gdLst/>
                  <a:ahLst/>
                  <a:cxnLst/>
                  <a:rect l="l" t="t" r="r" b="b"/>
                  <a:pathLst>
                    <a:path w="138" h="219" extrusionOk="0">
                      <a:moveTo>
                        <a:pt x="30" y="1"/>
                      </a:moveTo>
                      <a:lnTo>
                        <a:pt x="30" y="1"/>
                      </a:lnTo>
                      <a:cubicBezTo>
                        <a:pt x="1" y="95"/>
                        <a:pt x="56" y="163"/>
                        <a:pt x="137" y="219"/>
                      </a:cubicBezTo>
                      <a:cubicBezTo>
                        <a:pt x="98" y="137"/>
                        <a:pt x="56" y="69"/>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3"/>
                <p:cNvSpPr/>
                <p:nvPr/>
              </p:nvSpPr>
              <p:spPr>
                <a:xfrm>
                  <a:off x="5496704" y="3238070"/>
                  <a:ext cx="21504" cy="92914"/>
                </a:xfrm>
                <a:custGeom>
                  <a:avLst/>
                  <a:gdLst/>
                  <a:ahLst/>
                  <a:cxnLst/>
                  <a:rect l="l" t="t" r="r" b="b"/>
                  <a:pathLst>
                    <a:path w="53" h="229" extrusionOk="0">
                      <a:moveTo>
                        <a:pt x="39" y="0"/>
                      </a:moveTo>
                      <a:cubicBezTo>
                        <a:pt x="0" y="65"/>
                        <a:pt x="13" y="147"/>
                        <a:pt x="13" y="228"/>
                      </a:cubicBezTo>
                      <a:lnTo>
                        <a:pt x="26" y="228"/>
                      </a:lnTo>
                      <a:cubicBezTo>
                        <a:pt x="26" y="163"/>
                        <a:pt x="39" y="8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3"/>
                <p:cNvSpPr/>
                <p:nvPr/>
              </p:nvSpPr>
              <p:spPr>
                <a:xfrm>
                  <a:off x="5463434" y="3238070"/>
                  <a:ext cx="33676" cy="142820"/>
                </a:xfrm>
                <a:custGeom>
                  <a:avLst/>
                  <a:gdLst/>
                  <a:ahLst/>
                  <a:cxnLst/>
                  <a:rect l="l" t="t" r="r" b="b"/>
                  <a:pathLst>
                    <a:path w="83" h="352" extrusionOk="0">
                      <a:moveTo>
                        <a:pt x="82" y="0"/>
                      </a:moveTo>
                      <a:lnTo>
                        <a:pt x="82" y="0"/>
                      </a:lnTo>
                      <a:cubicBezTo>
                        <a:pt x="14" y="108"/>
                        <a:pt x="1" y="215"/>
                        <a:pt x="1" y="352"/>
                      </a:cubicBezTo>
                      <a:cubicBezTo>
                        <a:pt x="27" y="228"/>
                        <a:pt x="53" y="10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3"/>
                <p:cNvSpPr/>
                <p:nvPr/>
              </p:nvSpPr>
              <p:spPr>
                <a:xfrm>
                  <a:off x="6244455" y="4152166"/>
                  <a:ext cx="106303" cy="16229"/>
                </a:xfrm>
                <a:custGeom>
                  <a:avLst/>
                  <a:gdLst/>
                  <a:ahLst/>
                  <a:cxnLst/>
                  <a:rect l="l" t="t" r="r" b="b"/>
                  <a:pathLst>
                    <a:path w="262" h="40" extrusionOk="0">
                      <a:moveTo>
                        <a:pt x="173" y="1"/>
                      </a:moveTo>
                      <a:cubicBezTo>
                        <a:pt x="117" y="1"/>
                        <a:pt x="47" y="15"/>
                        <a:pt x="1" y="40"/>
                      </a:cubicBezTo>
                      <a:cubicBezTo>
                        <a:pt x="82" y="40"/>
                        <a:pt x="163" y="27"/>
                        <a:pt x="261" y="27"/>
                      </a:cubicBezTo>
                      <a:cubicBezTo>
                        <a:pt x="249" y="9"/>
                        <a:pt x="214"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3"/>
                <p:cNvSpPr/>
                <p:nvPr/>
              </p:nvSpPr>
              <p:spPr>
                <a:xfrm>
                  <a:off x="6614477" y="2400251"/>
                  <a:ext cx="10955" cy="78307"/>
                </a:xfrm>
                <a:custGeom>
                  <a:avLst/>
                  <a:gdLst/>
                  <a:ahLst/>
                  <a:cxnLst/>
                  <a:rect l="l" t="t" r="r" b="b"/>
                  <a:pathLst>
                    <a:path w="27" h="193" extrusionOk="0">
                      <a:moveTo>
                        <a:pt x="13" y="0"/>
                      </a:moveTo>
                      <a:cubicBezTo>
                        <a:pt x="0" y="69"/>
                        <a:pt x="0" y="124"/>
                        <a:pt x="13" y="192"/>
                      </a:cubicBezTo>
                      <a:lnTo>
                        <a:pt x="26" y="192"/>
                      </a:lnTo>
                      <a:lnTo>
                        <a:pt x="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3"/>
                <p:cNvSpPr/>
                <p:nvPr/>
              </p:nvSpPr>
              <p:spPr>
                <a:xfrm>
                  <a:off x="6553618" y="2664377"/>
                  <a:ext cx="38545" cy="83582"/>
                </a:xfrm>
                <a:custGeom>
                  <a:avLst/>
                  <a:gdLst/>
                  <a:ahLst/>
                  <a:cxnLst/>
                  <a:rect l="l" t="t" r="r" b="b"/>
                  <a:pathLst>
                    <a:path w="95" h="206" extrusionOk="0">
                      <a:moveTo>
                        <a:pt x="14" y="1"/>
                      </a:moveTo>
                      <a:cubicBezTo>
                        <a:pt x="1" y="1"/>
                        <a:pt x="1" y="14"/>
                        <a:pt x="1" y="14"/>
                      </a:cubicBezTo>
                      <a:cubicBezTo>
                        <a:pt x="1" y="82"/>
                        <a:pt x="27" y="150"/>
                        <a:pt x="69" y="206"/>
                      </a:cubicBezTo>
                      <a:lnTo>
                        <a:pt x="95" y="206"/>
                      </a:lnTo>
                      <a:cubicBezTo>
                        <a:pt x="69" y="137"/>
                        <a:pt x="40"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3"/>
                <p:cNvSpPr/>
                <p:nvPr/>
              </p:nvSpPr>
              <p:spPr>
                <a:xfrm>
                  <a:off x="6647340" y="2570655"/>
                  <a:ext cx="71816" cy="78307"/>
                </a:xfrm>
                <a:custGeom>
                  <a:avLst/>
                  <a:gdLst/>
                  <a:ahLst/>
                  <a:cxnLst/>
                  <a:rect l="l" t="t" r="r" b="b"/>
                  <a:pathLst>
                    <a:path w="177" h="193" extrusionOk="0">
                      <a:moveTo>
                        <a:pt x="1" y="0"/>
                      </a:moveTo>
                      <a:cubicBezTo>
                        <a:pt x="1" y="98"/>
                        <a:pt x="82" y="180"/>
                        <a:pt x="177" y="193"/>
                      </a:cubicBezTo>
                      <a:cubicBezTo>
                        <a:pt x="95" y="150"/>
                        <a:pt x="27" y="9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3"/>
                <p:cNvSpPr/>
                <p:nvPr/>
              </p:nvSpPr>
              <p:spPr>
                <a:xfrm>
                  <a:off x="6971109" y="1706463"/>
                  <a:ext cx="106303" cy="50717"/>
                </a:xfrm>
                <a:custGeom>
                  <a:avLst/>
                  <a:gdLst/>
                  <a:ahLst/>
                  <a:cxnLst/>
                  <a:rect l="l" t="t" r="r" b="b"/>
                  <a:pathLst>
                    <a:path w="262" h="125" extrusionOk="0">
                      <a:moveTo>
                        <a:pt x="1" y="1"/>
                      </a:moveTo>
                      <a:cubicBezTo>
                        <a:pt x="98" y="43"/>
                        <a:pt x="180" y="82"/>
                        <a:pt x="261" y="124"/>
                      </a:cubicBezTo>
                      <a:cubicBezTo>
                        <a:pt x="261" y="124"/>
                        <a:pt x="245" y="111"/>
                        <a:pt x="245" y="95"/>
                      </a:cubicBezTo>
                      <a:cubicBezTo>
                        <a:pt x="206" y="69"/>
                        <a:pt x="163" y="56"/>
                        <a:pt x="137" y="30"/>
                      </a:cubicBezTo>
                      <a:cubicBezTo>
                        <a:pt x="98" y="14"/>
                        <a:pt x="56"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3"/>
                <p:cNvSpPr/>
                <p:nvPr/>
              </p:nvSpPr>
              <p:spPr>
                <a:xfrm>
                  <a:off x="7136239" y="2196577"/>
                  <a:ext cx="61266" cy="83582"/>
                </a:xfrm>
                <a:custGeom>
                  <a:avLst/>
                  <a:gdLst/>
                  <a:ahLst/>
                  <a:cxnLst/>
                  <a:rect l="l" t="t" r="r" b="b"/>
                  <a:pathLst>
                    <a:path w="151" h="206" extrusionOk="0">
                      <a:moveTo>
                        <a:pt x="1" y="1"/>
                      </a:moveTo>
                      <a:lnTo>
                        <a:pt x="1" y="1"/>
                      </a:lnTo>
                      <a:cubicBezTo>
                        <a:pt x="56" y="69"/>
                        <a:pt x="98" y="138"/>
                        <a:pt x="138" y="206"/>
                      </a:cubicBezTo>
                      <a:cubicBezTo>
                        <a:pt x="138" y="190"/>
                        <a:pt x="151" y="177"/>
                        <a:pt x="138" y="177"/>
                      </a:cubicBezTo>
                      <a:cubicBezTo>
                        <a:pt x="98" y="125"/>
                        <a:pt x="82"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3"/>
                <p:cNvSpPr/>
                <p:nvPr/>
              </p:nvSpPr>
              <p:spPr>
                <a:xfrm>
                  <a:off x="6724022" y="2620964"/>
                  <a:ext cx="82365" cy="55586"/>
                </a:xfrm>
                <a:custGeom>
                  <a:avLst/>
                  <a:gdLst/>
                  <a:ahLst/>
                  <a:cxnLst/>
                  <a:rect l="l" t="t" r="r" b="b"/>
                  <a:pathLst>
                    <a:path w="203" h="137" extrusionOk="0">
                      <a:moveTo>
                        <a:pt x="1" y="0"/>
                      </a:moveTo>
                      <a:lnTo>
                        <a:pt x="1" y="0"/>
                      </a:lnTo>
                      <a:cubicBezTo>
                        <a:pt x="40" y="82"/>
                        <a:pt x="121" y="108"/>
                        <a:pt x="203" y="137"/>
                      </a:cubicBezTo>
                      <a:cubicBezTo>
                        <a:pt x="137" y="95"/>
                        <a:pt x="69" y="5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3"/>
                <p:cNvSpPr/>
                <p:nvPr/>
              </p:nvSpPr>
              <p:spPr>
                <a:xfrm>
                  <a:off x="7164234" y="2313020"/>
                  <a:ext cx="22721" cy="66541"/>
                </a:xfrm>
                <a:custGeom>
                  <a:avLst/>
                  <a:gdLst/>
                  <a:ahLst/>
                  <a:cxnLst/>
                  <a:rect l="l" t="t" r="r" b="b"/>
                  <a:pathLst>
                    <a:path w="56" h="164" extrusionOk="0">
                      <a:moveTo>
                        <a:pt x="0" y="0"/>
                      </a:moveTo>
                      <a:cubicBezTo>
                        <a:pt x="0" y="52"/>
                        <a:pt x="55" y="95"/>
                        <a:pt x="13" y="134"/>
                      </a:cubicBezTo>
                      <a:cubicBezTo>
                        <a:pt x="13" y="147"/>
                        <a:pt x="29" y="147"/>
                        <a:pt x="29" y="163"/>
                      </a:cubicBezTo>
                      <a:cubicBezTo>
                        <a:pt x="42" y="163"/>
                        <a:pt x="55" y="147"/>
                        <a:pt x="55" y="147"/>
                      </a:cubicBezTo>
                      <a:cubicBezTo>
                        <a:pt x="42" y="108"/>
                        <a:pt x="42" y="66"/>
                        <a:pt x="42" y="26"/>
                      </a:cubicBezTo>
                      <a:cubicBezTo>
                        <a:pt x="42"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3"/>
                <p:cNvSpPr/>
                <p:nvPr/>
              </p:nvSpPr>
              <p:spPr>
                <a:xfrm>
                  <a:off x="6999104" y="2824232"/>
                  <a:ext cx="38545" cy="99406"/>
                </a:xfrm>
                <a:custGeom>
                  <a:avLst/>
                  <a:gdLst/>
                  <a:ahLst/>
                  <a:cxnLst/>
                  <a:rect l="l" t="t" r="r" b="b"/>
                  <a:pathLst>
                    <a:path w="95" h="245" extrusionOk="0">
                      <a:moveTo>
                        <a:pt x="94" y="1"/>
                      </a:moveTo>
                      <a:lnTo>
                        <a:pt x="94" y="1"/>
                      </a:lnTo>
                      <a:cubicBezTo>
                        <a:pt x="0" y="43"/>
                        <a:pt x="42" y="151"/>
                        <a:pt x="0" y="232"/>
                      </a:cubicBezTo>
                      <a:lnTo>
                        <a:pt x="13" y="245"/>
                      </a:lnTo>
                      <a:cubicBezTo>
                        <a:pt x="42" y="151"/>
                        <a:pt x="68" y="69"/>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3"/>
                <p:cNvSpPr/>
                <p:nvPr/>
              </p:nvSpPr>
              <p:spPr>
                <a:xfrm>
                  <a:off x="7181275" y="2174263"/>
                  <a:ext cx="43820" cy="78307"/>
                </a:xfrm>
                <a:custGeom>
                  <a:avLst/>
                  <a:gdLst/>
                  <a:ahLst/>
                  <a:cxnLst/>
                  <a:rect l="l" t="t" r="r" b="b"/>
                  <a:pathLst>
                    <a:path w="108" h="193" extrusionOk="0">
                      <a:moveTo>
                        <a:pt x="0" y="0"/>
                      </a:moveTo>
                      <a:lnTo>
                        <a:pt x="0" y="0"/>
                      </a:lnTo>
                      <a:cubicBezTo>
                        <a:pt x="27" y="56"/>
                        <a:pt x="69" y="124"/>
                        <a:pt x="95" y="193"/>
                      </a:cubicBezTo>
                      <a:cubicBezTo>
                        <a:pt x="108" y="137"/>
                        <a:pt x="53" y="3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3"/>
                <p:cNvSpPr/>
                <p:nvPr/>
              </p:nvSpPr>
              <p:spPr>
                <a:xfrm>
                  <a:off x="6790156" y="2168582"/>
                  <a:ext cx="77090" cy="23127"/>
                </a:xfrm>
                <a:custGeom>
                  <a:avLst/>
                  <a:gdLst/>
                  <a:ahLst/>
                  <a:cxnLst/>
                  <a:rect l="l" t="t" r="r" b="b"/>
                  <a:pathLst>
                    <a:path w="190" h="57" extrusionOk="0">
                      <a:moveTo>
                        <a:pt x="129" y="0"/>
                      </a:moveTo>
                      <a:cubicBezTo>
                        <a:pt x="86" y="0"/>
                        <a:pt x="41" y="7"/>
                        <a:pt x="0" y="57"/>
                      </a:cubicBezTo>
                      <a:cubicBezTo>
                        <a:pt x="69" y="44"/>
                        <a:pt x="121" y="31"/>
                        <a:pt x="189" y="14"/>
                      </a:cubicBezTo>
                      <a:cubicBezTo>
                        <a:pt x="189" y="14"/>
                        <a:pt x="176" y="14"/>
                        <a:pt x="176" y="1"/>
                      </a:cubicBezTo>
                      <a:cubicBezTo>
                        <a:pt x="161" y="1"/>
                        <a:pt x="145"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3"/>
                <p:cNvSpPr/>
                <p:nvPr/>
              </p:nvSpPr>
              <p:spPr>
                <a:xfrm>
                  <a:off x="6982875" y="2978813"/>
                  <a:ext cx="16635" cy="99406"/>
                </a:xfrm>
                <a:custGeom>
                  <a:avLst/>
                  <a:gdLst/>
                  <a:ahLst/>
                  <a:cxnLst/>
                  <a:rect l="l" t="t" r="r" b="b"/>
                  <a:pathLst>
                    <a:path w="41" h="245" extrusionOk="0">
                      <a:moveTo>
                        <a:pt x="14" y="1"/>
                      </a:moveTo>
                      <a:cubicBezTo>
                        <a:pt x="14" y="82"/>
                        <a:pt x="14" y="164"/>
                        <a:pt x="1" y="245"/>
                      </a:cubicBezTo>
                      <a:cubicBezTo>
                        <a:pt x="40" y="216"/>
                        <a:pt x="40" y="4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3"/>
                <p:cNvSpPr/>
                <p:nvPr/>
              </p:nvSpPr>
              <p:spPr>
                <a:xfrm>
                  <a:off x="7016144" y="2351158"/>
                  <a:ext cx="27996" cy="87639"/>
                </a:xfrm>
                <a:custGeom>
                  <a:avLst/>
                  <a:gdLst/>
                  <a:ahLst/>
                  <a:cxnLst/>
                  <a:rect l="l" t="t" r="r" b="b"/>
                  <a:pathLst>
                    <a:path w="69" h="216" extrusionOk="0">
                      <a:moveTo>
                        <a:pt x="69" y="1"/>
                      </a:moveTo>
                      <a:lnTo>
                        <a:pt x="69" y="1"/>
                      </a:lnTo>
                      <a:cubicBezTo>
                        <a:pt x="39" y="82"/>
                        <a:pt x="26" y="151"/>
                        <a:pt x="0" y="216"/>
                      </a:cubicBezTo>
                      <a:cubicBezTo>
                        <a:pt x="52" y="164"/>
                        <a:pt x="69" y="82"/>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3"/>
                <p:cNvSpPr/>
                <p:nvPr/>
              </p:nvSpPr>
              <p:spPr>
                <a:xfrm>
                  <a:off x="6713473" y="1876056"/>
                  <a:ext cx="77090" cy="29213"/>
                </a:xfrm>
                <a:custGeom>
                  <a:avLst/>
                  <a:gdLst/>
                  <a:ahLst/>
                  <a:cxnLst/>
                  <a:rect l="l" t="t" r="r" b="b"/>
                  <a:pathLst>
                    <a:path w="190" h="72" extrusionOk="0">
                      <a:moveTo>
                        <a:pt x="171" y="1"/>
                      </a:moveTo>
                      <a:cubicBezTo>
                        <a:pt x="111" y="1"/>
                        <a:pt x="12" y="48"/>
                        <a:pt x="1" y="71"/>
                      </a:cubicBezTo>
                      <a:cubicBezTo>
                        <a:pt x="66" y="45"/>
                        <a:pt x="121" y="32"/>
                        <a:pt x="189" y="3"/>
                      </a:cubicBezTo>
                      <a:cubicBezTo>
                        <a:pt x="184" y="1"/>
                        <a:pt x="177"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3"/>
                <p:cNvSpPr/>
                <p:nvPr/>
              </p:nvSpPr>
              <p:spPr>
                <a:xfrm>
                  <a:off x="6838843" y="1734458"/>
                  <a:ext cx="73438" cy="33270"/>
                </a:xfrm>
                <a:custGeom>
                  <a:avLst/>
                  <a:gdLst/>
                  <a:ahLst/>
                  <a:cxnLst/>
                  <a:rect l="l" t="t" r="r" b="b"/>
                  <a:pathLst>
                    <a:path w="181" h="82" extrusionOk="0">
                      <a:moveTo>
                        <a:pt x="141" y="1"/>
                      </a:moveTo>
                      <a:cubicBezTo>
                        <a:pt x="109" y="1"/>
                        <a:pt x="69" y="24"/>
                        <a:pt x="1" y="81"/>
                      </a:cubicBezTo>
                      <a:cubicBezTo>
                        <a:pt x="69" y="55"/>
                        <a:pt x="125" y="26"/>
                        <a:pt x="180" y="13"/>
                      </a:cubicBezTo>
                      <a:cubicBezTo>
                        <a:pt x="167" y="5"/>
                        <a:pt x="15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3"/>
                <p:cNvSpPr/>
                <p:nvPr/>
              </p:nvSpPr>
              <p:spPr>
                <a:xfrm>
                  <a:off x="5738516" y="3253894"/>
                  <a:ext cx="38545" cy="83582"/>
                </a:xfrm>
                <a:custGeom>
                  <a:avLst/>
                  <a:gdLst/>
                  <a:ahLst/>
                  <a:cxnLst/>
                  <a:rect l="l" t="t" r="r" b="b"/>
                  <a:pathLst>
                    <a:path w="95" h="206" extrusionOk="0">
                      <a:moveTo>
                        <a:pt x="82" y="0"/>
                      </a:moveTo>
                      <a:cubicBezTo>
                        <a:pt x="56" y="69"/>
                        <a:pt x="26" y="137"/>
                        <a:pt x="0" y="189"/>
                      </a:cubicBezTo>
                      <a:cubicBezTo>
                        <a:pt x="0" y="189"/>
                        <a:pt x="0" y="205"/>
                        <a:pt x="13" y="205"/>
                      </a:cubicBezTo>
                      <a:cubicBezTo>
                        <a:pt x="43" y="137"/>
                        <a:pt x="69" y="69"/>
                        <a:pt x="95" y="13"/>
                      </a:cubicBezTo>
                      <a:lnTo>
                        <a:pt x="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3"/>
                <p:cNvSpPr/>
                <p:nvPr/>
              </p:nvSpPr>
              <p:spPr>
                <a:xfrm>
                  <a:off x="6134909" y="4212213"/>
                  <a:ext cx="60861" cy="10549"/>
                </a:xfrm>
                <a:custGeom>
                  <a:avLst/>
                  <a:gdLst/>
                  <a:ahLst/>
                  <a:cxnLst/>
                  <a:rect l="l" t="t" r="r" b="b"/>
                  <a:pathLst>
                    <a:path w="150" h="26" extrusionOk="0">
                      <a:moveTo>
                        <a:pt x="99" y="1"/>
                      </a:moveTo>
                      <a:cubicBezTo>
                        <a:pt x="67" y="1"/>
                        <a:pt x="37" y="12"/>
                        <a:pt x="0" y="12"/>
                      </a:cubicBezTo>
                      <a:lnTo>
                        <a:pt x="0" y="25"/>
                      </a:lnTo>
                      <a:cubicBezTo>
                        <a:pt x="56" y="25"/>
                        <a:pt x="95" y="12"/>
                        <a:pt x="150" y="12"/>
                      </a:cubicBezTo>
                      <a:cubicBezTo>
                        <a:pt x="132" y="4"/>
                        <a:pt x="115"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3"/>
                <p:cNvSpPr/>
                <p:nvPr/>
              </p:nvSpPr>
              <p:spPr>
                <a:xfrm>
                  <a:off x="6779607" y="2389702"/>
                  <a:ext cx="26779" cy="88857"/>
                </a:xfrm>
                <a:custGeom>
                  <a:avLst/>
                  <a:gdLst/>
                  <a:ahLst/>
                  <a:cxnLst/>
                  <a:rect l="l" t="t" r="r" b="b"/>
                  <a:pathLst>
                    <a:path w="66" h="219" extrusionOk="0">
                      <a:moveTo>
                        <a:pt x="66" y="0"/>
                      </a:moveTo>
                      <a:cubicBezTo>
                        <a:pt x="13" y="69"/>
                        <a:pt x="0" y="176"/>
                        <a:pt x="53" y="218"/>
                      </a:cubicBezTo>
                      <a:cubicBezTo>
                        <a:pt x="0" y="150"/>
                        <a:pt x="53" y="8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3"/>
                <p:cNvSpPr/>
                <p:nvPr/>
              </p:nvSpPr>
              <p:spPr>
                <a:xfrm>
                  <a:off x="6773115" y="3451887"/>
                  <a:ext cx="45037" cy="28402"/>
                </a:xfrm>
                <a:custGeom>
                  <a:avLst/>
                  <a:gdLst/>
                  <a:ahLst/>
                  <a:cxnLst/>
                  <a:rect l="l" t="t" r="r" b="b"/>
                  <a:pathLst>
                    <a:path w="111" h="70" extrusionOk="0">
                      <a:moveTo>
                        <a:pt x="98" y="1"/>
                      </a:moveTo>
                      <a:cubicBezTo>
                        <a:pt x="56" y="14"/>
                        <a:pt x="16" y="1"/>
                        <a:pt x="0" y="69"/>
                      </a:cubicBezTo>
                      <a:cubicBezTo>
                        <a:pt x="29" y="43"/>
                        <a:pt x="69" y="27"/>
                        <a:pt x="111" y="14"/>
                      </a:cubicBezTo>
                      <a:cubicBezTo>
                        <a:pt x="98" y="14"/>
                        <a:pt x="9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3"/>
                <p:cNvSpPr/>
                <p:nvPr/>
              </p:nvSpPr>
              <p:spPr>
                <a:xfrm>
                  <a:off x="6883878" y="2291517"/>
                  <a:ext cx="66541" cy="21910"/>
                </a:xfrm>
                <a:custGeom>
                  <a:avLst/>
                  <a:gdLst/>
                  <a:ahLst/>
                  <a:cxnLst/>
                  <a:rect l="l" t="t" r="r" b="b"/>
                  <a:pathLst>
                    <a:path w="164" h="54" extrusionOk="0">
                      <a:moveTo>
                        <a:pt x="108" y="1"/>
                      </a:moveTo>
                      <a:cubicBezTo>
                        <a:pt x="61" y="1"/>
                        <a:pt x="20" y="23"/>
                        <a:pt x="1" y="53"/>
                      </a:cubicBezTo>
                      <a:cubicBezTo>
                        <a:pt x="53" y="37"/>
                        <a:pt x="108" y="24"/>
                        <a:pt x="164" y="11"/>
                      </a:cubicBezTo>
                      <a:cubicBezTo>
                        <a:pt x="145" y="4"/>
                        <a:pt x="12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3"/>
                <p:cNvSpPr/>
                <p:nvPr/>
              </p:nvSpPr>
              <p:spPr>
                <a:xfrm>
                  <a:off x="6739846" y="2587695"/>
                  <a:ext cx="50717" cy="44225"/>
                </a:xfrm>
                <a:custGeom>
                  <a:avLst/>
                  <a:gdLst/>
                  <a:ahLst/>
                  <a:cxnLst/>
                  <a:rect l="l" t="t" r="r" b="b"/>
                  <a:pathLst>
                    <a:path w="125" h="109" extrusionOk="0">
                      <a:moveTo>
                        <a:pt x="1" y="1"/>
                      </a:moveTo>
                      <a:lnTo>
                        <a:pt x="1" y="14"/>
                      </a:lnTo>
                      <a:cubicBezTo>
                        <a:pt x="30" y="40"/>
                        <a:pt x="56" y="95"/>
                        <a:pt x="124" y="108"/>
                      </a:cubicBezTo>
                      <a:lnTo>
                        <a:pt x="124" y="95"/>
                      </a:lnTo>
                      <a:cubicBezTo>
                        <a:pt x="82" y="69"/>
                        <a:pt x="43"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3"/>
                <p:cNvSpPr/>
                <p:nvPr/>
              </p:nvSpPr>
              <p:spPr>
                <a:xfrm>
                  <a:off x="6706982" y="1866318"/>
                  <a:ext cx="66541" cy="15012"/>
                </a:xfrm>
                <a:custGeom>
                  <a:avLst/>
                  <a:gdLst/>
                  <a:ahLst/>
                  <a:cxnLst/>
                  <a:rect l="l" t="t" r="r" b="b"/>
                  <a:pathLst>
                    <a:path w="164" h="37" extrusionOk="0">
                      <a:moveTo>
                        <a:pt x="163" y="1"/>
                      </a:moveTo>
                      <a:cubicBezTo>
                        <a:pt x="111" y="14"/>
                        <a:pt x="56" y="14"/>
                        <a:pt x="0" y="27"/>
                      </a:cubicBezTo>
                      <a:cubicBezTo>
                        <a:pt x="12" y="33"/>
                        <a:pt x="18" y="37"/>
                        <a:pt x="30" y="37"/>
                      </a:cubicBezTo>
                      <a:cubicBezTo>
                        <a:pt x="49" y="37"/>
                        <a:pt x="81" y="27"/>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3"/>
                <p:cNvSpPr/>
                <p:nvPr/>
              </p:nvSpPr>
              <p:spPr>
                <a:xfrm>
                  <a:off x="6955286" y="2504522"/>
                  <a:ext cx="38951" cy="27996"/>
                </a:xfrm>
                <a:custGeom>
                  <a:avLst/>
                  <a:gdLst/>
                  <a:ahLst/>
                  <a:cxnLst/>
                  <a:rect l="l" t="t" r="r" b="b"/>
                  <a:pathLst>
                    <a:path w="96" h="69" extrusionOk="0">
                      <a:moveTo>
                        <a:pt x="69" y="1"/>
                      </a:moveTo>
                      <a:cubicBezTo>
                        <a:pt x="56" y="17"/>
                        <a:pt x="27" y="43"/>
                        <a:pt x="1" y="56"/>
                      </a:cubicBezTo>
                      <a:cubicBezTo>
                        <a:pt x="1" y="56"/>
                        <a:pt x="14" y="56"/>
                        <a:pt x="14" y="69"/>
                      </a:cubicBezTo>
                      <a:cubicBezTo>
                        <a:pt x="27" y="56"/>
                        <a:pt x="40" y="56"/>
                        <a:pt x="40" y="43"/>
                      </a:cubicBezTo>
                      <a:cubicBezTo>
                        <a:pt x="56" y="56"/>
                        <a:pt x="69" y="56"/>
                        <a:pt x="69" y="56"/>
                      </a:cubicBezTo>
                      <a:cubicBezTo>
                        <a:pt x="82" y="43"/>
                        <a:pt x="95" y="30"/>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3"/>
                <p:cNvSpPr/>
                <p:nvPr/>
              </p:nvSpPr>
              <p:spPr>
                <a:xfrm>
                  <a:off x="6790156" y="2626239"/>
                  <a:ext cx="61266" cy="27996"/>
                </a:xfrm>
                <a:custGeom>
                  <a:avLst/>
                  <a:gdLst/>
                  <a:ahLst/>
                  <a:cxnLst/>
                  <a:rect l="l" t="t" r="r" b="b"/>
                  <a:pathLst>
                    <a:path w="151" h="69" extrusionOk="0">
                      <a:moveTo>
                        <a:pt x="0" y="0"/>
                      </a:moveTo>
                      <a:lnTo>
                        <a:pt x="0" y="13"/>
                      </a:lnTo>
                      <a:cubicBezTo>
                        <a:pt x="40" y="56"/>
                        <a:pt x="95" y="69"/>
                        <a:pt x="150" y="69"/>
                      </a:cubicBezTo>
                      <a:cubicBezTo>
                        <a:pt x="95" y="56"/>
                        <a:pt x="56" y="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3"/>
                <p:cNvSpPr/>
                <p:nvPr/>
              </p:nvSpPr>
              <p:spPr>
                <a:xfrm>
                  <a:off x="5842787" y="3238070"/>
                  <a:ext cx="33270" cy="66135"/>
                </a:xfrm>
                <a:custGeom>
                  <a:avLst/>
                  <a:gdLst/>
                  <a:ahLst/>
                  <a:cxnLst/>
                  <a:rect l="l" t="t" r="r" b="b"/>
                  <a:pathLst>
                    <a:path w="82" h="163" extrusionOk="0">
                      <a:moveTo>
                        <a:pt x="82" y="0"/>
                      </a:moveTo>
                      <a:lnTo>
                        <a:pt x="82" y="0"/>
                      </a:lnTo>
                      <a:cubicBezTo>
                        <a:pt x="56" y="52"/>
                        <a:pt x="30" y="94"/>
                        <a:pt x="0" y="147"/>
                      </a:cubicBezTo>
                      <a:cubicBezTo>
                        <a:pt x="14" y="147"/>
                        <a:pt x="14" y="147"/>
                        <a:pt x="14" y="163"/>
                      </a:cubicBezTo>
                      <a:cubicBezTo>
                        <a:pt x="43" y="108"/>
                        <a:pt x="69" y="52"/>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3"/>
                <p:cNvSpPr/>
                <p:nvPr/>
              </p:nvSpPr>
              <p:spPr>
                <a:xfrm>
                  <a:off x="6767841" y="3286757"/>
                  <a:ext cx="17447" cy="66541"/>
                </a:xfrm>
                <a:custGeom>
                  <a:avLst/>
                  <a:gdLst/>
                  <a:ahLst/>
                  <a:cxnLst/>
                  <a:rect l="l" t="t" r="r" b="b"/>
                  <a:pathLst>
                    <a:path w="43" h="164" extrusionOk="0">
                      <a:moveTo>
                        <a:pt x="0" y="1"/>
                      </a:moveTo>
                      <a:cubicBezTo>
                        <a:pt x="13" y="56"/>
                        <a:pt x="13" y="108"/>
                        <a:pt x="29" y="163"/>
                      </a:cubicBezTo>
                      <a:cubicBezTo>
                        <a:pt x="29" y="150"/>
                        <a:pt x="42" y="150"/>
                        <a:pt x="42" y="150"/>
                      </a:cubicBezTo>
                      <a:cubicBezTo>
                        <a:pt x="29" y="108"/>
                        <a:pt x="29" y="56"/>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3"/>
                <p:cNvSpPr/>
                <p:nvPr/>
              </p:nvSpPr>
              <p:spPr>
                <a:xfrm>
                  <a:off x="6982875" y="2829507"/>
                  <a:ext cx="33676" cy="61266"/>
                </a:xfrm>
                <a:custGeom>
                  <a:avLst/>
                  <a:gdLst/>
                  <a:ahLst/>
                  <a:cxnLst/>
                  <a:rect l="l" t="t" r="r" b="b"/>
                  <a:pathLst>
                    <a:path w="83" h="151" extrusionOk="0">
                      <a:moveTo>
                        <a:pt x="53" y="1"/>
                      </a:moveTo>
                      <a:cubicBezTo>
                        <a:pt x="40" y="43"/>
                        <a:pt x="14" y="95"/>
                        <a:pt x="1" y="151"/>
                      </a:cubicBezTo>
                      <a:lnTo>
                        <a:pt x="14" y="151"/>
                      </a:lnTo>
                      <a:cubicBezTo>
                        <a:pt x="40" y="111"/>
                        <a:pt x="53" y="56"/>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3"/>
                <p:cNvSpPr/>
                <p:nvPr/>
              </p:nvSpPr>
              <p:spPr>
                <a:xfrm>
                  <a:off x="6993830" y="2592970"/>
                  <a:ext cx="38545" cy="29213"/>
                </a:xfrm>
                <a:custGeom>
                  <a:avLst/>
                  <a:gdLst/>
                  <a:ahLst/>
                  <a:cxnLst/>
                  <a:rect l="l" t="t" r="r" b="b"/>
                  <a:pathLst>
                    <a:path w="95" h="72" extrusionOk="0">
                      <a:moveTo>
                        <a:pt x="94" y="1"/>
                      </a:moveTo>
                      <a:lnTo>
                        <a:pt x="94" y="1"/>
                      </a:lnTo>
                      <a:cubicBezTo>
                        <a:pt x="68" y="27"/>
                        <a:pt x="42" y="43"/>
                        <a:pt x="0" y="69"/>
                      </a:cubicBezTo>
                      <a:cubicBezTo>
                        <a:pt x="7" y="71"/>
                        <a:pt x="14" y="72"/>
                        <a:pt x="21" y="72"/>
                      </a:cubicBezTo>
                      <a:cubicBezTo>
                        <a:pt x="65" y="72"/>
                        <a:pt x="94" y="37"/>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3"/>
                <p:cNvSpPr/>
                <p:nvPr/>
              </p:nvSpPr>
              <p:spPr>
                <a:xfrm>
                  <a:off x="7037242" y="2372256"/>
                  <a:ext cx="22721" cy="55992"/>
                </a:xfrm>
                <a:custGeom>
                  <a:avLst/>
                  <a:gdLst/>
                  <a:ahLst/>
                  <a:cxnLst/>
                  <a:rect l="l" t="t" r="r" b="b"/>
                  <a:pathLst>
                    <a:path w="56" h="138" extrusionOk="0">
                      <a:moveTo>
                        <a:pt x="43" y="1"/>
                      </a:moveTo>
                      <a:cubicBezTo>
                        <a:pt x="30" y="43"/>
                        <a:pt x="17" y="82"/>
                        <a:pt x="0" y="125"/>
                      </a:cubicBezTo>
                      <a:cubicBezTo>
                        <a:pt x="17" y="138"/>
                        <a:pt x="17" y="138"/>
                        <a:pt x="30" y="138"/>
                      </a:cubicBezTo>
                      <a:cubicBezTo>
                        <a:pt x="43" y="99"/>
                        <a:pt x="43" y="43"/>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3"/>
                <p:cNvSpPr/>
                <p:nvPr/>
              </p:nvSpPr>
              <p:spPr>
                <a:xfrm>
                  <a:off x="6845740" y="1756773"/>
                  <a:ext cx="49094" cy="38545"/>
                </a:xfrm>
                <a:custGeom>
                  <a:avLst/>
                  <a:gdLst/>
                  <a:ahLst/>
                  <a:cxnLst/>
                  <a:rect l="l" t="t" r="r" b="b"/>
                  <a:pathLst>
                    <a:path w="121" h="95" extrusionOk="0">
                      <a:moveTo>
                        <a:pt x="108" y="0"/>
                      </a:moveTo>
                      <a:cubicBezTo>
                        <a:pt x="82" y="26"/>
                        <a:pt x="39" y="52"/>
                        <a:pt x="0" y="82"/>
                      </a:cubicBezTo>
                      <a:cubicBezTo>
                        <a:pt x="13" y="82"/>
                        <a:pt x="13" y="82"/>
                        <a:pt x="13" y="95"/>
                      </a:cubicBezTo>
                      <a:cubicBezTo>
                        <a:pt x="52" y="69"/>
                        <a:pt x="82" y="39"/>
                        <a:pt x="121" y="13"/>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3"/>
                <p:cNvSpPr/>
                <p:nvPr/>
              </p:nvSpPr>
              <p:spPr>
                <a:xfrm>
                  <a:off x="7021419" y="2598244"/>
                  <a:ext cx="33270" cy="33676"/>
                </a:xfrm>
                <a:custGeom>
                  <a:avLst/>
                  <a:gdLst/>
                  <a:ahLst/>
                  <a:cxnLst/>
                  <a:rect l="l" t="t" r="r" b="b"/>
                  <a:pathLst>
                    <a:path w="82" h="83" extrusionOk="0">
                      <a:moveTo>
                        <a:pt x="82" y="1"/>
                      </a:moveTo>
                      <a:cubicBezTo>
                        <a:pt x="69" y="30"/>
                        <a:pt x="39" y="56"/>
                        <a:pt x="0" y="82"/>
                      </a:cubicBezTo>
                      <a:cubicBezTo>
                        <a:pt x="39" y="82"/>
                        <a:pt x="82" y="43"/>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3"/>
                <p:cNvSpPr/>
                <p:nvPr/>
              </p:nvSpPr>
              <p:spPr>
                <a:xfrm>
                  <a:off x="6872112" y="2273259"/>
                  <a:ext cx="55992" cy="17852"/>
                </a:xfrm>
                <a:custGeom>
                  <a:avLst/>
                  <a:gdLst/>
                  <a:ahLst/>
                  <a:cxnLst/>
                  <a:rect l="l" t="t" r="r" b="b"/>
                  <a:pathLst>
                    <a:path w="138" h="44" extrusionOk="0">
                      <a:moveTo>
                        <a:pt x="137" y="1"/>
                      </a:moveTo>
                      <a:cubicBezTo>
                        <a:pt x="82" y="1"/>
                        <a:pt x="43" y="17"/>
                        <a:pt x="0" y="30"/>
                      </a:cubicBezTo>
                      <a:lnTo>
                        <a:pt x="0" y="43"/>
                      </a:lnTo>
                      <a:cubicBezTo>
                        <a:pt x="43" y="30"/>
                        <a:pt x="82" y="30"/>
                        <a:pt x="137" y="17"/>
                      </a:cubicBezTo>
                      <a:lnTo>
                        <a:pt x="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3"/>
                <p:cNvSpPr/>
                <p:nvPr/>
              </p:nvSpPr>
              <p:spPr>
                <a:xfrm>
                  <a:off x="5875651" y="3182486"/>
                  <a:ext cx="28402" cy="55992"/>
                </a:xfrm>
                <a:custGeom>
                  <a:avLst/>
                  <a:gdLst/>
                  <a:ahLst/>
                  <a:cxnLst/>
                  <a:rect l="l" t="t" r="r" b="b"/>
                  <a:pathLst>
                    <a:path w="70" h="138" extrusionOk="0">
                      <a:moveTo>
                        <a:pt x="69" y="0"/>
                      </a:moveTo>
                      <a:cubicBezTo>
                        <a:pt x="43" y="56"/>
                        <a:pt x="30" y="95"/>
                        <a:pt x="1" y="137"/>
                      </a:cubicBezTo>
                      <a:lnTo>
                        <a:pt x="1" y="137"/>
                      </a:lnTo>
                      <a:cubicBezTo>
                        <a:pt x="30" y="95"/>
                        <a:pt x="43" y="56"/>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3"/>
                <p:cNvSpPr/>
                <p:nvPr/>
              </p:nvSpPr>
              <p:spPr>
                <a:xfrm>
                  <a:off x="7664899" y="4135126"/>
                  <a:ext cx="210578" cy="94131"/>
                </a:xfrm>
                <a:custGeom>
                  <a:avLst/>
                  <a:gdLst/>
                  <a:ahLst/>
                  <a:cxnLst/>
                  <a:rect l="l" t="t" r="r" b="b"/>
                  <a:pathLst>
                    <a:path w="519" h="232" extrusionOk="0">
                      <a:moveTo>
                        <a:pt x="518" y="0"/>
                      </a:moveTo>
                      <a:cubicBezTo>
                        <a:pt x="504" y="7"/>
                        <a:pt x="493" y="7"/>
                        <a:pt x="484" y="7"/>
                      </a:cubicBezTo>
                      <a:cubicBezTo>
                        <a:pt x="476" y="7"/>
                        <a:pt x="469" y="7"/>
                        <a:pt x="463" y="13"/>
                      </a:cubicBezTo>
                      <a:cubicBezTo>
                        <a:pt x="368" y="69"/>
                        <a:pt x="261" y="69"/>
                        <a:pt x="193" y="150"/>
                      </a:cubicBezTo>
                      <a:cubicBezTo>
                        <a:pt x="150" y="176"/>
                        <a:pt x="98" y="176"/>
                        <a:pt x="43" y="202"/>
                      </a:cubicBezTo>
                      <a:cubicBezTo>
                        <a:pt x="30" y="202"/>
                        <a:pt x="17" y="215"/>
                        <a:pt x="0" y="215"/>
                      </a:cubicBezTo>
                      <a:cubicBezTo>
                        <a:pt x="0" y="232"/>
                        <a:pt x="17" y="232"/>
                        <a:pt x="17" y="232"/>
                      </a:cubicBezTo>
                      <a:cubicBezTo>
                        <a:pt x="111" y="202"/>
                        <a:pt x="219" y="163"/>
                        <a:pt x="326" y="121"/>
                      </a:cubicBezTo>
                      <a:lnTo>
                        <a:pt x="326" y="108"/>
                      </a:lnTo>
                      <a:lnTo>
                        <a:pt x="287" y="108"/>
                      </a:lnTo>
                      <a:cubicBezTo>
                        <a:pt x="368" y="69"/>
                        <a:pt x="450" y="39"/>
                        <a:pt x="518" y="13"/>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3"/>
                <p:cNvSpPr/>
                <p:nvPr/>
              </p:nvSpPr>
              <p:spPr>
                <a:xfrm>
                  <a:off x="6630300" y="4618749"/>
                  <a:ext cx="248717" cy="61266"/>
                </a:xfrm>
                <a:custGeom>
                  <a:avLst/>
                  <a:gdLst/>
                  <a:ahLst/>
                  <a:cxnLst/>
                  <a:rect l="l" t="t" r="r" b="b"/>
                  <a:pathLst>
                    <a:path w="613" h="151" extrusionOk="0">
                      <a:moveTo>
                        <a:pt x="613" y="0"/>
                      </a:moveTo>
                      <a:cubicBezTo>
                        <a:pt x="408" y="43"/>
                        <a:pt x="206" y="98"/>
                        <a:pt x="0" y="137"/>
                      </a:cubicBezTo>
                      <a:lnTo>
                        <a:pt x="0" y="150"/>
                      </a:lnTo>
                      <a:cubicBezTo>
                        <a:pt x="206" y="111"/>
                        <a:pt x="408" y="56"/>
                        <a:pt x="613" y="17"/>
                      </a:cubicBezTo>
                      <a:lnTo>
                        <a:pt x="6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3"/>
                <p:cNvSpPr/>
                <p:nvPr/>
              </p:nvSpPr>
              <p:spPr>
                <a:xfrm>
                  <a:off x="6035507" y="4651612"/>
                  <a:ext cx="176496" cy="116852"/>
                </a:xfrm>
                <a:custGeom>
                  <a:avLst/>
                  <a:gdLst/>
                  <a:ahLst/>
                  <a:cxnLst/>
                  <a:rect l="l" t="t" r="r" b="b"/>
                  <a:pathLst>
                    <a:path w="435" h="288" extrusionOk="0">
                      <a:moveTo>
                        <a:pt x="434" y="1"/>
                      </a:moveTo>
                      <a:cubicBezTo>
                        <a:pt x="340" y="30"/>
                        <a:pt x="14" y="245"/>
                        <a:pt x="1" y="287"/>
                      </a:cubicBezTo>
                      <a:cubicBezTo>
                        <a:pt x="151" y="193"/>
                        <a:pt x="288" y="9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3"/>
                <p:cNvSpPr/>
                <p:nvPr/>
              </p:nvSpPr>
              <p:spPr>
                <a:xfrm>
                  <a:off x="7010870" y="4503523"/>
                  <a:ext cx="153775" cy="66541"/>
                </a:xfrm>
                <a:custGeom>
                  <a:avLst/>
                  <a:gdLst/>
                  <a:ahLst/>
                  <a:cxnLst/>
                  <a:rect l="l" t="t" r="r" b="b"/>
                  <a:pathLst>
                    <a:path w="379" h="164" extrusionOk="0">
                      <a:moveTo>
                        <a:pt x="378" y="1"/>
                      </a:moveTo>
                      <a:cubicBezTo>
                        <a:pt x="352" y="1"/>
                        <a:pt x="339" y="1"/>
                        <a:pt x="326" y="14"/>
                      </a:cubicBezTo>
                      <a:cubicBezTo>
                        <a:pt x="215" y="56"/>
                        <a:pt x="108" y="108"/>
                        <a:pt x="0" y="151"/>
                      </a:cubicBezTo>
                      <a:lnTo>
                        <a:pt x="0" y="164"/>
                      </a:lnTo>
                      <a:cubicBezTo>
                        <a:pt x="26" y="164"/>
                        <a:pt x="39" y="151"/>
                        <a:pt x="65" y="138"/>
                      </a:cubicBezTo>
                      <a:cubicBezTo>
                        <a:pt x="163" y="108"/>
                        <a:pt x="245" y="69"/>
                        <a:pt x="326" y="27"/>
                      </a:cubicBezTo>
                      <a:cubicBezTo>
                        <a:pt x="352" y="27"/>
                        <a:pt x="365"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3"/>
                <p:cNvSpPr/>
                <p:nvPr/>
              </p:nvSpPr>
              <p:spPr>
                <a:xfrm>
                  <a:off x="6112189" y="4580205"/>
                  <a:ext cx="160266" cy="89262"/>
                </a:xfrm>
                <a:custGeom>
                  <a:avLst/>
                  <a:gdLst/>
                  <a:ahLst/>
                  <a:cxnLst/>
                  <a:rect l="l" t="t" r="r" b="b"/>
                  <a:pathLst>
                    <a:path w="395" h="220" extrusionOk="0">
                      <a:moveTo>
                        <a:pt x="395" y="1"/>
                      </a:moveTo>
                      <a:cubicBezTo>
                        <a:pt x="245" y="43"/>
                        <a:pt x="125" y="125"/>
                        <a:pt x="1" y="206"/>
                      </a:cubicBezTo>
                      <a:lnTo>
                        <a:pt x="17" y="219"/>
                      </a:lnTo>
                      <a:cubicBezTo>
                        <a:pt x="56" y="193"/>
                        <a:pt x="99" y="164"/>
                        <a:pt x="138" y="138"/>
                      </a:cubicBezTo>
                      <a:cubicBezTo>
                        <a:pt x="193" y="112"/>
                        <a:pt x="232" y="82"/>
                        <a:pt x="274" y="69"/>
                      </a:cubicBezTo>
                      <a:cubicBezTo>
                        <a:pt x="369" y="30"/>
                        <a:pt x="395" y="14"/>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3"/>
                <p:cNvSpPr/>
                <p:nvPr/>
              </p:nvSpPr>
              <p:spPr>
                <a:xfrm>
                  <a:off x="7572394" y="4023957"/>
                  <a:ext cx="109955" cy="73033"/>
                </a:xfrm>
                <a:custGeom>
                  <a:avLst/>
                  <a:gdLst/>
                  <a:ahLst/>
                  <a:cxnLst/>
                  <a:rect l="l" t="t" r="r" b="b"/>
                  <a:pathLst>
                    <a:path w="271" h="180" extrusionOk="0">
                      <a:moveTo>
                        <a:pt x="258" y="1"/>
                      </a:moveTo>
                      <a:cubicBezTo>
                        <a:pt x="228" y="17"/>
                        <a:pt x="189" y="30"/>
                        <a:pt x="163" y="43"/>
                      </a:cubicBezTo>
                      <a:cubicBezTo>
                        <a:pt x="147" y="56"/>
                        <a:pt x="134" y="56"/>
                        <a:pt x="121" y="69"/>
                      </a:cubicBezTo>
                      <a:cubicBezTo>
                        <a:pt x="82" y="111"/>
                        <a:pt x="40" y="138"/>
                        <a:pt x="0" y="164"/>
                      </a:cubicBezTo>
                      <a:cubicBezTo>
                        <a:pt x="0" y="180"/>
                        <a:pt x="13" y="180"/>
                        <a:pt x="13" y="180"/>
                      </a:cubicBezTo>
                      <a:cubicBezTo>
                        <a:pt x="95" y="125"/>
                        <a:pt x="176" y="69"/>
                        <a:pt x="271" y="17"/>
                      </a:cubicBezTo>
                      <a:cubicBezTo>
                        <a:pt x="271" y="17"/>
                        <a:pt x="271"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3"/>
                <p:cNvSpPr/>
                <p:nvPr/>
              </p:nvSpPr>
              <p:spPr>
                <a:xfrm>
                  <a:off x="7153685" y="4300255"/>
                  <a:ext cx="132270" cy="71816"/>
                </a:xfrm>
                <a:custGeom>
                  <a:avLst/>
                  <a:gdLst/>
                  <a:ahLst/>
                  <a:cxnLst/>
                  <a:rect l="l" t="t" r="r" b="b"/>
                  <a:pathLst>
                    <a:path w="326" h="177" extrusionOk="0">
                      <a:moveTo>
                        <a:pt x="326" y="0"/>
                      </a:moveTo>
                      <a:cubicBezTo>
                        <a:pt x="218" y="53"/>
                        <a:pt x="108" y="108"/>
                        <a:pt x="0" y="163"/>
                      </a:cubicBezTo>
                      <a:lnTo>
                        <a:pt x="0" y="176"/>
                      </a:lnTo>
                      <a:cubicBezTo>
                        <a:pt x="108" y="121"/>
                        <a:pt x="218" y="69"/>
                        <a:pt x="326" y="26"/>
                      </a:cubicBez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3"/>
                <p:cNvSpPr/>
                <p:nvPr/>
              </p:nvSpPr>
              <p:spPr>
                <a:xfrm>
                  <a:off x="7786617" y="4361114"/>
                  <a:ext cx="104680" cy="26779"/>
                </a:xfrm>
                <a:custGeom>
                  <a:avLst/>
                  <a:gdLst/>
                  <a:ahLst/>
                  <a:cxnLst/>
                  <a:rect l="l" t="t" r="r" b="b"/>
                  <a:pathLst>
                    <a:path w="258" h="66" extrusionOk="0">
                      <a:moveTo>
                        <a:pt x="257" y="0"/>
                      </a:moveTo>
                      <a:cubicBezTo>
                        <a:pt x="176" y="13"/>
                        <a:pt x="94" y="39"/>
                        <a:pt x="0" y="65"/>
                      </a:cubicBezTo>
                      <a:cubicBezTo>
                        <a:pt x="231" y="52"/>
                        <a:pt x="244" y="39"/>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3"/>
                <p:cNvSpPr/>
                <p:nvPr/>
              </p:nvSpPr>
              <p:spPr>
                <a:xfrm>
                  <a:off x="7664899" y="3963910"/>
                  <a:ext cx="50717" cy="60455"/>
                </a:xfrm>
                <a:custGeom>
                  <a:avLst/>
                  <a:gdLst/>
                  <a:ahLst/>
                  <a:cxnLst/>
                  <a:rect l="l" t="t" r="r" b="b"/>
                  <a:pathLst>
                    <a:path w="125" h="149" extrusionOk="0">
                      <a:moveTo>
                        <a:pt x="66" y="0"/>
                      </a:moveTo>
                      <a:cubicBezTo>
                        <a:pt x="39" y="0"/>
                        <a:pt x="25" y="16"/>
                        <a:pt x="17" y="41"/>
                      </a:cubicBezTo>
                      <a:cubicBezTo>
                        <a:pt x="0" y="97"/>
                        <a:pt x="43" y="136"/>
                        <a:pt x="82" y="149"/>
                      </a:cubicBezTo>
                      <a:cubicBezTo>
                        <a:pt x="69" y="123"/>
                        <a:pt x="56" y="97"/>
                        <a:pt x="56" y="67"/>
                      </a:cubicBezTo>
                      <a:cubicBezTo>
                        <a:pt x="43" y="15"/>
                        <a:pt x="98" y="28"/>
                        <a:pt x="124" y="15"/>
                      </a:cubicBezTo>
                      <a:cubicBezTo>
                        <a:pt x="100" y="5"/>
                        <a:pt x="81"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3"/>
                <p:cNvSpPr/>
                <p:nvPr/>
              </p:nvSpPr>
              <p:spPr>
                <a:xfrm>
                  <a:off x="7301369" y="4221545"/>
                  <a:ext cx="89262" cy="40574"/>
                </a:xfrm>
                <a:custGeom>
                  <a:avLst/>
                  <a:gdLst/>
                  <a:ahLst/>
                  <a:cxnLst/>
                  <a:rect l="l" t="t" r="r" b="b"/>
                  <a:pathLst>
                    <a:path w="220" h="100" extrusionOk="0">
                      <a:moveTo>
                        <a:pt x="203" y="1"/>
                      </a:moveTo>
                      <a:cubicBezTo>
                        <a:pt x="140" y="1"/>
                        <a:pt x="16" y="61"/>
                        <a:pt x="1" y="100"/>
                      </a:cubicBezTo>
                      <a:cubicBezTo>
                        <a:pt x="82" y="71"/>
                        <a:pt x="151" y="32"/>
                        <a:pt x="219" y="2"/>
                      </a:cubicBezTo>
                      <a:cubicBezTo>
                        <a:pt x="214" y="1"/>
                        <a:pt x="20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3"/>
                <p:cNvSpPr/>
                <p:nvPr/>
              </p:nvSpPr>
              <p:spPr>
                <a:xfrm>
                  <a:off x="7862893" y="4129851"/>
                  <a:ext cx="83988" cy="33270"/>
                </a:xfrm>
                <a:custGeom>
                  <a:avLst/>
                  <a:gdLst/>
                  <a:ahLst/>
                  <a:cxnLst/>
                  <a:rect l="l" t="t" r="r" b="b"/>
                  <a:pathLst>
                    <a:path w="207" h="82" extrusionOk="0">
                      <a:moveTo>
                        <a:pt x="193" y="0"/>
                      </a:moveTo>
                      <a:cubicBezTo>
                        <a:pt x="125" y="26"/>
                        <a:pt x="56" y="39"/>
                        <a:pt x="1" y="65"/>
                      </a:cubicBezTo>
                      <a:lnTo>
                        <a:pt x="1" y="82"/>
                      </a:lnTo>
                      <a:cubicBezTo>
                        <a:pt x="69" y="52"/>
                        <a:pt x="138" y="39"/>
                        <a:pt x="206" y="26"/>
                      </a:cubicBezTo>
                      <a:cubicBezTo>
                        <a:pt x="193" y="13"/>
                        <a:pt x="193" y="13"/>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3"/>
                <p:cNvSpPr/>
                <p:nvPr/>
              </p:nvSpPr>
              <p:spPr>
                <a:xfrm>
                  <a:off x="7527358" y="4338393"/>
                  <a:ext cx="28402" cy="61266"/>
                </a:xfrm>
                <a:custGeom>
                  <a:avLst/>
                  <a:gdLst/>
                  <a:ahLst/>
                  <a:cxnLst/>
                  <a:rect l="l" t="t" r="r" b="b"/>
                  <a:pathLst>
                    <a:path w="70" h="151" extrusionOk="0">
                      <a:moveTo>
                        <a:pt x="14" y="1"/>
                      </a:moveTo>
                      <a:lnTo>
                        <a:pt x="1" y="14"/>
                      </a:lnTo>
                      <a:cubicBezTo>
                        <a:pt x="1" y="40"/>
                        <a:pt x="1" y="69"/>
                        <a:pt x="14" y="95"/>
                      </a:cubicBezTo>
                      <a:lnTo>
                        <a:pt x="69" y="151"/>
                      </a:lnTo>
                      <a:cubicBezTo>
                        <a:pt x="56" y="95"/>
                        <a:pt x="43" y="56"/>
                        <a:pt x="30" y="14"/>
                      </a:cubicBezTo>
                      <a:cubicBezTo>
                        <a:pt x="30" y="14"/>
                        <a:pt x="14"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3"/>
                <p:cNvSpPr/>
                <p:nvPr/>
              </p:nvSpPr>
              <p:spPr>
                <a:xfrm>
                  <a:off x="7615806" y="4036129"/>
                  <a:ext cx="71816" cy="43820"/>
                </a:xfrm>
                <a:custGeom>
                  <a:avLst/>
                  <a:gdLst/>
                  <a:ahLst/>
                  <a:cxnLst/>
                  <a:rect l="l" t="t" r="r" b="b"/>
                  <a:pathLst>
                    <a:path w="177" h="108" extrusionOk="0">
                      <a:moveTo>
                        <a:pt x="177" y="0"/>
                      </a:moveTo>
                      <a:lnTo>
                        <a:pt x="177" y="0"/>
                      </a:lnTo>
                      <a:cubicBezTo>
                        <a:pt x="121" y="39"/>
                        <a:pt x="56" y="81"/>
                        <a:pt x="1" y="108"/>
                      </a:cubicBezTo>
                      <a:cubicBezTo>
                        <a:pt x="69" y="108"/>
                        <a:pt x="164" y="39"/>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3"/>
                <p:cNvSpPr/>
                <p:nvPr/>
              </p:nvSpPr>
              <p:spPr>
                <a:xfrm>
                  <a:off x="7169509" y="4338393"/>
                  <a:ext cx="78307" cy="44225"/>
                </a:xfrm>
                <a:custGeom>
                  <a:avLst/>
                  <a:gdLst/>
                  <a:ahLst/>
                  <a:cxnLst/>
                  <a:rect l="l" t="t" r="r" b="b"/>
                  <a:pathLst>
                    <a:path w="193" h="109" extrusionOk="0">
                      <a:moveTo>
                        <a:pt x="179" y="1"/>
                      </a:moveTo>
                      <a:cubicBezTo>
                        <a:pt x="124" y="40"/>
                        <a:pt x="56" y="69"/>
                        <a:pt x="0" y="95"/>
                      </a:cubicBezTo>
                      <a:lnTo>
                        <a:pt x="0" y="108"/>
                      </a:lnTo>
                      <a:cubicBezTo>
                        <a:pt x="69" y="82"/>
                        <a:pt x="124" y="56"/>
                        <a:pt x="192" y="27"/>
                      </a:cubicBezTo>
                      <a:cubicBezTo>
                        <a:pt x="179" y="14"/>
                        <a:pt x="179" y="14"/>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3"/>
                <p:cNvSpPr/>
                <p:nvPr/>
              </p:nvSpPr>
              <p:spPr>
                <a:xfrm>
                  <a:off x="5947059" y="1447611"/>
                  <a:ext cx="28402" cy="309578"/>
                </a:xfrm>
                <a:custGeom>
                  <a:avLst/>
                  <a:gdLst/>
                  <a:ahLst/>
                  <a:cxnLst/>
                  <a:rect l="l" t="t" r="r" b="b"/>
                  <a:pathLst>
                    <a:path w="70" h="763" extrusionOk="0">
                      <a:moveTo>
                        <a:pt x="30" y="0"/>
                      </a:moveTo>
                      <a:cubicBezTo>
                        <a:pt x="17" y="56"/>
                        <a:pt x="1" y="98"/>
                        <a:pt x="1" y="150"/>
                      </a:cubicBezTo>
                      <a:cubicBezTo>
                        <a:pt x="1" y="218"/>
                        <a:pt x="1" y="300"/>
                        <a:pt x="17" y="368"/>
                      </a:cubicBezTo>
                      <a:cubicBezTo>
                        <a:pt x="30" y="489"/>
                        <a:pt x="43" y="626"/>
                        <a:pt x="56" y="762"/>
                      </a:cubicBezTo>
                      <a:lnTo>
                        <a:pt x="69" y="762"/>
                      </a:lnTo>
                      <a:lnTo>
                        <a:pt x="69" y="720"/>
                      </a:lnTo>
                      <a:cubicBezTo>
                        <a:pt x="56" y="639"/>
                        <a:pt x="43" y="557"/>
                        <a:pt x="30" y="463"/>
                      </a:cubicBezTo>
                      <a:lnTo>
                        <a:pt x="30" y="30"/>
                      </a:lnTo>
                      <a:lnTo>
                        <a:pt x="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3"/>
                <p:cNvSpPr/>
                <p:nvPr/>
              </p:nvSpPr>
              <p:spPr>
                <a:xfrm>
                  <a:off x="5969779" y="1459377"/>
                  <a:ext cx="17447" cy="193537"/>
                </a:xfrm>
                <a:custGeom>
                  <a:avLst/>
                  <a:gdLst/>
                  <a:ahLst/>
                  <a:cxnLst/>
                  <a:rect l="l" t="t" r="r" b="b"/>
                  <a:pathLst>
                    <a:path w="43" h="477" extrusionOk="0">
                      <a:moveTo>
                        <a:pt x="0" y="1"/>
                      </a:moveTo>
                      <a:cubicBezTo>
                        <a:pt x="0" y="163"/>
                        <a:pt x="13" y="313"/>
                        <a:pt x="13" y="476"/>
                      </a:cubicBezTo>
                      <a:lnTo>
                        <a:pt x="42" y="476"/>
                      </a:lnTo>
                      <a:cubicBezTo>
                        <a:pt x="26" y="313"/>
                        <a:pt x="26" y="16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3"/>
                <p:cNvSpPr/>
                <p:nvPr/>
              </p:nvSpPr>
              <p:spPr>
                <a:xfrm>
                  <a:off x="5875651" y="831722"/>
                  <a:ext cx="105086" cy="115229"/>
                </a:xfrm>
                <a:custGeom>
                  <a:avLst/>
                  <a:gdLst/>
                  <a:ahLst/>
                  <a:cxnLst/>
                  <a:rect l="l" t="t" r="r" b="b"/>
                  <a:pathLst>
                    <a:path w="259" h="284" extrusionOk="0">
                      <a:moveTo>
                        <a:pt x="14" y="1"/>
                      </a:moveTo>
                      <a:cubicBezTo>
                        <a:pt x="14" y="1"/>
                        <a:pt x="1" y="1"/>
                        <a:pt x="1" y="14"/>
                      </a:cubicBezTo>
                      <a:cubicBezTo>
                        <a:pt x="82" y="108"/>
                        <a:pt x="164" y="190"/>
                        <a:pt x="245" y="284"/>
                      </a:cubicBezTo>
                      <a:lnTo>
                        <a:pt x="258" y="271"/>
                      </a:lnTo>
                      <a:cubicBezTo>
                        <a:pt x="177" y="177"/>
                        <a:pt x="95" y="95"/>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3"/>
                <p:cNvSpPr/>
                <p:nvPr/>
              </p:nvSpPr>
              <p:spPr>
                <a:xfrm>
                  <a:off x="6091091" y="1612741"/>
                  <a:ext cx="16229" cy="116447"/>
                </a:xfrm>
                <a:custGeom>
                  <a:avLst/>
                  <a:gdLst/>
                  <a:ahLst/>
                  <a:cxnLst/>
                  <a:rect l="l" t="t" r="r" b="b"/>
                  <a:pathLst>
                    <a:path w="40" h="287" extrusionOk="0">
                      <a:moveTo>
                        <a:pt x="40" y="0"/>
                      </a:moveTo>
                      <a:cubicBezTo>
                        <a:pt x="1" y="43"/>
                        <a:pt x="14" y="261"/>
                        <a:pt x="40" y="287"/>
                      </a:cubicBezTo>
                      <a:lnTo>
                        <a:pt x="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3"/>
                <p:cNvSpPr/>
                <p:nvPr/>
              </p:nvSpPr>
              <p:spPr>
                <a:xfrm>
                  <a:off x="5947059" y="1817631"/>
                  <a:ext cx="88857" cy="69787"/>
                </a:xfrm>
                <a:custGeom>
                  <a:avLst/>
                  <a:gdLst/>
                  <a:ahLst/>
                  <a:cxnLst/>
                  <a:rect l="l" t="t" r="r" b="b"/>
                  <a:pathLst>
                    <a:path w="219" h="172" extrusionOk="0">
                      <a:moveTo>
                        <a:pt x="17" y="0"/>
                      </a:moveTo>
                      <a:lnTo>
                        <a:pt x="17" y="0"/>
                      </a:lnTo>
                      <a:cubicBezTo>
                        <a:pt x="1" y="52"/>
                        <a:pt x="30" y="95"/>
                        <a:pt x="82" y="121"/>
                      </a:cubicBezTo>
                      <a:cubicBezTo>
                        <a:pt x="105" y="141"/>
                        <a:pt x="134" y="171"/>
                        <a:pt x="165" y="171"/>
                      </a:cubicBezTo>
                      <a:cubicBezTo>
                        <a:pt x="174" y="171"/>
                        <a:pt x="184" y="169"/>
                        <a:pt x="193" y="163"/>
                      </a:cubicBezTo>
                      <a:cubicBezTo>
                        <a:pt x="206" y="163"/>
                        <a:pt x="206" y="147"/>
                        <a:pt x="219" y="147"/>
                      </a:cubicBezTo>
                      <a:cubicBezTo>
                        <a:pt x="206" y="134"/>
                        <a:pt x="206" y="134"/>
                        <a:pt x="193" y="134"/>
                      </a:cubicBezTo>
                      <a:cubicBezTo>
                        <a:pt x="164" y="134"/>
                        <a:pt x="138" y="134"/>
                        <a:pt x="125" y="121"/>
                      </a:cubicBezTo>
                      <a:cubicBezTo>
                        <a:pt x="82" y="95"/>
                        <a:pt x="56" y="39"/>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3"/>
                <p:cNvSpPr/>
                <p:nvPr/>
              </p:nvSpPr>
              <p:spPr>
                <a:xfrm>
                  <a:off x="6079325" y="946542"/>
                  <a:ext cx="17447" cy="116852"/>
                </a:xfrm>
                <a:custGeom>
                  <a:avLst/>
                  <a:gdLst/>
                  <a:ahLst/>
                  <a:cxnLst/>
                  <a:rect l="l" t="t" r="r" b="b"/>
                  <a:pathLst>
                    <a:path w="43" h="288" extrusionOk="0">
                      <a:moveTo>
                        <a:pt x="43" y="1"/>
                      </a:moveTo>
                      <a:cubicBezTo>
                        <a:pt x="0" y="1"/>
                        <a:pt x="17" y="30"/>
                        <a:pt x="30" y="56"/>
                      </a:cubicBezTo>
                      <a:lnTo>
                        <a:pt x="30" y="177"/>
                      </a:lnTo>
                      <a:cubicBezTo>
                        <a:pt x="43" y="219"/>
                        <a:pt x="43" y="258"/>
                        <a:pt x="43" y="288"/>
                      </a:cubicBezTo>
                      <a:lnTo>
                        <a:pt x="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3"/>
                <p:cNvSpPr/>
                <p:nvPr/>
              </p:nvSpPr>
              <p:spPr>
                <a:xfrm>
                  <a:off x="5986820" y="1794911"/>
                  <a:ext cx="54369" cy="49500"/>
                </a:xfrm>
                <a:custGeom>
                  <a:avLst/>
                  <a:gdLst/>
                  <a:ahLst/>
                  <a:cxnLst/>
                  <a:rect l="l" t="t" r="r" b="b"/>
                  <a:pathLst>
                    <a:path w="134" h="122" extrusionOk="0">
                      <a:moveTo>
                        <a:pt x="13" y="1"/>
                      </a:moveTo>
                      <a:lnTo>
                        <a:pt x="13" y="1"/>
                      </a:lnTo>
                      <a:cubicBezTo>
                        <a:pt x="0" y="40"/>
                        <a:pt x="82" y="108"/>
                        <a:pt x="134" y="121"/>
                      </a:cubicBezTo>
                      <a:cubicBezTo>
                        <a:pt x="95" y="69"/>
                        <a:pt x="53" y="2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3"/>
                <p:cNvSpPr/>
                <p:nvPr/>
              </p:nvSpPr>
              <p:spPr>
                <a:xfrm>
                  <a:off x="6178322" y="1057711"/>
                  <a:ext cx="88857" cy="54775"/>
                </a:xfrm>
                <a:custGeom>
                  <a:avLst/>
                  <a:gdLst/>
                  <a:ahLst/>
                  <a:cxnLst/>
                  <a:rect l="l" t="t" r="r" b="b"/>
                  <a:pathLst>
                    <a:path w="219" h="135" extrusionOk="0">
                      <a:moveTo>
                        <a:pt x="180" y="1"/>
                      </a:moveTo>
                      <a:cubicBezTo>
                        <a:pt x="137" y="27"/>
                        <a:pt x="98" y="53"/>
                        <a:pt x="56" y="95"/>
                      </a:cubicBezTo>
                      <a:cubicBezTo>
                        <a:pt x="43" y="95"/>
                        <a:pt x="43" y="95"/>
                        <a:pt x="30" y="108"/>
                      </a:cubicBezTo>
                      <a:cubicBezTo>
                        <a:pt x="17" y="108"/>
                        <a:pt x="17" y="121"/>
                        <a:pt x="1" y="121"/>
                      </a:cubicBezTo>
                      <a:cubicBezTo>
                        <a:pt x="1" y="134"/>
                        <a:pt x="17" y="134"/>
                        <a:pt x="17" y="134"/>
                      </a:cubicBezTo>
                      <a:cubicBezTo>
                        <a:pt x="82" y="95"/>
                        <a:pt x="150" y="40"/>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3"/>
                <p:cNvSpPr/>
                <p:nvPr/>
              </p:nvSpPr>
              <p:spPr>
                <a:xfrm>
                  <a:off x="5242720" y="2890365"/>
                  <a:ext cx="44225" cy="170815"/>
                </a:xfrm>
                <a:custGeom>
                  <a:avLst/>
                  <a:gdLst/>
                  <a:ahLst/>
                  <a:cxnLst/>
                  <a:rect l="l" t="t" r="r" b="b"/>
                  <a:pathLst>
                    <a:path w="109" h="421" extrusionOk="0">
                      <a:moveTo>
                        <a:pt x="108" y="1"/>
                      </a:moveTo>
                      <a:cubicBezTo>
                        <a:pt x="56" y="1"/>
                        <a:pt x="1" y="326"/>
                        <a:pt x="27" y="421"/>
                      </a:cubicBezTo>
                      <a:cubicBezTo>
                        <a:pt x="56" y="287"/>
                        <a:pt x="82" y="13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3"/>
                <p:cNvSpPr/>
                <p:nvPr/>
              </p:nvSpPr>
              <p:spPr>
                <a:xfrm>
                  <a:off x="5242720" y="2389702"/>
                  <a:ext cx="66541" cy="148500"/>
                </a:xfrm>
                <a:custGeom>
                  <a:avLst/>
                  <a:gdLst/>
                  <a:ahLst/>
                  <a:cxnLst/>
                  <a:rect l="l" t="t" r="r" b="b"/>
                  <a:pathLst>
                    <a:path w="164" h="366" extrusionOk="0">
                      <a:moveTo>
                        <a:pt x="151" y="0"/>
                      </a:moveTo>
                      <a:cubicBezTo>
                        <a:pt x="138" y="0"/>
                        <a:pt x="125" y="13"/>
                        <a:pt x="125" y="26"/>
                      </a:cubicBezTo>
                      <a:cubicBezTo>
                        <a:pt x="95" y="69"/>
                        <a:pt x="82" y="121"/>
                        <a:pt x="69" y="176"/>
                      </a:cubicBezTo>
                      <a:cubicBezTo>
                        <a:pt x="43" y="231"/>
                        <a:pt x="27" y="300"/>
                        <a:pt x="1" y="365"/>
                      </a:cubicBezTo>
                      <a:lnTo>
                        <a:pt x="27" y="365"/>
                      </a:lnTo>
                      <a:cubicBezTo>
                        <a:pt x="69" y="245"/>
                        <a:pt x="125" y="121"/>
                        <a:pt x="164" y="13"/>
                      </a:cubicBezTo>
                      <a:cubicBezTo>
                        <a:pt x="164" y="0"/>
                        <a:pt x="151"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3"/>
                <p:cNvSpPr/>
                <p:nvPr/>
              </p:nvSpPr>
              <p:spPr>
                <a:xfrm>
                  <a:off x="5352671" y="2532111"/>
                  <a:ext cx="33270" cy="149717"/>
                </a:xfrm>
                <a:custGeom>
                  <a:avLst/>
                  <a:gdLst/>
                  <a:ahLst/>
                  <a:cxnLst/>
                  <a:rect l="l" t="t" r="r" b="b"/>
                  <a:pathLst>
                    <a:path w="82" h="369" extrusionOk="0">
                      <a:moveTo>
                        <a:pt x="0" y="1"/>
                      </a:moveTo>
                      <a:lnTo>
                        <a:pt x="0" y="1"/>
                      </a:lnTo>
                      <a:cubicBezTo>
                        <a:pt x="30" y="125"/>
                        <a:pt x="43" y="245"/>
                        <a:pt x="69" y="369"/>
                      </a:cubicBezTo>
                      <a:lnTo>
                        <a:pt x="82" y="369"/>
                      </a:lnTo>
                      <a:cubicBezTo>
                        <a:pt x="56" y="245"/>
                        <a:pt x="69" y="12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3"/>
                <p:cNvSpPr/>
                <p:nvPr/>
              </p:nvSpPr>
              <p:spPr>
                <a:xfrm>
                  <a:off x="5293029" y="2917954"/>
                  <a:ext cx="16229" cy="122127"/>
                </a:xfrm>
                <a:custGeom>
                  <a:avLst/>
                  <a:gdLst/>
                  <a:ahLst/>
                  <a:cxnLst/>
                  <a:rect l="l" t="t" r="r" b="b"/>
                  <a:pathLst>
                    <a:path w="40" h="301" extrusionOk="0">
                      <a:moveTo>
                        <a:pt x="27" y="1"/>
                      </a:moveTo>
                      <a:cubicBezTo>
                        <a:pt x="27" y="14"/>
                        <a:pt x="14" y="27"/>
                        <a:pt x="14" y="40"/>
                      </a:cubicBezTo>
                      <a:cubicBezTo>
                        <a:pt x="1" y="121"/>
                        <a:pt x="1" y="203"/>
                        <a:pt x="1" y="301"/>
                      </a:cubicBezTo>
                      <a:cubicBezTo>
                        <a:pt x="14" y="203"/>
                        <a:pt x="27" y="108"/>
                        <a:pt x="40" y="14"/>
                      </a:cubicBezTo>
                      <a:lnTo>
                        <a:pt x="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3"/>
                <p:cNvSpPr/>
                <p:nvPr/>
              </p:nvSpPr>
              <p:spPr>
                <a:xfrm>
                  <a:off x="5281263" y="2417291"/>
                  <a:ext cx="38545" cy="87639"/>
                </a:xfrm>
                <a:custGeom>
                  <a:avLst/>
                  <a:gdLst/>
                  <a:ahLst/>
                  <a:cxnLst/>
                  <a:rect l="l" t="t" r="r" b="b"/>
                  <a:pathLst>
                    <a:path w="95" h="216" extrusionOk="0">
                      <a:moveTo>
                        <a:pt x="95" y="1"/>
                      </a:moveTo>
                      <a:lnTo>
                        <a:pt x="95" y="1"/>
                      </a:lnTo>
                      <a:cubicBezTo>
                        <a:pt x="56" y="27"/>
                        <a:pt x="0" y="177"/>
                        <a:pt x="30" y="216"/>
                      </a:cubicBezTo>
                      <a:cubicBezTo>
                        <a:pt x="56" y="150"/>
                        <a:pt x="69" y="8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3"/>
                <p:cNvSpPr/>
                <p:nvPr/>
              </p:nvSpPr>
              <p:spPr>
                <a:xfrm>
                  <a:off x="5352671" y="2345884"/>
                  <a:ext cx="66541" cy="33676"/>
                </a:xfrm>
                <a:custGeom>
                  <a:avLst/>
                  <a:gdLst/>
                  <a:ahLst/>
                  <a:cxnLst/>
                  <a:rect l="l" t="t" r="r" b="b"/>
                  <a:pathLst>
                    <a:path w="164" h="83" extrusionOk="0">
                      <a:moveTo>
                        <a:pt x="111" y="1"/>
                      </a:moveTo>
                      <a:cubicBezTo>
                        <a:pt x="56" y="1"/>
                        <a:pt x="17" y="27"/>
                        <a:pt x="0" y="82"/>
                      </a:cubicBezTo>
                      <a:cubicBezTo>
                        <a:pt x="17" y="66"/>
                        <a:pt x="17" y="66"/>
                        <a:pt x="30" y="53"/>
                      </a:cubicBezTo>
                      <a:cubicBezTo>
                        <a:pt x="43" y="40"/>
                        <a:pt x="63" y="33"/>
                        <a:pt x="83" y="33"/>
                      </a:cubicBezTo>
                      <a:cubicBezTo>
                        <a:pt x="104" y="33"/>
                        <a:pt x="124" y="40"/>
                        <a:pt x="137" y="53"/>
                      </a:cubicBezTo>
                      <a:cubicBezTo>
                        <a:pt x="137" y="53"/>
                        <a:pt x="150" y="53"/>
                        <a:pt x="163" y="66"/>
                      </a:cubicBezTo>
                      <a:lnTo>
                        <a:pt x="163" y="27"/>
                      </a:lnTo>
                      <a:cubicBezTo>
                        <a:pt x="150" y="14"/>
                        <a:pt x="137"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3"/>
                <p:cNvSpPr/>
                <p:nvPr/>
              </p:nvSpPr>
              <p:spPr>
                <a:xfrm>
                  <a:off x="5364437" y="2393759"/>
                  <a:ext cx="44225" cy="12172"/>
                </a:xfrm>
                <a:custGeom>
                  <a:avLst/>
                  <a:gdLst/>
                  <a:ahLst/>
                  <a:cxnLst/>
                  <a:rect l="l" t="t" r="r" b="b"/>
                  <a:pathLst>
                    <a:path w="109" h="30" extrusionOk="0">
                      <a:moveTo>
                        <a:pt x="48" y="0"/>
                      </a:moveTo>
                      <a:cubicBezTo>
                        <a:pt x="31" y="0"/>
                        <a:pt x="14" y="3"/>
                        <a:pt x="1" y="16"/>
                      </a:cubicBezTo>
                      <a:lnTo>
                        <a:pt x="1" y="29"/>
                      </a:lnTo>
                      <a:cubicBezTo>
                        <a:pt x="40" y="29"/>
                        <a:pt x="69" y="29"/>
                        <a:pt x="108" y="16"/>
                      </a:cubicBezTo>
                      <a:lnTo>
                        <a:pt x="95" y="3"/>
                      </a:lnTo>
                      <a:cubicBezTo>
                        <a:pt x="82" y="3"/>
                        <a:pt x="6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3"/>
                <p:cNvSpPr/>
                <p:nvPr/>
              </p:nvSpPr>
              <p:spPr>
                <a:xfrm>
                  <a:off x="5408255" y="2405525"/>
                  <a:ext cx="17447" cy="73033"/>
                </a:xfrm>
                <a:custGeom>
                  <a:avLst/>
                  <a:gdLst/>
                  <a:ahLst/>
                  <a:cxnLst/>
                  <a:rect l="l" t="t" r="r" b="b"/>
                  <a:pathLst>
                    <a:path w="43" h="180" extrusionOk="0">
                      <a:moveTo>
                        <a:pt x="26" y="0"/>
                      </a:moveTo>
                      <a:cubicBezTo>
                        <a:pt x="13" y="69"/>
                        <a:pt x="13" y="124"/>
                        <a:pt x="0" y="179"/>
                      </a:cubicBezTo>
                      <a:lnTo>
                        <a:pt x="13" y="179"/>
                      </a:lnTo>
                      <a:cubicBezTo>
                        <a:pt x="26" y="124"/>
                        <a:pt x="42" y="69"/>
                        <a:pt x="42" y="17"/>
                      </a:cubicBezTo>
                      <a:cubicBezTo>
                        <a:pt x="42" y="17"/>
                        <a:pt x="26" y="17"/>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3"/>
                <p:cNvSpPr/>
                <p:nvPr/>
              </p:nvSpPr>
              <p:spPr>
                <a:xfrm>
                  <a:off x="6541852" y="4228442"/>
                  <a:ext cx="132270" cy="49906"/>
                </a:xfrm>
                <a:custGeom>
                  <a:avLst/>
                  <a:gdLst/>
                  <a:ahLst/>
                  <a:cxnLst/>
                  <a:rect l="l" t="t" r="r" b="b"/>
                  <a:pathLst>
                    <a:path w="326" h="123" extrusionOk="0">
                      <a:moveTo>
                        <a:pt x="272" y="1"/>
                      </a:moveTo>
                      <a:cubicBezTo>
                        <a:pt x="214" y="1"/>
                        <a:pt x="164" y="44"/>
                        <a:pt x="111" y="54"/>
                      </a:cubicBezTo>
                      <a:cubicBezTo>
                        <a:pt x="69" y="67"/>
                        <a:pt x="30" y="96"/>
                        <a:pt x="0" y="122"/>
                      </a:cubicBezTo>
                      <a:lnTo>
                        <a:pt x="30" y="122"/>
                      </a:lnTo>
                      <a:cubicBezTo>
                        <a:pt x="69" y="109"/>
                        <a:pt x="98" y="96"/>
                        <a:pt x="137" y="83"/>
                      </a:cubicBezTo>
                      <a:cubicBezTo>
                        <a:pt x="205" y="54"/>
                        <a:pt x="274" y="41"/>
                        <a:pt x="326" y="15"/>
                      </a:cubicBezTo>
                      <a:cubicBezTo>
                        <a:pt x="307" y="5"/>
                        <a:pt x="289"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3"/>
                <p:cNvSpPr/>
                <p:nvPr/>
              </p:nvSpPr>
              <p:spPr>
                <a:xfrm>
                  <a:off x="6861563" y="4338393"/>
                  <a:ext cx="116447" cy="73033"/>
                </a:xfrm>
                <a:custGeom>
                  <a:avLst/>
                  <a:gdLst/>
                  <a:ahLst/>
                  <a:cxnLst/>
                  <a:rect l="l" t="t" r="r" b="b"/>
                  <a:pathLst>
                    <a:path w="287" h="180" extrusionOk="0">
                      <a:moveTo>
                        <a:pt x="287" y="1"/>
                      </a:moveTo>
                      <a:lnTo>
                        <a:pt x="287" y="1"/>
                      </a:lnTo>
                      <a:cubicBezTo>
                        <a:pt x="189" y="56"/>
                        <a:pt x="95" y="108"/>
                        <a:pt x="0" y="177"/>
                      </a:cubicBezTo>
                      <a:cubicBezTo>
                        <a:pt x="2" y="179"/>
                        <a:pt x="6" y="180"/>
                        <a:pt x="11" y="180"/>
                      </a:cubicBezTo>
                      <a:cubicBezTo>
                        <a:pt x="64" y="180"/>
                        <a:pt x="272" y="52"/>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3"/>
                <p:cNvSpPr/>
                <p:nvPr/>
              </p:nvSpPr>
              <p:spPr>
                <a:xfrm>
                  <a:off x="6647340" y="4343668"/>
                  <a:ext cx="110361" cy="71816"/>
                </a:xfrm>
                <a:custGeom>
                  <a:avLst/>
                  <a:gdLst/>
                  <a:ahLst/>
                  <a:cxnLst/>
                  <a:rect l="l" t="t" r="r" b="b"/>
                  <a:pathLst>
                    <a:path w="272" h="177" extrusionOk="0">
                      <a:moveTo>
                        <a:pt x="271" y="1"/>
                      </a:moveTo>
                      <a:cubicBezTo>
                        <a:pt x="258" y="14"/>
                        <a:pt x="258" y="14"/>
                        <a:pt x="245" y="14"/>
                      </a:cubicBezTo>
                      <a:cubicBezTo>
                        <a:pt x="190" y="43"/>
                        <a:pt x="134" y="82"/>
                        <a:pt x="82" y="108"/>
                      </a:cubicBezTo>
                      <a:cubicBezTo>
                        <a:pt x="53" y="138"/>
                        <a:pt x="27" y="151"/>
                        <a:pt x="1" y="177"/>
                      </a:cubicBezTo>
                      <a:lnTo>
                        <a:pt x="27" y="177"/>
                      </a:lnTo>
                      <a:cubicBezTo>
                        <a:pt x="82" y="151"/>
                        <a:pt x="134" y="108"/>
                        <a:pt x="190" y="82"/>
                      </a:cubicBezTo>
                      <a:cubicBezTo>
                        <a:pt x="216" y="56"/>
                        <a:pt x="245" y="43"/>
                        <a:pt x="271" y="14"/>
                      </a:cubicBezTo>
                      <a:lnTo>
                        <a:pt x="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3"/>
                <p:cNvSpPr/>
                <p:nvPr/>
              </p:nvSpPr>
              <p:spPr>
                <a:xfrm>
                  <a:off x="6492759" y="4277941"/>
                  <a:ext cx="49500" cy="33270"/>
                </a:xfrm>
                <a:custGeom>
                  <a:avLst/>
                  <a:gdLst/>
                  <a:ahLst/>
                  <a:cxnLst/>
                  <a:rect l="l" t="t" r="r" b="b"/>
                  <a:pathLst>
                    <a:path w="122" h="82" extrusionOk="0">
                      <a:moveTo>
                        <a:pt x="121" y="0"/>
                      </a:moveTo>
                      <a:cubicBezTo>
                        <a:pt x="82" y="13"/>
                        <a:pt x="40" y="42"/>
                        <a:pt x="1" y="68"/>
                      </a:cubicBezTo>
                      <a:lnTo>
                        <a:pt x="1" y="81"/>
                      </a:lnTo>
                      <a:cubicBezTo>
                        <a:pt x="40" y="55"/>
                        <a:pt x="82" y="42"/>
                        <a:pt x="121"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3"/>
                <p:cNvSpPr/>
                <p:nvPr/>
              </p:nvSpPr>
              <p:spPr>
                <a:xfrm>
                  <a:off x="6206317" y="2190492"/>
                  <a:ext cx="94131" cy="83176"/>
                </a:xfrm>
                <a:custGeom>
                  <a:avLst/>
                  <a:gdLst/>
                  <a:ahLst/>
                  <a:cxnLst/>
                  <a:rect l="l" t="t" r="r" b="b"/>
                  <a:pathLst>
                    <a:path w="232" h="205" extrusionOk="0">
                      <a:moveTo>
                        <a:pt x="207" y="1"/>
                      </a:moveTo>
                      <a:cubicBezTo>
                        <a:pt x="147" y="1"/>
                        <a:pt x="132" y="46"/>
                        <a:pt x="95" y="84"/>
                      </a:cubicBezTo>
                      <a:cubicBezTo>
                        <a:pt x="55" y="110"/>
                        <a:pt x="29" y="166"/>
                        <a:pt x="0" y="205"/>
                      </a:cubicBezTo>
                      <a:lnTo>
                        <a:pt x="13" y="205"/>
                      </a:lnTo>
                      <a:cubicBezTo>
                        <a:pt x="81" y="140"/>
                        <a:pt x="150" y="71"/>
                        <a:pt x="231" y="3"/>
                      </a:cubicBezTo>
                      <a:cubicBezTo>
                        <a:pt x="223" y="1"/>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3"/>
                <p:cNvSpPr/>
                <p:nvPr/>
              </p:nvSpPr>
              <p:spPr>
                <a:xfrm>
                  <a:off x="6030232" y="2587695"/>
                  <a:ext cx="55992" cy="82365"/>
                </a:xfrm>
                <a:custGeom>
                  <a:avLst/>
                  <a:gdLst/>
                  <a:ahLst/>
                  <a:cxnLst/>
                  <a:rect l="l" t="t" r="r" b="b"/>
                  <a:pathLst>
                    <a:path w="138" h="203" extrusionOk="0">
                      <a:moveTo>
                        <a:pt x="121" y="1"/>
                      </a:moveTo>
                      <a:cubicBezTo>
                        <a:pt x="82" y="69"/>
                        <a:pt x="40" y="138"/>
                        <a:pt x="1" y="203"/>
                      </a:cubicBezTo>
                      <a:lnTo>
                        <a:pt x="14" y="203"/>
                      </a:lnTo>
                      <a:cubicBezTo>
                        <a:pt x="56" y="138"/>
                        <a:pt x="95" y="69"/>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3"/>
                <p:cNvSpPr/>
                <p:nvPr/>
              </p:nvSpPr>
              <p:spPr>
                <a:xfrm>
                  <a:off x="5512527" y="3924961"/>
                  <a:ext cx="45443" cy="149717"/>
                </a:xfrm>
                <a:custGeom>
                  <a:avLst/>
                  <a:gdLst/>
                  <a:ahLst/>
                  <a:cxnLst/>
                  <a:rect l="l" t="t" r="r" b="b"/>
                  <a:pathLst>
                    <a:path w="112" h="369" extrusionOk="0">
                      <a:moveTo>
                        <a:pt x="111" y="1"/>
                      </a:moveTo>
                      <a:lnTo>
                        <a:pt x="111" y="1"/>
                      </a:lnTo>
                      <a:cubicBezTo>
                        <a:pt x="56" y="56"/>
                        <a:pt x="0" y="342"/>
                        <a:pt x="30" y="369"/>
                      </a:cubicBezTo>
                      <a:cubicBezTo>
                        <a:pt x="56" y="245"/>
                        <a:pt x="82" y="124"/>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3"/>
                <p:cNvSpPr/>
                <p:nvPr/>
              </p:nvSpPr>
              <p:spPr>
                <a:xfrm>
                  <a:off x="5496704" y="3924961"/>
                  <a:ext cx="33270" cy="154992"/>
                </a:xfrm>
                <a:custGeom>
                  <a:avLst/>
                  <a:gdLst/>
                  <a:ahLst/>
                  <a:cxnLst/>
                  <a:rect l="l" t="t" r="r" b="b"/>
                  <a:pathLst>
                    <a:path w="82" h="382" extrusionOk="0">
                      <a:moveTo>
                        <a:pt x="82" y="1"/>
                      </a:moveTo>
                      <a:cubicBezTo>
                        <a:pt x="39" y="43"/>
                        <a:pt x="0" y="261"/>
                        <a:pt x="0" y="382"/>
                      </a:cubicBezTo>
                      <a:cubicBezTo>
                        <a:pt x="26" y="261"/>
                        <a:pt x="52" y="13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3"/>
                <p:cNvSpPr/>
                <p:nvPr/>
              </p:nvSpPr>
              <p:spPr>
                <a:xfrm>
                  <a:off x="5397301" y="4090090"/>
                  <a:ext cx="115635" cy="66541"/>
                </a:xfrm>
                <a:custGeom>
                  <a:avLst/>
                  <a:gdLst/>
                  <a:ahLst/>
                  <a:cxnLst/>
                  <a:rect l="l" t="t" r="r" b="b"/>
                  <a:pathLst>
                    <a:path w="285" h="164" extrusionOk="0">
                      <a:moveTo>
                        <a:pt x="1" y="1"/>
                      </a:moveTo>
                      <a:cubicBezTo>
                        <a:pt x="27" y="17"/>
                        <a:pt x="27" y="43"/>
                        <a:pt x="53" y="56"/>
                      </a:cubicBezTo>
                      <a:cubicBezTo>
                        <a:pt x="95" y="82"/>
                        <a:pt x="151" y="111"/>
                        <a:pt x="203" y="137"/>
                      </a:cubicBezTo>
                      <a:cubicBezTo>
                        <a:pt x="216" y="137"/>
                        <a:pt x="245" y="150"/>
                        <a:pt x="284" y="163"/>
                      </a:cubicBezTo>
                      <a:cubicBezTo>
                        <a:pt x="177" y="98"/>
                        <a:pt x="95" y="5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3"/>
                <p:cNvSpPr/>
                <p:nvPr/>
              </p:nvSpPr>
              <p:spPr>
                <a:xfrm>
                  <a:off x="5408255" y="4072239"/>
                  <a:ext cx="76684" cy="45848"/>
                </a:xfrm>
                <a:custGeom>
                  <a:avLst/>
                  <a:gdLst/>
                  <a:ahLst/>
                  <a:cxnLst/>
                  <a:rect l="l" t="t" r="r" b="b"/>
                  <a:pathLst>
                    <a:path w="189" h="113" extrusionOk="0">
                      <a:moveTo>
                        <a:pt x="17" y="0"/>
                      </a:moveTo>
                      <a:cubicBezTo>
                        <a:pt x="12" y="0"/>
                        <a:pt x="9" y="9"/>
                        <a:pt x="0" y="19"/>
                      </a:cubicBezTo>
                      <a:cubicBezTo>
                        <a:pt x="68" y="45"/>
                        <a:pt x="124" y="87"/>
                        <a:pt x="176" y="113"/>
                      </a:cubicBezTo>
                      <a:cubicBezTo>
                        <a:pt x="176" y="113"/>
                        <a:pt x="189" y="113"/>
                        <a:pt x="189" y="100"/>
                      </a:cubicBezTo>
                      <a:cubicBezTo>
                        <a:pt x="137" y="74"/>
                        <a:pt x="81" y="32"/>
                        <a:pt x="26" y="6"/>
                      </a:cubicBezTo>
                      <a:cubicBezTo>
                        <a:pt x="22"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3"/>
                <p:cNvSpPr/>
                <p:nvPr/>
              </p:nvSpPr>
              <p:spPr>
                <a:xfrm>
                  <a:off x="5116133" y="2114621"/>
                  <a:ext cx="61266" cy="132676"/>
                </a:xfrm>
                <a:custGeom>
                  <a:avLst/>
                  <a:gdLst/>
                  <a:ahLst/>
                  <a:cxnLst/>
                  <a:rect l="l" t="t" r="r" b="b"/>
                  <a:pathLst>
                    <a:path w="151" h="327" extrusionOk="0">
                      <a:moveTo>
                        <a:pt x="0" y="1"/>
                      </a:moveTo>
                      <a:cubicBezTo>
                        <a:pt x="43" y="108"/>
                        <a:pt x="82" y="216"/>
                        <a:pt x="137" y="327"/>
                      </a:cubicBezTo>
                      <a:lnTo>
                        <a:pt x="150" y="310"/>
                      </a:lnTo>
                      <a:cubicBezTo>
                        <a:pt x="137" y="297"/>
                        <a:pt x="124" y="271"/>
                        <a:pt x="124" y="245"/>
                      </a:cubicBezTo>
                      <a:cubicBezTo>
                        <a:pt x="95" y="177"/>
                        <a:pt x="56" y="95"/>
                        <a:pt x="30" y="27"/>
                      </a:cubicBezTo>
                      <a:cubicBezTo>
                        <a:pt x="30" y="14"/>
                        <a:pt x="13"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3"/>
                <p:cNvSpPr/>
                <p:nvPr/>
              </p:nvSpPr>
              <p:spPr>
                <a:xfrm>
                  <a:off x="5127899" y="2108130"/>
                  <a:ext cx="49500" cy="83582"/>
                </a:xfrm>
                <a:custGeom>
                  <a:avLst/>
                  <a:gdLst/>
                  <a:ahLst/>
                  <a:cxnLst/>
                  <a:rect l="l" t="t" r="r" b="b"/>
                  <a:pathLst>
                    <a:path w="122" h="206" extrusionOk="0">
                      <a:moveTo>
                        <a:pt x="14" y="1"/>
                      </a:moveTo>
                      <a:cubicBezTo>
                        <a:pt x="14" y="17"/>
                        <a:pt x="14" y="30"/>
                        <a:pt x="1" y="43"/>
                      </a:cubicBezTo>
                      <a:cubicBezTo>
                        <a:pt x="14" y="43"/>
                        <a:pt x="27" y="56"/>
                        <a:pt x="27" y="69"/>
                      </a:cubicBezTo>
                      <a:cubicBezTo>
                        <a:pt x="53" y="111"/>
                        <a:pt x="82" y="150"/>
                        <a:pt x="108" y="206"/>
                      </a:cubicBezTo>
                      <a:cubicBezTo>
                        <a:pt x="108" y="193"/>
                        <a:pt x="108" y="193"/>
                        <a:pt x="121" y="193"/>
                      </a:cubicBezTo>
                      <a:cubicBezTo>
                        <a:pt x="95" y="124"/>
                        <a:pt x="53" y="69"/>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3"/>
                <p:cNvSpPr/>
                <p:nvPr/>
              </p:nvSpPr>
              <p:spPr>
                <a:xfrm>
                  <a:off x="5303578" y="2207126"/>
                  <a:ext cx="16229" cy="83988"/>
                </a:xfrm>
                <a:custGeom>
                  <a:avLst/>
                  <a:gdLst/>
                  <a:ahLst/>
                  <a:cxnLst/>
                  <a:rect l="l" t="t" r="r" b="b"/>
                  <a:pathLst>
                    <a:path w="40" h="207" extrusionOk="0">
                      <a:moveTo>
                        <a:pt x="1" y="1"/>
                      </a:moveTo>
                      <a:cubicBezTo>
                        <a:pt x="14" y="69"/>
                        <a:pt x="14" y="138"/>
                        <a:pt x="27" y="206"/>
                      </a:cubicBezTo>
                      <a:lnTo>
                        <a:pt x="40" y="206"/>
                      </a:lnTo>
                      <a:cubicBezTo>
                        <a:pt x="40" y="138"/>
                        <a:pt x="27" y="6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3"/>
                <p:cNvSpPr/>
                <p:nvPr/>
              </p:nvSpPr>
              <p:spPr>
                <a:xfrm>
                  <a:off x="4983867" y="1784362"/>
                  <a:ext cx="28402" cy="49500"/>
                </a:xfrm>
                <a:custGeom>
                  <a:avLst/>
                  <a:gdLst/>
                  <a:ahLst/>
                  <a:cxnLst/>
                  <a:rect l="l" t="t" r="r" b="b"/>
                  <a:pathLst>
                    <a:path w="70" h="122" extrusionOk="0">
                      <a:moveTo>
                        <a:pt x="1" y="1"/>
                      </a:moveTo>
                      <a:lnTo>
                        <a:pt x="1" y="1"/>
                      </a:lnTo>
                      <a:cubicBezTo>
                        <a:pt x="14" y="40"/>
                        <a:pt x="30" y="82"/>
                        <a:pt x="43" y="121"/>
                      </a:cubicBezTo>
                      <a:cubicBezTo>
                        <a:pt x="69" y="66"/>
                        <a:pt x="43" y="1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3"/>
                <p:cNvSpPr/>
                <p:nvPr/>
              </p:nvSpPr>
              <p:spPr>
                <a:xfrm>
                  <a:off x="5110859" y="3490431"/>
                  <a:ext cx="50717" cy="165541"/>
                </a:xfrm>
                <a:custGeom>
                  <a:avLst/>
                  <a:gdLst/>
                  <a:ahLst/>
                  <a:cxnLst/>
                  <a:rect l="l" t="t" r="r" b="b"/>
                  <a:pathLst>
                    <a:path w="125" h="408" extrusionOk="0">
                      <a:moveTo>
                        <a:pt x="0" y="0"/>
                      </a:moveTo>
                      <a:cubicBezTo>
                        <a:pt x="13" y="137"/>
                        <a:pt x="69" y="274"/>
                        <a:pt x="108" y="407"/>
                      </a:cubicBezTo>
                      <a:lnTo>
                        <a:pt x="124" y="407"/>
                      </a:lnTo>
                      <a:cubicBezTo>
                        <a:pt x="82" y="274"/>
                        <a:pt x="56"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3"/>
                <p:cNvSpPr/>
                <p:nvPr/>
              </p:nvSpPr>
              <p:spPr>
                <a:xfrm>
                  <a:off x="5187541" y="3865319"/>
                  <a:ext cx="55586" cy="115635"/>
                </a:xfrm>
                <a:custGeom>
                  <a:avLst/>
                  <a:gdLst/>
                  <a:ahLst/>
                  <a:cxnLst/>
                  <a:rect l="l" t="t" r="r" b="b"/>
                  <a:pathLst>
                    <a:path w="137" h="285" extrusionOk="0">
                      <a:moveTo>
                        <a:pt x="0" y="1"/>
                      </a:moveTo>
                      <a:lnTo>
                        <a:pt x="0" y="1"/>
                      </a:lnTo>
                      <a:cubicBezTo>
                        <a:pt x="16" y="108"/>
                        <a:pt x="82" y="190"/>
                        <a:pt x="137" y="284"/>
                      </a:cubicBezTo>
                      <a:cubicBezTo>
                        <a:pt x="98" y="190"/>
                        <a:pt x="56" y="9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3"/>
                <p:cNvSpPr/>
                <p:nvPr/>
              </p:nvSpPr>
              <p:spPr>
                <a:xfrm>
                  <a:off x="5303578" y="3683149"/>
                  <a:ext cx="28402" cy="61266"/>
                </a:xfrm>
                <a:custGeom>
                  <a:avLst/>
                  <a:gdLst/>
                  <a:ahLst/>
                  <a:cxnLst/>
                  <a:rect l="l" t="t" r="r" b="b"/>
                  <a:pathLst>
                    <a:path w="70" h="151" extrusionOk="0">
                      <a:moveTo>
                        <a:pt x="14" y="1"/>
                      </a:moveTo>
                      <a:lnTo>
                        <a:pt x="14" y="1"/>
                      </a:lnTo>
                      <a:cubicBezTo>
                        <a:pt x="1" y="69"/>
                        <a:pt x="27" y="108"/>
                        <a:pt x="56" y="150"/>
                      </a:cubicBezTo>
                      <a:lnTo>
                        <a:pt x="69" y="150"/>
                      </a:lnTo>
                      <a:cubicBezTo>
                        <a:pt x="56" y="95"/>
                        <a:pt x="27" y="56"/>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3"/>
                <p:cNvSpPr/>
                <p:nvPr/>
              </p:nvSpPr>
              <p:spPr>
                <a:xfrm>
                  <a:off x="6614477" y="3584153"/>
                  <a:ext cx="54369" cy="66541"/>
                </a:xfrm>
                <a:custGeom>
                  <a:avLst/>
                  <a:gdLst/>
                  <a:ahLst/>
                  <a:cxnLst/>
                  <a:rect l="l" t="t" r="r" b="b"/>
                  <a:pathLst>
                    <a:path w="134" h="164" extrusionOk="0">
                      <a:moveTo>
                        <a:pt x="121" y="0"/>
                      </a:moveTo>
                      <a:cubicBezTo>
                        <a:pt x="82" y="56"/>
                        <a:pt x="39" y="108"/>
                        <a:pt x="0" y="163"/>
                      </a:cubicBezTo>
                      <a:cubicBezTo>
                        <a:pt x="52" y="124"/>
                        <a:pt x="108" y="82"/>
                        <a:pt x="134" y="1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3"/>
                <p:cNvSpPr/>
                <p:nvPr/>
              </p:nvSpPr>
              <p:spPr>
                <a:xfrm>
                  <a:off x="6663164" y="3528569"/>
                  <a:ext cx="50717" cy="61266"/>
                </a:xfrm>
                <a:custGeom>
                  <a:avLst/>
                  <a:gdLst/>
                  <a:ahLst/>
                  <a:cxnLst/>
                  <a:rect l="l" t="t" r="r" b="b"/>
                  <a:pathLst>
                    <a:path w="125" h="151" extrusionOk="0">
                      <a:moveTo>
                        <a:pt x="108" y="1"/>
                      </a:moveTo>
                      <a:cubicBezTo>
                        <a:pt x="69" y="43"/>
                        <a:pt x="43" y="98"/>
                        <a:pt x="1" y="137"/>
                      </a:cubicBezTo>
                      <a:lnTo>
                        <a:pt x="14" y="150"/>
                      </a:lnTo>
                      <a:cubicBezTo>
                        <a:pt x="69" y="111"/>
                        <a:pt x="95" y="56"/>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3"/>
                <p:cNvSpPr/>
                <p:nvPr/>
              </p:nvSpPr>
              <p:spPr>
                <a:xfrm>
                  <a:off x="7929026" y="2857501"/>
                  <a:ext cx="83582" cy="66135"/>
                </a:xfrm>
                <a:custGeom>
                  <a:avLst/>
                  <a:gdLst/>
                  <a:ahLst/>
                  <a:cxnLst/>
                  <a:rect l="l" t="t" r="r" b="b"/>
                  <a:pathLst>
                    <a:path w="206" h="163" extrusionOk="0">
                      <a:moveTo>
                        <a:pt x="193" y="0"/>
                      </a:moveTo>
                      <a:cubicBezTo>
                        <a:pt x="124" y="55"/>
                        <a:pt x="69" y="108"/>
                        <a:pt x="1" y="150"/>
                      </a:cubicBezTo>
                      <a:cubicBezTo>
                        <a:pt x="1" y="163"/>
                        <a:pt x="17" y="163"/>
                        <a:pt x="17" y="163"/>
                      </a:cubicBezTo>
                      <a:cubicBezTo>
                        <a:pt x="82" y="124"/>
                        <a:pt x="138" y="69"/>
                        <a:pt x="206" y="13"/>
                      </a:cubicBezTo>
                      <a:cubicBezTo>
                        <a:pt x="193" y="13"/>
                        <a:pt x="193"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3"/>
                <p:cNvSpPr/>
                <p:nvPr/>
              </p:nvSpPr>
              <p:spPr>
                <a:xfrm>
                  <a:off x="6162499" y="390295"/>
                  <a:ext cx="44225" cy="24750"/>
                </a:xfrm>
                <a:custGeom>
                  <a:avLst/>
                  <a:gdLst/>
                  <a:ahLst/>
                  <a:cxnLst/>
                  <a:rect l="l" t="t" r="r" b="b"/>
                  <a:pathLst>
                    <a:path w="109" h="61" extrusionOk="0">
                      <a:moveTo>
                        <a:pt x="1" y="1"/>
                      </a:moveTo>
                      <a:cubicBezTo>
                        <a:pt x="1" y="43"/>
                        <a:pt x="16" y="61"/>
                        <a:pt x="60" y="61"/>
                      </a:cubicBezTo>
                      <a:cubicBezTo>
                        <a:pt x="73" y="61"/>
                        <a:pt x="89" y="59"/>
                        <a:pt x="108" y="56"/>
                      </a:cubicBezTo>
                      <a:cubicBezTo>
                        <a:pt x="69" y="30"/>
                        <a:pt x="27" y="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3"/>
                <p:cNvSpPr/>
                <p:nvPr/>
              </p:nvSpPr>
              <p:spPr>
                <a:xfrm>
                  <a:off x="5484532" y="1701189"/>
                  <a:ext cx="50717" cy="60049"/>
                </a:xfrm>
                <a:custGeom>
                  <a:avLst/>
                  <a:gdLst/>
                  <a:ahLst/>
                  <a:cxnLst/>
                  <a:rect l="l" t="t" r="r" b="b"/>
                  <a:pathLst>
                    <a:path w="125" h="148" extrusionOk="0">
                      <a:moveTo>
                        <a:pt x="1" y="1"/>
                      </a:moveTo>
                      <a:lnTo>
                        <a:pt x="1" y="56"/>
                      </a:lnTo>
                      <a:cubicBezTo>
                        <a:pt x="1" y="117"/>
                        <a:pt x="25" y="147"/>
                        <a:pt x="71" y="147"/>
                      </a:cubicBezTo>
                      <a:cubicBezTo>
                        <a:pt x="87" y="147"/>
                        <a:pt x="104" y="144"/>
                        <a:pt x="125" y="137"/>
                      </a:cubicBezTo>
                      <a:cubicBezTo>
                        <a:pt x="112" y="137"/>
                        <a:pt x="112" y="124"/>
                        <a:pt x="112" y="124"/>
                      </a:cubicBezTo>
                      <a:cubicBezTo>
                        <a:pt x="43" y="124"/>
                        <a:pt x="30" y="82"/>
                        <a:pt x="30" y="27"/>
                      </a:cubicBezTo>
                      <a:cubicBezTo>
                        <a:pt x="30" y="1"/>
                        <a:pt x="1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0" name="Google Shape;3220;p73"/>
            <p:cNvGrpSpPr/>
            <p:nvPr/>
          </p:nvGrpSpPr>
          <p:grpSpPr>
            <a:xfrm rot="7140152">
              <a:off x="5531768" y="2769001"/>
              <a:ext cx="1250236" cy="1351139"/>
              <a:chOff x="3815701" y="1663698"/>
              <a:chExt cx="2720712" cy="2940292"/>
            </a:xfrm>
          </p:grpSpPr>
          <p:sp>
            <p:nvSpPr>
              <p:cNvPr id="3221" name="Google Shape;3221;p73"/>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3"/>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3"/>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3"/>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3"/>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3"/>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3"/>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3"/>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3"/>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3"/>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3"/>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3"/>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3"/>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3"/>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3"/>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3"/>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3"/>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3"/>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3"/>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3"/>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3"/>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3"/>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3"/>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3"/>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3"/>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3"/>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3"/>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3"/>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3"/>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3"/>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3"/>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3"/>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3"/>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3"/>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3"/>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3"/>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3"/>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3"/>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3"/>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3"/>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3"/>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3"/>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3"/>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3"/>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3"/>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3"/>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3"/>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73"/>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73"/>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3"/>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3"/>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3"/>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3"/>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3"/>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3"/>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3"/>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3"/>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3"/>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3"/>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3"/>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3"/>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3"/>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3"/>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3"/>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3"/>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3"/>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3"/>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3"/>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3"/>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3"/>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3"/>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3"/>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3"/>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3"/>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3"/>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3"/>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3"/>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3"/>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3"/>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3"/>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3"/>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3"/>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3"/>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3"/>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3"/>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3"/>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3"/>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3"/>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3"/>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3"/>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3"/>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3"/>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13" name="Google Shape;3313;p73"/>
          <p:cNvSpPr/>
          <p:nvPr/>
        </p:nvSpPr>
        <p:spPr>
          <a:xfrm>
            <a:off x="2313633" y="3356687"/>
            <a:ext cx="469800" cy="369900"/>
          </a:xfrm>
          <a:prstGeom prst="rightArrow">
            <a:avLst>
              <a:gd name="adj1" fmla="val 50000"/>
              <a:gd name="adj2" fmla="val 5000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314" name="Google Shape;3314;p73"/>
          <p:cNvSpPr/>
          <p:nvPr/>
        </p:nvSpPr>
        <p:spPr>
          <a:xfrm>
            <a:off x="4595133" y="3356687"/>
            <a:ext cx="469800" cy="369900"/>
          </a:xfrm>
          <a:prstGeom prst="rightArrow">
            <a:avLst>
              <a:gd name="adj1" fmla="val 50000"/>
              <a:gd name="adj2" fmla="val 50000"/>
            </a:avLst>
          </a:prstGeom>
          <a:solidFill>
            <a:srgbClr val="C1E0E5">
              <a:alpha val="371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nvGrpSpPr>
          <p:cNvPr id="3315" name="Google Shape;3315;p73"/>
          <p:cNvGrpSpPr/>
          <p:nvPr/>
        </p:nvGrpSpPr>
        <p:grpSpPr>
          <a:xfrm>
            <a:off x="3109240" y="2682909"/>
            <a:ext cx="1236324" cy="1681649"/>
            <a:chOff x="3325600" y="1548563"/>
            <a:chExt cx="1423025" cy="1935600"/>
          </a:xfrm>
        </p:grpSpPr>
        <p:sp>
          <p:nvSpPr>
            <p:cNvPr id="3316" name="Google Shape;3316;p73"/>
            <p:cNvSpPr/>
            <p:nvPr/>
          </p:nvSpPr>
          <p:spPr>
            <a:xfrm>
              <a:off x="3325663" y="1548563"/>
              <a:ext cx="1422900" cy="1935600"/>
            </a:xfrm>
            <a:prstGeom prst="roundRect">
              <a:avLst>
                <a:gd name="adj" fmla="val 16667"/>
              </a:avLst>
            </a:prstGeom>
            <a:solidFill>
              <a:srgbClr val="E3EC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3317" name="Google Shape;3317;p73"/>
            <p:cNvPicPr preferRelativeResize="0"/>
            <p:nvPr/>
          </p:nvPicPr>
          <p:blipFill rotWithShape="1">
            <a:blip r:embed="rId3">
              <a:alphaModFix/>
            </a:blip>
            <a:srcRect l="39548" t="28009" r="38457" b="49285"/>
            <a:stretch/>
          </p:blipFill>
          <p:spPr>
            <a:xfrm>
              <a:off x="3325600" y="1761100"/>
              <a:ext cx="1423025" cy="1468925"/>
            </a:xfrm>
            <a:prstGeom prst="rect">
              <a:avLst/>
            </a:prstGeom>
            <a:noFill/>
            <a:ln>
              <a:noFill/>
            </a:ln>
          </p:spPr>
        </p:pic>
      </p:grpSp>
      <p:sp>
        <p:nvSpPr>
          <p:cNvPr id="2" name="TextBox 1">
            <a:extLst>
              <a:ext uri="{FF2B5EF4-FFF2-40B4-BE49-F238E27FC236}">
                <a16:creationId xmlns:a16="http://schemas.microsoft.com/office/drawing/2014/main" id="{6BACAACE-A1E2-8B6B-070F-F0418FC83FCA}"/>
              </a:ext>
            </a:extLst>
          </p:cNvPr>
          <p:cNvSpPr txBox="1"/>
          <p:nvPr/>
        </p:nvSpPr>
        <p:spPr>
          <a:xfrm>
            <a:off x="720000" y="1309759"/>
            <a:ext cx="7119307" cy="738664"/>
          </a:xfrm>
          <a:prstGeom prst="rect">
            <a:avLst/>
          </a:prstGeom>
          <a:noFill/>
        </p:spPr>
        <p:txBody>
          <a:bodyPr wrap="square" rtlCol="0">
            <a:spAutoFit/>
          </a:bodyPr>
          <a:lstStyle/>
          <a:p>
            <a:pPr marL="0" lvl="0" indent="0" algn="just" rtl="0">
              <a:spcBef>
                <a:spcPts val="0"/>
              </a:spcBef>
              <a:spcAft>
                <a:spcPts val="0"/>
              </a:spcAft>
              <a:buClr>
                <a:schemeClr val="dk1"/>
              </a:buClr>
              <a:buSzPts val="1100"/>
              <a:buFont typeface="Arial"/>
              <a:buNone/>
            </a:pPr>
            <a:r>
              <a:rPr lang="en-US" sz="1400" i="1" dirty="0">
                <a:solidFill>
                  <a:schemeClr val="tx1"/>
                </a:solidFill>
              </a:rPr>
              <a:t>To </a:t>
            </a:r>
            <a:r>
              <a:rPr lang="en-US" sz="1400" b="1" i="1" dirty="0">
                <a:solidFill>
                  <a:schemeClr val="accent2"/>
                </a:solidFill>
              </a:rPr>
              <a:t>bridge the data gap in biodiversity</a:t>
            </a:r>
            <a:r>
              <a:rPr lang="en-US" sz="1400" i="1" dirty="0">
                <a:solidFill>
                  <a:schemeClr val="accent2"/>
                </a:solidFill>
              </a:rPr>
              <a:t> </a:t>
            </a:r>
            <a:r>
              <a:rPr lang="en-US" sz="1400" i="1" dirty="0">
                <a:solidFill>
                  <a:schemeClr val="tx1"/>
                </a:solidFill>
              </a:rPr>
              <a:t>by harnessing machine learning for real-time identification of frog calls. We are committed to developing a web application that enables nature enthusiasts to record, identify, and classify frog calls.</a:t>
            </a:r>
            <a:endParaRPr lang="en-US" i="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1"/>
        <p:cNvGrpSpPr/>
        <p:nvPr/>
      </p:nvGrpSpPr>
      <p:grpSpPr>
        <a:xfrm>
          <a:off x="0" y="0"/>
          <a:ext cx="0" cy="0"/>
          <a:chOff x="0" y="0"/>
          <a:chExt cx="0" cy="0"/>
        </a:xfrm>
      </p:grpSpPr>
      <p:sp>
        <p:nvSpPr>
          <p:cNvPr id="3322" name="Google Shape;3322;p74"/>
          <p:cNvSpPr txBox="1">
            <a:spLocks noGrp="1"/>
          </p:cNvSpPr>
          <p:nvPr>
            <p:ph type="title"/>
          </p:nvPr>
        </p:nvSpPr>
        <p:spPr>
          <a:xfrm>
            <a:off x="472725" y="3525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a:t>
            </a:r>
            <a:endParaRPr/>
          </a:p>
        </p:txBody>
      </p:sp>
      <p:grpSp>
        <p:nvGrpSpPr>
          <p:cNvPr id="3323" name="Google Shape;3323;p74"/>
          <p:cNvGrpSpPr/>
          <p:nvPr/>
        </p:nvGrpSpPr>
        <p:grpSpPr>
          <a:xfrm>
            <a:off x="8371215" y="-2357866"/>
            <a:ext cx="1250167" cy="1351064"/>
            <a:chOff x="3815701" y="1663698"/>
            <a:chExt cx="2720712" cy="2940292"/>
          </a:xfrm>
        </p:grpSpPr>
        <p:sp>
          <p:nvSpPr>
            <p:cNvPr id="3324" name="Google Shape;3324;p74"/>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4"/>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4"/>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4"/>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4"/>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4"/>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4"/>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4"/>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4"/>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4"/>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4"/>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4"/>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4"/>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4"/>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4"/>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4"/>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4"/>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4"/>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4"/>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4"/>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4"/>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4"/>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4"/>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4"/>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4"/>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74"/>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74"/>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74"/>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74"/>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74"/>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74"/>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74"/>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4"/>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4"/>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4"/>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74"/>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74"/>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4"/>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4"/>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4"/>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4"/>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4"/>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4"/>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4"/>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4"/>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4"/>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4"/>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4"/>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4"/>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74"/>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4"/>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4"/>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4"/>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4"/>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4"/>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4"/>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4"/>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4"/>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74"/>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4"/>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4"/>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4"/>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4"/>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4"/>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4"/>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4"/>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4"/>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4"/>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4"/>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4"/>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4"/>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4"/>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4"/>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4"/>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4"/>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4"/>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4"/>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4"/>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4"/>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4"/>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4"/>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4"/>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4"/>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4"/>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4"/>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4"/>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4"/>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4"/>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4"/>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4"/>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4"/>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4"/>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16" name="Google Shape;3416;p74"/>
          <p:cNvPicPr preferRelativeResize="0"/>
          <p:nvPr/>
        </p:nvPicPr>
        <p:blipFill>
          <a:blip r:embed="rId3">
            <a:alphaModFix/>
          </a:blip>
          <a:stretch>
            <a:fillRect/>
          </a:stretch>
        </p:blipFill>
        <p:spPr>
          <a:xfrm>
            <a:off x="6061100" y="1705250"/>
            <a:ext cx="1439250" cy="1439250"/>
          </a:xfrm>
          <a:prstGeom prst="rect">
            <a:avLst/>
          </a:prstGeom>
          <a:noFill/>
          <a:ln>
            <a:noFill/>
          </a:ln>
        </p:spPr>
      </p:pic>
      <p:pic>
        <p:nvPicPr>
          <p:cNvPr id="3417" name="Google Shape;3417;p74"/>
          <p:cNvPicPr preferRelativeResize="0"/>
          <p:nvPr/>
        </p:nvPicPr>
        <p:blipFill>
          <a:blip r:embed="rId4">
            <a:alphaModFix/>
          </a:blip>
          <a:stretch>
            <a:fillRect/>
          </a:stretch>
        </p:blipFill>
        <p:spPr>
          <a:xfrm>
            <a:off x="2864281" y="1705250"/>
            <a:ext cx="1439250" cy="1439250"/>
          </a:xfrm>
          <a:prstGeom prst="rect">
            <a:avLst/>
          </a:prstGeom>
          <a:noFill/>
          <a:ln>
            <a:noFill/>
          </a:ln>
        </p:spPr>
      </p:pic>
      <p:sp>
        <p:nvSpPr>
          <p:cNvPr id="3418" name="Google Shape;3418;p74"/>
          <p:cNvSpPr txBox="1"/>
          <p:nvPr/>
        </p:nvSpPr>
        <p:spPr>
          <a:xfrm>
            <a:off x="2753502" y="3509300"/>
            <a:ext cx="1660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Juan Sebastián Ulloa</a:t>
            </a:r>
            <a:endParaRPr sz="1100">
              <a:solidFill>
                <a:schemeClr val="dk1"/>
              </a:solidFill>
              <a:latin typeface="Actor"/>
              <a:ea typeface="Actor"/>
              <a:cs typeface="Actor"/>
              <a:sym typeface="Actor"/>
            </a:endParaRPr>
          </a:p>
          <a:p>
            <a:pPr marL="0" lvl="0" indent="0" algn="l" rtl="0">
              <a:spcBef>
                <a:spcPts val="0"/>
              </a:spcBef>
              <a:spcAft>
                <a:spcPts val="0"/>
              </a:spcAft>
              <a:buNone/>
            </a:pPr>
            <a:r>
              <a:rPr lang="en" sz="1100">
                <a:solidFill>
                  <a:schemeClr val="dk1"/>
                </a:solidFill>
                <a:latin typeface="Actor"/>
                <a:ea typeface="Actor"/>
                <a:cs typeface="Actor"/>
                <a:sym typeface="Actor"/>
              </a:rPr>
              <a:t>Juan Sebastián Cañas</a:t>
            </a:r>
            <a:endParaRPr sz="1100">
              <a:solidFill>
                <a:schemeClr val="dk1"/>
              </a:solidFill>
              <a:latin typeface="Actor"/>
              <a:ea typeface="Actor"/>
              <a:cs typeface="Actor"/>
              <a:sym typeface="Actor"/>
            </a:endParaRPr>
          </a:p>
        </p:txBody>
      </p:sp>
      <p:sp>
        <p:nvSpPr>
          <p:cNvPr id="3419" name="Google Shape;3419;p74"/>
          <p:cNvSpPr txBox="1"/>
          <p:nvPr/>
        </p:nvSpPr>
        <p:spPr>
          <a:xfrm>
            <a:off x="4372592" y="3512522"/>
            <a:ext cx="1583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Jodi Rowley</a:t>
            </a:r>
            <a:endParaRPr sz="1100">
              <a:solidFill>
                <a:schemeClr val="dk1"/>
              </a:solidFill>
              <a:latin typeface="Actor"/>
              <a:ea typeface="Actor"/>
              <a:cs typeface="Actor"/>
              <a:sym typeface="Actor"/>
            </a:endParaRPr>
          </a:p>
        </p:txBody>
      </p:sp>
      <p:sp>
        <p:nvSpPr>
          <p:cNvPr id="3420" name="Google Shape;3420;p74"/>
          <p:cNvSpPr txBox="1"/>
          <p:nvPr/>
        </p:nvSpPr>
        <p:spPr>
          <a:xfrm>
            <a:off x="6009869" y="3503581"/>
            <a:ext cx="1182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Stefan Kahl</a:t>
            </a:r>
            <a:endParaRPr/>
          </a:p>
        </p:txBody>
      </p:sp>
      <p:pic>
        <p:nvPicPr>
          <p:cNvPr id="3421" name="Google Shape;3421;p74"/>
          <p:cNvPicPr preferRelativeResize="0"/>
          <p:nvPr/>
        </p:nvPicPr>
        <p:blipFill>
          <a:blip r:embed="rId5">
            <a:alphaModFix/>
          </a:blip>
          <a:stretch>
            <a:fillRect/>
          </a:stretch>
        </p:blipFill>
        <p:spPr>
          <a:xfrm>
            <a:off x="4417479" y="1705247"/>
            <a:ext cx="1529674" cy="1439250"/>
          </a:xfrm>
          <a:prstGeom prst="rect">
            <a:avLst/>
          </a:prstGeom>
          <a:noFill/>
          <a:ln>
            <a:noFill/>
          </a:ln>
        </p:spPr>
      </p:pic>
      <p:pic>
        <p:nvPicPr>
          <p:cNvPr id="3422" name="Google Shape;3422;p74"/>
          <p:cNvPicPr preferRelativeResize="0"/>
          <p:nvPr/>
        </p:nvPicPr>
        <p:blipFill>
          <a:blip r:embed="rId6">
            <a:alphaModFix/>
          </a:blip>
          <a:stretch>
            <a:fillRect/>
          </a:stretch>
        </p:blipFill>
        <p:spPr>
          <a:xfrm>
            <a:off x="-22666" y="1705251"/>
            <a:ext cx="1439250" cy="1439250"/>
          </a:xfrm>
          <a:prstGeom prst="rect">
            <a:avLst/>
          </a:prstGeom>
          <a:noFill/>
          <a:ln>
            <a:noFill/>
          </a:ln>
        </p:spPr>
      </p:pic>
      <p:sp>
        <p:nvSpPr>
          <p:cNvPr id="3423" name="Google Shape;3423;p74"/>
          <p:cNvSpPr txBox="1"/>
          <p:nvPr/>
        </p:nvSpPr>
        <p:spPr>
          <a:xfrm>
            <a:off x="95275" y="3509300"/>
            <a:ext cx="139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J. Nicolás Urbina</a:t>
            </a:r>
            <a:endParaRPr sz="1100">
              <a:solidFill>
                <a:schemeClr val="dk1"/>
              </a:solidFill>
              <a:latin typeface="Actor"/>
              <a:ea typeface="Actor"/>
              <a:cs typeface="Actor"/>
              <a:sym typeface="Actor"/>
            </a:endParaRPr>
          </a:p>
        </p:txBody>
      </p:sp>
      <p:pic>
        <p:nvPicPr>
          <p:cNvPr id="3424" name="Google Shape;3424;p74"/>
          <p:cNvPicPr preferRelativeResize="0"/>
          <p:nvPr/>
        </p:nvPicPr>
        <p:blipFill>
          <a:blip r:embed="rId7">
            <a:alphaModFix/>
          </a:blip>
          <a:stretch>
            <a:fillRect/>
          </a:stretch>
        </p:blipFill>
        <p:spPr>
          <a:xfrm>
            <a:off x="1311077" y="2282651"/>
            <a:ext cx="1439250" cy="407778"/>
          </a:xfrm>
          <a:prstGeom prst="rect">
            <a:avLst/>
          </a:prstGeom>
          <a:noFill/>
          <a:ln>
            <a:noFill/>
          </a:ln>
        </p:spPr>
      </p:pic>
      <p:sp>
        <p:nvSpPr>
          <p:cNvPr id="3425" name="Google Shape;3425;p74"/>
          <p:cNvSpPr txBox="1"/>
          <p:nvPr/>
        </p:nvSpPr>
        <p:spPr>
          <a:xfrm>
            <a:off x="1409289" y="3509300"/>
            <a:ext cx="1583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Santiago Ron</a:t>
            </a:r>
            <a:endParaRPr sz="1100">
              <a:solidFill>
                <a:schemeClr val="dk1"/>
              </a:solidFill>
              <a:latin typeface="Actor"/>
              <a:ea typeface="Actor"/>
              <a:cs typeface="Actor"/>
              <a:sym typeface="Actor"/>
            </a:endParaRPr>
          </a:p>
        </p:txBody>
      </p:sp>
      <p:pic>
        <p:nvPicPr>
          <p:cNvPr id="3426" name="Google Shape;3426;p74"/>
          <p:cNvPicPr preferRelativeResize="0"/>
          <p:nvPr/>
        </p:nvPicPr>
        <p:blipFill>
          <a:blip r:embed="rId8">
            <a:alphaModFix/>
          </a:blip>
          <a:stretch>
            <a:fillRect/>
          </a:stretch>
        </p:blipFill>
        <p:spPr>
          <a:xfrm>
            <a:off x="7614298" y="1705238"/>
            <a:ext cx="1439250" cy="1439250"/>
          </a:xfrm>
          <a:prstGeom prst="rect">
            <a:avLst/>
          </a:prstGeom>
          <a:noFill/>
          <a:ln>
            <a:noFill/>
          </a:ln>
        </p:spPr>
      </p:pic>
      <p:sp>
        <p:nvSpPr>
          <p:cNvPr id="3427" name="Google Shape;3427;p74"/>
          <p:cNvSpPr txBox="1"/>
          <p:nvPr/>
        </p:nvSpPr>
        <p:spPr>
          <a:xfrm>
            <a:off x="7614302" y="3504600"/>
            <a:ext cx="1529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Actor"/>
                <a:ea typeface="Actor"/>
                <a:cs typeface="Actor"/>
                <a:sym typeface="Actor"/>
              </a:rPr>
              <a:t>Dr. Matthew McKown</a:t>
            </a:r>
            <a:endParaRPr/>
          </a:p>
        </p:txBody>
      </p:sp>
      <p:sp>
        <p:nvSpPr>
          <p:cNvPr id="3428" name="Google Shape;3428;p74"/>
          <p:cNvSpPr txBox="1"/>
          <p:nvPr/>
        </p:nvSpPr>
        <p:spPr>
          <a:xfrm>
            <a:off x="5085525" y="4234550"/>
            <a:ext cx="4058400" cy="908700"/>
          </a:xfrm>
          <a:prstGeom prst="rect">
            <a:avLst/>
          </a:prstGeom>
          <a:solidFill>
            <a:srgbClr val="16343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…..and to all of our beta testers</a:t>
            </a:r>
            <a:endParaRPr>
              <a:solidFill>
                <a:schemeClr val="dk1"/>
              </a:solidFill>
              <a:latin typeface="Actor"/>
              <a:ea typeface="Actor"/>
              <a:cs typeface="Actor"/>
              <a:sym typeface="Actor"/>
            </a:endParaRPr>
          </a:p>
          <a:p>
            <a:pPr marL="0" lvl="0" indent="0" algn="l" rtl="0">
              <a:spcBef>
                <a:spcPts val="0"/>
              </a:spcBef>
              <a:spcAft>
                <a:spcPts val="0"/>
              </a:spcAft>
              <a:buNone/>
            </a:pPr>
            <a:endParaRPr>
              <a:solidFill>
                <a:schemeClr val="dk1"/>
              </a:solidFill>
              <a:latin typeface="Actor"/>
              <a:ea typeface="Actor"/>
              <a:cs typeface="Actor"/>
              <a:sym typeface="Actor"/>
            </a:endParaRPr>
          </a:p>
          <a:p>
            <a:pPr marL="0" lvl="0" indent="0" algn="l" rtl="0">
              <a:spcBef>
                <a:spcPts val="0"/>
              </a:spcBef>
              <a:spcAft>
                <a:spcPts val="0"/>
              </a:spcAft>
              <a:buNone/>
            </a:pPr>
            <a:r>
              <a:rPr lang="en">
                <a:solidFill>
                  <a:schemeClr val="dk1"/>
                </a:solidFill>
                <a:latin typeface="Actor"/>
                <a:ea typeface="Actor"/>
                <a:cs typeface="Actor"/>
                <a:sym typeface="Actor"/>
              </a:rPr>
              <a:t>For more information, visit: </a:t>
            </a:r>
            <a:r>
              <a:rPr lang="en" b="1">
                <a:solidFill>
                  <a:schemeClr val="accent5"/>
                </a:solidFill>
                <a:latin typeface="Actor"/>
                <a:ea typeface="Actor"/>
                <a:cs typeface="Actor"/>
                <a:sym typeface="Actor"/>
              </a:rPr>
              <a:t>https://ribbit.edi.eco/</a:t>
            </a:r>
            <a:endParaRPr b="1">
              <a:solidFill>
                <a:schemeClr val="accent5"/>
              </a:solidFill>
              <a:latin typeface="Actor"/>
              <a:ea typeface="Actor"/>
              <a:cs typeface="Actor"/>
              <a:sym typeface="Actor"/>
            </a:endParaRPr>
          </a:p>
          <a:p>
            <a:pPr marL="0" lvl="0" indent="0" algn="l" rtl="0">
              <a:spcBef>
                <a:spcPts val="0"/>
              </a:spcBef>
              <a:spcAft>
                <a:spcPts val="0"/>
              </a:spcAft>
              <a:buNone/>
            </a:pPr>
            <a:endParaRPr>
              <a:solidFill>
                <a:schemeClr val="dk1"/>
              </a:solidFill>
              <a:latin typeface="Actor"/>
              <a:ea typeface="Actor"/>
              <a:cs typeface="Actor"/>
              <a:sym typeface="Acto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biodiversity data gap</a:t>
            </a:r>
            <a:endParaRPr/>
          </a:p>
        </p:txBody>
      </p:sp>
      <p:grpSp>
        <p:nvGrpSpPr>
          <p:cNvPr id="1448" name="Google Shape;1448;p39"/>
          <p:cNvGrpSpPr/>
          <p:nvPr/>
        </p:nvGrpSpPr>
        <p:grpSpPr>
          <a:xfrm rot="-7715338">
            <a:off x="7974876" y="-864491"/>
            <a:ext cx="1640201" cy="1896407"/>
            <a:chOff x="2582603" y="736349"/>
            <a:chExt cx="1352514" cy="1563781"/>
          </a:xfrm>
        </p:grpSpPr>
        <p:sp>
          <p:nvSpPr>
            <p:cNvPr id="1449" name="Google Shape;1449;p39"/>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9"/>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51" name="Google Shape;1451;p39"/>
          <p:cNvPicPr preferRelativeResize="0"/>
          <p:nvPr/>
        </p:nvPicPr>
        <p:blipFill>
          <a:blip r:embed="rId3">
            <a:alphaModFix/>
          </a:blip>
          <a:stretch>
            <a:fillRect/>
          </a:stretch>
        </p:blipFill>
        <p:spPr>
          <a:xfrm>
            <a:off x="909874" y="1441499"/>
            <a:ext cx="4408201" cy="2871651"/>
          </a:xfrm>
          <a:prstGeom prst="rect">
            <a:avLst/>
          </a:prstGeom>
          <a:noFill/>
          <a:ln>
            <a:noFill/>
          </a:ln>
        </p:spPr>
      </p:pic>
      <p:sp>
        <p:nvSpPr>
          <p:cNvPr id="1452" name="Google Shape;1452;p39"/>
          <p:cNvSpPr txBox="1"/>
          <p:nvPr/>
        </p:nvSpPr>
        <p:spPr>
          <a:xfrm>
            <a:off x="909875" y="4413900"/>
            <a:ext cx="770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Geographical bias in major biodiversity databases (GBIF &amp; OBIS records, </a:t>
            </a:r>
            <a:r>
              <a:rPr lang="en" i="1" u="sng">
                <a:solidFill>
                  <a:schemeClr val="hlink"/>
                </a:solidFill>
                <a:latin typeface="Actor"/>
                <a:ea typeface="Actor"/>
                <a:cs typeface="Actor"/>
                <a:sym typeface="Actor"/>
                <a:hlinkClick r:id="rId4"/>
              </a:rPr>
              <a:t>Hughes et al., 2021</a:t>
            </a:r>
            <a:r>
              <a:rPr lang="en" i="1">
                <a:solidFill>
                  <a:schemeClr val="dk1"/>
                </a:solidFill>
                <a:latin typeface="Actor"/>
                <a:ea typeface="Actor"/>
                <a:cs typeface="Actor"/>
                <a:sym typeface="Actor"/>
              </a:rPr>
              <a:t>)</a:t>
            </a:r>
            <a:endParaRPr i="1">
              <a:solidFill>
                <a:schemeClr val="dk1"/>
              </a:solidFill>
              <a:latin typeface="Actor"/>
              <a:ea typeface="Actor"/>
              <a:cs typeface="Actor"/>
              <a:sym typeface="Actor"/>
            </a:endParaRPr>
          </a:p>
        </p:txBody>
      </p:sp>
      <p:sp>
        <p:nvSpPr>
          <p:cNvPr id="1453" name="Google Shape;1453;p39"/>
          <p:cNvSpPr/>
          <p:nvPr/>
        </p:nvSpPr>
        <p:spPr>
          <a:xfrm>
            <a:off x="5681995" y="1508950"/>
            <a:ext cx="326700" cy="326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9"/>
          <p:cNvSpPr/>
          <p:nvPr/>
        </p:nvSpPr>
        <p:spPr>
          <a:xfrm>
            <a:off x="5681995" y="3892500"/>
            <a:ext cx="326700" cy="3267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9"/>
          <p:cNvSpPr/>
          <p:nvPr/>
        </p:nvSpPr>
        <p:spPr>
          <a:xfrm>
            <a:off x="5681995" y="2700725"/>
            <a:ext cx="326700" cy="3267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9"/>
          <p:cNvSpPr txBox="1"/>
          <p:nvPr/>
        </p:nvSpPr>
        <p:spPr>
          <a:xfrm flipH="1">
            <a:off x="6081945" y="1562799"/>
            <a:ext cx="2143200" cy="450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chemeClr val="dk1"/>
                </a:solidFill>
                <a:latin typeface="Lexend"/>
                <a:ea typeface="Lexend"/>
                <a:cs typeface="Lexend"/>
                <a:sym typeface="Lexend"/>
              </a:rPr>
              <a:t>Low data</a:t>
            </a:r>
            <a:endParaRPr sz="2400" b="1">
              <a:solidFill>
                <a:schemeClr val="dk1"/>
              </a:solidFill>
              <a:latin typeface="Lexend"/>
              <a:ea typeface="Lexend"/>
              <a:cs typeface="Lexend"/>
              <a:sym typeface="Lexend"/>
            </a:endParaRPr>
          </a:p>
        </p:txBody>
      </p:sp>
      <p:sp>
        <p:nvSpPr>
          <p:cNvPr id="1457" name="Google Shape;1457;p39"/>
          <p:cNvSpPr txBox="1"/>
          <p:nvPr/>
        </p:nvSpPr>
        <p:spPr>
          <a:xfrm flipH="1">
            <a:off x="6081945" y="3930766"/>
            <a:ext cx="2143200" cy="450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chemeClr val="dk1"/>
                </a:solidFill>
                <a:latin typeface="Lexend"/>
                <a:ea typeface="Lexend"/>
                <a:cs typeface="Lexend"/>
                <a:sym typeface="Lexend"/>
              </a:rPr>
              <a:t>High data</a:t>
            </a:r>
            <a:endParaRPr sz="2400" b="1">
              <a:solidFill>
                <a:schemeClr val="dk1"/>
              </a:solidFill>
              <a:latin typeface="Lexend"/>
              <a:ea typeface="Lexend"/>
              <a:cs typeface="Lexend"/>
              <a:sym typeface="Lexend"/>
            </a:endParaRPr>
          </a:p>
        </p:txBody>
      </p:sp>
      <p:sp>
        <p:nvSpPr>
          <p:cNvPr id="1458" name="Google Shape;1458;p39"/>
          <p:cNvSpPr txBox="1"/>
          <p:nvPr/>
        </p:nvSpPr>
        <p:spPr>
          <a:xfrm flipH="1">
            <a:off x="6045838" y="2788136"/>
            <a:ext cx="2345100" cy="450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chemeClr val="dk1"/>
                </a:solidFill>
                <a:latin typeface="Lexend"/>
                <a:ea typeface="Lexend"/>
                <a:cs typeface="Lexend"/>
                <a:sym typeface="Lexend"/>
              </a:rPr>
              <a:t>Medium data</a:t>
            </a:r>
            <a:endParaRPr sz="2400" b="1">
              <a:solidFill>
                <a:schemeClr val="dk1"/>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40"/>
          <p:cNvSpPr txBox="1"/>
          <p:nvPr/>
        </p:nvSpPr>
        <p:spPr>
          <a:xfrm flipH="1">
            <a:off x="6225075" y="3217075"/>
            <a:ext cx="1668000" cy="5727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chemeClr val="dk1"/>
                </a:solidFill>
                <a:latin typeface="Lexend"/>
                <a:ea typeface="Lexend"/>
                <a:cs typeface="Lexend"/>
                <a:sym typeface="Lexend"/>
              </a:rPr>
              <a:t>Loss</a:t>
            </a:r>
            <a:endParaRPr sz="2400" b="1">
              <a:solidFill>
                <a:schemeClr val="dk1"/>
              </a:solidFill>
              <a:latin typeface="Lexend"/>
              <a:ea typeface="Lexend"/>
              <a:cs typeface="Lexend"/>
              <a:sym typeface="Lexend"/>
            </a:endParaRPr>
          </a:p>
        </p:txBody>
      </p:sp>
      <p:sp>
        <p:nvSpPr>
          <p:cNvPr id="1464" name="Google Shape;1464;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Biodiversity hotspots</a:t>
            </a:r>
            <a:endParaRPr/>
          </a:p>
        </p:txBody>
      </p:sp>
      <p:grpSp>
        <p:nvGrpSpPr>
          <p:cNvPr id="1465" name="Google Shape;1465;p40"/>
          <p:cNvGrpSpPr/>
          <p:nvPr/>
        </p:nvGrpSpPr>
        <p:grpSpPr>
          <a:xfrm>
            <a:off x="620941" y="1607843"/>
            <a:ext cx="4919741" cy="2620545"/>
            <a:chOff x="233350" y="949250"/>
            <a:chExt cx="7137300" cy="3802300"/>
          </a:xfrm>
        </p:grpSpPr>
        <p:sp>
          <p:nvSpPr>
            <p:cNvPr id="1466" name="Google Shape;1466;p40"/>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0"/>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0"/>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0"/>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0"/>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0"/>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0"/>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0"/>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0"/>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0"/>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0"/>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0"/>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0"/>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0"/>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0"/>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0"/>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0"/>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0"/>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0"/>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0"/>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0"/>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0"/>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C1E0E5">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40"/>
          <p:cNvSpPr/>
          <p:nvPr/>
        </p:nvSpPr>
        <p:spPr>
          <a:xfrm>
            <a:off x="7889128" y="3284875"/>
            <a:ext cx="326700" cy="326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0"/>
          <p:cNvSpPr/>
          <p:nvPr/>
        </p:nvSpPr>
        <p:spPr>
          <a:xfrm>
            <a:off x="1057919" y="257190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9" name="Google Shape;1519;p40"/>
          <p:cNvGrpSpPr/>
          <p:nvPr/>
        </p:nvGrpSpPr>
        <p:grpSpPr>
          <a:xfrm flipH="1">
            <a:off x="78107" y="3340815"/>
            <a:ext cx="1668068" cy="1802693"/>
            <a:chOff x="3815701" y="1663698"/>
            <a:chExt cx="2720712" cy="2940292"/>
          </a:xfrm>
        </p:grpSpPr>
        <p:sp>
          <p:nvSpPr>
            <p:cNvPr id="1520" name="Google Shape;1520;p40"/>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0"/>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0"/>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0"/>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0"/>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0"/>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0"/>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0"/>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0"/>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0"/>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0"/>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0"/>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0"/>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0"/>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0"/>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0"/>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0"/>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0"/>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0"/>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0"/>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0"/>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0"/>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0"/>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0"/>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0"/>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0"/>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0"/>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0"/>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0"/>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0"/>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0"/>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0"/>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0"/>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0"/>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0"/>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0"/>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0"/>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0"/>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0"/>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0"/>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0"/>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0"/>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0"/>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0"/>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0"/>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0"/>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0"/>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0"/>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0"/>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0"/>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0"/>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0"/>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0"/>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0"/>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0"/>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0"/>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0"/>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0"/>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0"/>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0"/>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0"/>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0"/>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0"/>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0"/>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p40"/>
          <p:cNvGrpSpPr/>
          <p:nvPr/>
        </p:nvGrpSpPr>
        <p:grpSpPr>
          <a:xfrm rot="-7715338">
            <a:off x="7974876" y="-864491"/>
            <a:ext cx="1640201" cy="1896407"/>
            <a:chOff x="2582603" y="736349"/>
            <a:chExt cx="1352514" cy="1563781"/>
          </a:xfrm>
        </p:grpSpPr>
        <p:sp>
          <p:nvSpPr>
            <p:cNvPr id="1613" name="Google Shape;1613;p40"/>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0"/>
          <p:cNvSpPr/>
          <p:nvPr/>
        </p:nvSpPr>
        <p:spPr>
          <a:xfrm>
            <a:off x="1149825" y="26595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a:off x="1302225" y="28119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a:off x="1454625" y="29643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1454625" y="315257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1607025" y="330497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1678625" y="343727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1678625" y="356957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1678625" y="370187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1546325" y="32085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1454625" y="30966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1414025" y="28524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1207972" y="274460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994884" y="248194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931850" y="224386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922674" y="2302014"/>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3384360" y="306261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3482901" y="298611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3379473" y="296347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3531873" y="288697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3428444" y="290472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3500056" y="348799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3194658" y="362693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3279735" y="353696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0"/>
          <p:cNvSpPr/>
          <p:nvPr/>
        </p:nvSpPr>
        <p:spPr>
          <a:xfrm>
            <a:off x="3135912" y="367590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0"/>
          <p:cNvSpPr/>
          <p:nvPr/>
        </p:nvSpPr>
        <p:spPr>
          <a:xfrm>
            <a:off x="3328706" y="3370503"/>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0"/>
          <p:cNvSpPr/>
          <p:nvPr/>
        </p:nvSpPr>
        <p:spPr>
          <a:xfrm>
            <a:off x="2821338" y="298431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0"/>
          <p:cNvSpPr/>
          <p:nvPr/>
        </p:nvSpPr>
        <p:spPr>
          <a:xfrm>
            <a:off x="2717909" y="292128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a:off x="2614481" y="291210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a:off x="2537982" y="284907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3094321" y="298800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2654276" y="2251739"/>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a:off x="2927858" y="228295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0"/>
          <p:cNvSpPr/>
          <p:nvPr/>
        </p:nvSpPr>
        <p:spPr>
          <a:xfrm>
            <a:off x="2959076" y="2556539"/>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a:off x="3448093" y="2708939"/>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a:off x="3519705" y="278055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a:off x="3658640" y="270405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a:off x="3366706" y="2641018"/>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a:off x="3101702" y="2295225"/>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4573639" y="359212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5143443" y="359641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4730327" y="326408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4653828" y="326837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4590794" y="327266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4500830" y="3236554"/>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4397401" y="317352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4320902" y="308355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4473302" y="281855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4383338" y="2701658"/>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4535738" y="270594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4620815" y="2589054"/>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4907861" y="240483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4952544" y="227448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4458640" y="295200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4489858" y="2633138"/>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4588400" y="304136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3959850" y="2709039"/>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4031462" y="280758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4049215" y="2959980"/>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3999645" y="2371824"/>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3923146" y="244343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3860111" y="2501583"/>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1481155" y="2680913"/>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1633555" y="2757113"/>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1637844" y="3394241"/>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1561345" y="333120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txBox="1"/>
          <p:nvPr/>
        </p:nvSpPr>
        <p:spPr>
          <a:xfrm>
            <a:off x="1773450" y="4607575"/>
            <a:ext cx="2228100" cy="2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Actor"/>
                <a:ea typeface="Actor"/>
                <a:cs typeface="Actor"/>
                <a:sym typeface="Actor"/>
              </a:rPr>
              <a:t>Adapted from: https://databasin.org/maps</a:t>
            </a:r>
            <a:endParaRPr sz="800">
              <a:solidFill>
                <a:schemeClr val="dk1"/>
              </a:solidFill>
              <a:latin typeface="Actor"/>
              <a:ea typeface="Actor"/>
              <a:cs typeface="Actor"/>
              <a:sym typeface="Actor"/>
            </a:endParaRPr>
          </a:p>
        </p:txBody>
      </p:sp>
      <p:sp>
        <p:nvSpPr>
          <p:cNvPr id="1681" name="Google Shape;1681;p40"/>
          <p:cNvSpPr/>
          <p:nvPr/>
        </p:nvSpPr>
        <p:spPr>
          <a:xfrm>
            <a:off x="2077291" y="3483606"/>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0"/>
          <p:cNvSpPr/>
          <p:nvPr/>
        </p:nvSpPr>
        <p:spPr>
          <a:xfrm>
            <a:off x="2095044" y="3380177"/>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0"/>
          <p:cNvSpPr/>
          <p:nvPr/>
        </p:nvSpPr>
        <p:spPr>
          <a:xfrm>
            <a:off x="2112797" y="3276749"/>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0"/>
          <p:cNvSpPr/>
          <p:nvPr/>
        </p:nvSpPr>
        <p:spPr>
          <a:xfrm>
            <a:off x="2009369" y="3321432"/>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0"/>
          <p:cNvSpPr/>
          <p:nvPr/>
        </p:nvSpPr>
        <p:spPr>
          <a:xfrm>
            <a:off x="2013658" y="3366114"/>
            <a:ext cx="132300" cy="13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0"/>
          <p:cNvSpPr/>
          <p:nvPr/>
        </p:nvSpPr>
        <p:spPr>
          <a:xfrm>
            <a:off x="1655150" y="2517538"/>
            <a:ext cx="774000" cy="774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rPr>
              <a:t>94%</a:t>
            </a:r>
            <a:endParaRPr sz="700" b="1">
              <a:solidFill>
                <a:schemeClr val="dk1"/>
              </a:solidFill>
            </a:endParaRPr>
          </a:p>
        </p:txBody>
      </p:sp>
      <p:sp>
        <p:nvSpPr>
          <p:cNvPr id="1687" name="Google Shape;1687;p40"/>
          <p:cNvSpPr/>
          <p:nvPr/>
        </p:nvSpPr>
        <p:spPr>
          <a:xfrm>
            <a:off x="1010425" y="1849425"/>
            <a:ext cx="527400" cy="52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solidFill>
                  <a:schemeClr val="dk1"/>
                </a:solidFill>
              </a:rPr>
              <a:t>20%</a:t>
            </a:r>
            <a:endParaRPr sz="700" b="1">
              <a:solidFill>
                <a:schemeClr val="dk1"/>
              </a:solidFill>
            </a:endParaRPr>
          </a:p>
        </p:txBody>
      </p:sp>
      <p:sp>
        <p:nvSpPr>
          <p:cNvPr id="1688" name="Google Shape;1688;p40"/>
          <p:cNvSpPr/>
          <p:nvPr/>
        </p:nvSpPr>
        <p:spPr>
          <a:xfrm>
            <a:off x="2840463" y="3076550"/>
            <a:ext cx="527400" cy="52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solidFill>
                  <a:schemeClr val="dk1"/>
                </a:solidFill>
              </a:rPr>
              <a:t>66%</a:t>
            </a:r>
            <a:endParaRPr sz="700" b="1">
              <a:solidFill>
                <a:schemeClr val="dk1"/>
              </a:solidFill>
            </a:endParaRPr>
          </a:p>
        </p:txBody>
      </p:sp>
      <p:sp>
        <p:nvSpPr>
          <p:cNvPr id="1689" name="Google Shape;1689;p40"/>
          <p:cNvSpPr/>
          <p:nvPr/>
        </p:nvSpPr>
        <p:spPr>
          <a:xfrm>
            <a:off x="3427700" y="1948350"/>
            <a:ext cx="527400" cy="52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solidFill>
                  <a:schemeClr val="dk1"/>
                </a:solidFill>
              </a:rPr>
              <a:t>15%</a:t>
            </a:r>
            <a:endParaRPr sz="700" b="1">
              <a:solidFill>
                <a:schemeClr val="dk1"/>
              </a:solidFill>
            </a:endParaRPr>
          </a:p>
        </p:txBody>
      </p:sp>
      <p:sp>
        <p:nvSpPr>
          <p:cNvPr id="1690" name="Google Shape;1690;p40"/>
          <p:cNvSpPr/>
          <p:nvPr/>
        </p:nvSpPr>
        <p:spPr>
          <a:xfrm>
            <a:off x="4731013" y="3569575"/>
            <a:ext cx="527400" cy="52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solidFill>
                  <a:schemeClr val="dk1"/>
                </a:solidFill>
              </a:rPr>
              <a:t>55%</a:t>
            </a:r>
            <a:endParaRPr sz="700" b="1">
              <a:solidFill>
                <a:schemeClr val="dk1"/>
              </a:solidFill>
            </a:endParaRPr>
          </a:p>
        </p:txBody>
      </p:sp>
      <p:sp>
        <p:nvSpPr>
          <p:cNvPr id="1691" name="Google Shape;1691;p40"/>
          <p:cNvSpPr txBox="1"/>
          <p:nvPr/>
        </p:nvSpPr>
        <p:spPr>
          <a:xfrm flipH="1">
            <a:off x="6167475" y="2281375"/>
            <a:ext cx="1668000" cy="5727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400" b="1">
                <a:solidFill>
                  <a:schemeClr val="dk1"/>
                </a:solidFill>
                <a:latin typeface="Lexend"/>
                <a:ea typeface="Lexend"/>
                <a:cs typeface="Lexend"/>
                <a:sym typeface="Lexend"/>
              </a:rPr>
              <a:t>Hotspots</a:t>
            </a:r>
            <a:endParaRPr sz="2400" b="1">
              <a:solidFill>
                <a:schemeClr val="dk1"/>
              </a:solidFill>
              <a:latin typeface="Lexend"/>
              <a:ea typeface="Lexend"/>
              <a:cs typeface="Lexend"/>
              <a:sym typeface="Lexend"/>
            </a:endParaRPr>
          </a:p>
        </p:txBody>
      </p:sp>
      <p:sp>
        <p:nvSpPr>
          <p:cNvPr id="1692" name="Google Shape;1692;p40"/>
          <p:cNvSpPr/>
          <p:nvPr/>
        </p:nvSpPr>
        <p:spPr>
          <a:xfrm>
            <a:off x="7875225" y="2349175"/>
            <a:ext cx="326700" cy="3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frogs?</a:t>
            </a:r>
            <a:endParaRPr/>
          </a:p>
        </p:txBody>
      </p:sp>
      <p:sp>
        <p:nvSpPr>
          <p:cNvPr id="1698" name="Google Shape;1698;p41"/>
          <p:cNvSpPr txBox="1">
            <a:spLocks noGrp="1"/>
          </p:cNvSpPr>
          <p:nvPr>
            <p:ph type="subTitle" idx="2"/>
          </p:nvPr>
        </p:nvSpPr>
        <p:spPr>
          <a:xfrm>
            <a:off x="775150" y="1667625"/>
            <a:ext cx="3254100" cy="1998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t>Amphibians are one of the most endangered vertebrate groups in the world, with more than </a:t>
            </a:r>
            <a:r>
              <a:rPr lang="en" sz="1800" b="1"/>
              <a:t>40%</a:t>
            </a:r>
            <a:r>
              <a:rPr lang="en"/>
              <a:t> of the </a:t>
            </a:r>
            <a:endParaRPr/>
          </a:p>
          <a:p>
            <a:pPr marL="0" lvl="0" indent="0" algn="just" rtl="0">
              <a:spcBef>
                <a:spcPts val="0"/>
              </a:spcBef>
              <a:spcAft>
                <a:spcPts val="0"/>
              </a:spcAft>
              <a:buNone/>
            </a:pPr>
            <a:r>
              <a:rPr lang="en"/>
              <a:t>species endangered to extinction</a:t>
            </a:r>
            <a:endParaRPr/>
          </a:p>
          <a:p>
            <a:pPr marL="0" lvl="0" indent="0" algn="r" rtl="0">
              <a:spcBef>
                <a:spcPts val="0"/>
              </a:spcBef>
              <a:spcAft>
                <a:spcPts val="0"/>
              </a:spcAft>
              <a:buNone/>
            </a:pPr>
            <a:r>
              <a:rPr lang="en" sz="800" i="1"/>
              <a:t>(Cañas et al., 2023)</a:t>
            </a:r>
            <a:endParaRPr sz="800" i="1"/>
          </a:p>
        </p:txBody>
      </p:sp>
      <p:sp>
        <p:nvSpPr>
          <p:cNvPr id="1699" name="Google Shape;1699;p41"/>
          <p:cNvSpPr/>
          <p:nvPr/>
        </p:nvSpPr>
        <p:spPr>
          <a:xfrm rot="-2486694" flipH="1">
            <a:off x="579405" y="3958564"/>
            <a:ext cx="1029166" cy="1113855"/>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rot="-2486694" flipH="1">
            <a:off x="1500385" y="4464300"/>
            <a:ext cx="196638" cy="64039"/>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rot="-2486694" flipH="1">
            <a:off x="877502" y="4601054"/>
            <a:ext cx="339600" cy="133424"/>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rot="-2486694" flipH="1">
            <a:off x="1360321" y="4518453"/>
            <a:ext cx="141423" cy="29707"/>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rot="-2486694" flipH="1">
            <a:off x="1007806" y="4806234"/>
            <a:ext cx="441921" cy="137433"/>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rot="-2486694" flipH="1">
            <a:off x="644531" y="4495745"/>
            <a:ext cx="167491" cy="389274"/>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rot="-2486694" flipH="1">
            <a:off x="808515" y="4233299"/>
            <a:ext cx="90724" cy="187184"/>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rot="-2486694" flipH="1">
            <a:off x="688563" y="4561309"/>
            <a:ext cx="182270" cy="337775"/>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rot="-2486694" flipH="1">
            <a:off x="1032422" y="4812358"/>
            <a:ext cx="300806" cy="107726"/>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rot="-2486694" flipH="1">
            <a:off x="1589802" y="4337542"/>
            <a:ext cx="22681" cy="16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rot="-2486694" flipH="1">
            <a:off x="1521326" y="4722298"/>
            <a:ext cx="27813" cy="13774"/>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rot="-2486694" flipH="1">
            <a:off x="1247390" y="4328497"/>
            <a:ext cx="33662" cy="34230"/>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rot="-2486694" flipH="1">
            <a:off x="743240" y="4079834"/>
            <a:ext cx="48954" cy="177316"/>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1"/>
          <p:cNvSpPr/>
          <p:nvPr/>
        </p:nvSpPr>
        <p:spPr>
          <a:xfrm rot="-2486694" flipH="1">
            <a:off x="788647" y="4044464"/>
            <a:ext cx="129826" cy="164056"/>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1"/>
          <p:cNvSpPr/>
          <p:nvPr/>
        </p:nvSpPr>
        <p:spPr>
          <a:xfrm rot="-2486694" flipH="1">
            <a:off x="1080382" y="4869479"/>
            <a:ext cx="80974" cy="30221"/>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1"/>
          <p:cNvSpPr/>
          <p:nvPr/>
        </p:nvSpPr>
        <p:spPr>
          <a:xfrm rot="-2486694" flipH="1">
            <a:off x="1323233" y="4846548"/>
            <a:ext cx="54599" cy="6168"/>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1"/>
          <p:cNvSpPr/>
          <p:nvPr/>
        </p:nvSpPr>
        <p:spPr>
          <a:xfrm rot="-2486694" flipH="1">
            <a:off x="1095299" y="4883486"/>
            <a:ext cx="53265" cy="21175"/>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1"/>
          <p:cNvSpPr/>
          <p:nvPr/>
        </p:nvSpPr>
        <p:spPr>
          <a:xfrm rot="-2486694" flipH="1">
            <a:off x="1317757" y="4848110"/>
            <a:ext cx="44541" cy="2673"/>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1"/>
          <p:cNvSpPr/>
          <p:nvPr/>
        </p:nvSpPr>
        <p:spPr>
          <a:xfrm rot="-2486694" flipH="1">
            <a:off x="859519" y="4219504"/>
            <a:ext cx="37562" cy="15316"/>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1"/>
          <p:cNvSpPr/>
          <p:nvPr/>
        </p:nvSpPr>
        <p:spPr>
          <a:xfrm rot="-2486694" flipH="1">
            <a:off x="1175384" y="4839103"/>
            <a:ext cx="37562" cy="14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1"/>
          <p:cNvSpPr/>
          <p:nvPr/>
        </p:nvSpPr>
        <p:spPr>
          <a:xfrm rot="-2486694" flipH="1">
            <a:off x="1244664" y="4826327"/>
            <a:ext cx="38896" cy="18503"/>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1"/>
          <p:cNvSpPr/>
          <p:nvPr/>
        </p:nvSpPr>
        <p:spPr>
          <a:xfrm rot="-2486694" flipH="1">
            <a:off x="811477" y="4203410"/>
            <a:ext cx="4105" cy="32174"/>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1"/>
          <p:cNvSpPr/>
          <p:nvPr/>
        </p:nvSpPr>
        <p:spPr>
          <a:xfrm rot="-2486694" flipH="1">
            <a:off x="838002" y="4188764"/>
            <a:ext cx="16831" cy="19839"/>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1"/>
          <p:cNvSpPr/>
          <p:nvPr/>
        </p:nvSpPr>
        <p:spPr>
          <a:xfrm rot="-2486694" flipH="1">
            <a:off x="1284833" y="4820015"/>
            <a:ext cx="25144" cy="9765"/>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1"/>
          <p:cNvSpPr/>
          <p:nvPr/>
        </p:nvSpPr>
        <p:spPr>
          <a:xfrm rot="-2486694" flipH="1">
            <a:off x="834542" y="4254634"/>
            <a:ext cx="14163" cy="19428"/>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1"/>
          <p:cNvSpPr/>
          <p:nvPr/>
        </p:nvSpPr>
        <p:spPr>
          <a:xfrm rot="-2486694" flipH="1">
            <a:off x="816155" y="4202185"/>
            <a:ext cx="1437" cy="21175"/>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1"/>
          <p:cNvSpPr/>
          <p:nvPr/>
        </p:nvSpPr>
        <p:spPr>
          <a:xfrm rot="-2486694" flipH="1">
            <a:off x="906880" y="4163477"/>
            <a:ext cx="15497" cy="4112"/>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1"/>
          <p:cNvSpPr/>
          <p:nvPr/>
        </p:nvSpPr>
        <p:spPr>
          <a:xfrm rot="-2486694" flipH="1">
            <a:off x="1227831" y="4833980"/>
            <a:ext cx="12829" cy="5756"/>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1"/>
          <p:cNvSpPr/>
          <p:nvPr/>
        </p:nvSpPr>
        <p:spPr>
          <a:xfrm rot="-2486694" flipH="1">
            <a:off x="529330" y="4494747"/>
            <a:ext cx="7081" cy="4523"/>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1"/>
          <p:cNvSpPr/>
          <p:nvPr/>
        </p:nvSpPr>
        <p:spPr>
          <a:xfrm rot="-2486694" flipH="1">
            <a:off x="876592" y="4330325"/>
            <a:ext cx="12829" cy="12438"/>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1"/>
          <p:cNvSpPr/>
          <p:nvPr/>
        </p:nvSpPr>
        <p:spPr>
          <a:xfrm rot="-2486694" flipH="1">
            <a:off x="984586" y="4323898"/>
            <a:ext cx="305219" cy="146273"/>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1"/>
          <p:cNvSpPr/>
          <p:nvPr/>
        </p:nvSpPr>
        <p:spPr>
          <a:xfrm rot="-2486694" flipH="1">
            <a:off x="1017806" y="4557558"/>
            <a:ext cx="140499" cy="61367"/>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1"/>
          <p:cNvSpPr/>
          <p:nvPr/>
        </p:nvSpPr>
        <p:spPr>
          <a:xfrm rot="-2486694" flipH="1">
            <a:off x="1033140" y="4551566"/>
            <a:ext cx="104374" cy="46359"/>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1"/>
          <p:cNvSpPr/>
          <p:nvPr/>
        </p:nvSpPr>
        <p:spPr>
          <a:xfrm rot="-2486694" flipH="1">
            <a:off x="1112849" y="4248854"/>
            <a:ext cx="54291" cy="14699"/>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1"/>
          <p:cNvSpPr/>
          <p:nvPr/>
        </p:nvSpPr>
        <p:spPr>
          <a:xfrm rot="-2486694" flipH="1">
            <a:off x="1057194" y="4814693"/>
            <a:ext cx="87645" cy="225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1"/>
          <p:cNvSpPr/>
          <p:nvPr/>
        </p:nvSpPr>
        <p:spPr>
          <a:xfrm rot="-2486694" flipH="1">
            <a:off x="1058735" y="4808785"/>
            <a:ext cx="80667" cy="19530"/>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1"/>
          <p:cNvSpPr/>
          <p:nvPr/>
        </p:nvSpPr>
        <p:spPr>
          <a:xfrm rot="-2486694" flipH="1">
            <a:off x="1045206" y="4784798"/>
            <a:ext cx="77998" cy="9148"/>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1"/>
          <p:cNvSpPr/>
          <p:nvPr/>
        </p:nvSpPr>
        <p:spPr>
          <a:xfrm rot="-2486694" flipH="1">
            <a:off x="987614" y="4706297"/>
            <a:ext cx="71327" cy="32277"/>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1"/>
          <p:cNvSpPr/>
          <p:nvPr/>
        </p:nvSpPr>
        <p:spPr>
          <a:xfrm rot="-2486694" flipH="1">
            <a:off x="1108716" y="4250475"/>
            <a:ext cx="30891" cy="7195"/>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1"/>
          <p:cNvSpPr/>
          <p:nvPr/>
        </p:nvSpPr>
        <p:spPr>
          <a:xfrm rot="-2486694" flipH="1">
            <a:off x="1264717" y="4349126"/>
            <a:ext cx="12418" cy="26520"/>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1"/>
          <p:cNvSpPr/>
          <p:nvPr/>
        </p:nvSpPr>
        <p:spPr>
          <a:xfrm rot="-2486694" flipH="1">
            <a:off x="1008603" y="4387956"/>
            <a:ext cx="32123" cy="16961"/>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1"/>
          <p:cNvSpPr/>
          <p:nvPr/>
        </p:nvSpPr>
        <p:spPr>
          <a:xfrm rot="-2486694" flipH="1">
            <a:off x="959255" y="4472565"/>
            <a:ext cx="50288" cy="101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1"/>
          <p:cNvSpPr/>
          <p:nvPr/>
        </p:nvSpPr>
        <p:spPr>
          <a:xfrm rot="-2486694" flipH="1">
            <a:off x="1306043" y="4366828"/>
            <a:ext cx="33457" cy="5140"/>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1"/>
          <p:cNvSpPr/>
          <p:nvPr/>
        </p:nvSpPr>
        <p:spPr>
          <a:xfrm rot="-2486694" flipH="1">
            <a:off x="976543" y="4666830"/>
            <a:ext cx="23913" cy="12746"/>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1"/>
          <p:cNvSpPr/>
          <p:nvPr/>
        </p:nvSpPr>
        <p:spPr>
          <a:xfrm rot="-2486694" flipH="1">
            <a:off x="1278648" y="4189542"/>
            <a:ext cx="15394" cy="21175"/>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1"/>
          <p:cNvSpPr/>
          <p:nvPr/>
        </p:nvSpPr>
        <p:spPr>
          <a:xfrm rot="-2486694" flipH="1">
            <a:off x="1058193" y="4277648"/>
            <a:ext cx="21244" cy="11102"/>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1"/>
          <p:cNvSpPr/>
          <p:nvPr/>
        </p:nvSpPr>
        <p:spPr>
          <a:xfrm rot="-2486694" flipH="1">
            <a:off x="1326442" y="4368086"/>
            <a:ext cx="18576" cy="40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1"/>
          <p:cNvSpPr/>
          <p:nvPr/>
        </p:nvSpPr>
        <p:spPr>
          <a:xfrm rot="-2486694" flipH="1">
            <a:off x="1006332" y="4390717"/>
            <a:ext cx="15497" cy="8737"/>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1"/>
          <p:cNvSpPr/>
          <p:nvPr/>
        </p:nvSpPr>
        <p:spPr>
          <a:xfrm rot="-2486694" flipH="1">
            <a:off x="1077773" y="4264278"/>
            <a:ext cx="15394" cy="8429"/>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1"/>
          <p:cNvSpPr/>
          <p:nvPr/>
        </p:nvSpPr>
        <p:spPr>
          <a:xfrm rot="-2486694" flipH="1">
            <a:off x="702797" y="4575400"/>
            <a:ext cx="59935" cy="9271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1"/>
          <p:cNvSpPr/>
          <p:nvPr/>
        </p:nvSpPr>
        <p:spPr>
          <a:xfrm rot="-2486694" flipH="1">
            <a:off x="659344" y="4681629"/>
            <a:ext cx="37562" cy="75347"/>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1"/>
          <p:cNvSpPr/>
          <p:nvPr/>
        </p:nvSpPr>
        <p:spPr>
          <a:xfrm rot="-2486694" flipH="1">
            <a:off x="675024" y="4570672"/>
            <a:ext cx="33457" cy="50368"/>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1"/>
          <p:cNvSpPr/>
          <p:nvPr/>
        </p:nvSpPr>
        <p:spPr>
          <a:xfrm rot="-2486694" flipH="1">
            <a:off x="643246" y="4555940"/>
            <a:ext cx="8518" cy="51704"/>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1"/>
          <p:cNvSpPr/>
          <p:nvPr/>
        </p:nvSpPr>
        <p:spPr>
          <a:xfrm rot="-2486694" flipH="1">
            <a:off x="771271" y="4813849"/>
            <a:ext cx="16729" cy="43275"/>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1"/>
          <p:cNvSpPr/>
          <p:nvPr/>
        </p:nvSpPr>
        <p:spPr>
          <a:xfrm rot="-2486694" flipH="1">
            <a:off x="674854" y="4704164"/>
            <a:ext cx="23810" cy="44920"/>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1"/>
          <p:cNvSpPr/>
          <p:nvPr/>
        </p:nvSpPr>
        <p:spPr>
          <a:xfrm rot="-2486694" flipH="1">
            <a:off x="786493" y="4699438"/>
            <a:ext cx="25144" cy="40603"/>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1"/>
          <p:cNvSpPr/>
          <p:nvPr/>
        </p:nvSpPr>
        <p:spPr>
          <a:xfrm rot="-2486694" flipH="1">
            <a:off x="637306" y="4564873"/>
            <a:ext cx="9750" cy="45023"/>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1"/>
          <p:cNvSpPr/>
          <p:nvPr/>
        </p:nvSpPr>
        <p:spPr>
          <a:xfrm rot="-2486694" flipH="1">
            <a:off x="790346" y="4677624"/>
            <a:ext cx="16729" cy="41939"/>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1"/>
          <p:cNvSpPr/>
          <p:nvPr/>
        </p:nvSpPr>
        <p:spPr>
          <a:xfrm rot="-2486694" flipH="1">
            <a:off x="630503" y="4621818"/>
            <a:ext cx="5747" cy="26623"/>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1"/>
          <p:cNvSpPr/>
          <p:nvPr/>
        </p:nvSpPr>
        <p:spPr>
          <a:xfrm rot="-2486694" flipH="1">
            <a:off x="692603" y="4626296"/>
            <a:ext cx="12521" cy="19530"/>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1"/>
          <p:cNvSpPr/>
          <p:nvPr/>
        </p:nvSpPr>
        <p:spPr>
          <a:xfrm rot="-2486694" flipH="1">
            <a:off x="800677" y="4720420"/>
            <a:ext cx="12521" cy="181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1"/>
          <p:cNvSpPr/>
          <p:nvPr/>
        </p:nvSpPr>
        <p:spPr>
          <a:xfrm rot="-2486694" flipH="1">
            <a:off x="705814" y="4623962"/>
            <a:ext cx="11494" cy="16858"/>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1"/>
          <p:cNvSpPr/>
          <p:nvPr/>
        </p:nvSpPr>
        <p:spPr>
          <a:xfrm rot="-2486694" flipH="1">
            <a:off x="1371103" y="4597987"/>
            <a:ext cx="48954" cy="15522"/>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1"/>
          <p:cNvSpPr/>
          <p:nvPr/>
        </p:nvSpPr>
        <p:spPr>
          <a:xfrm rot="-2486694" flipH="1">
            <a:off x="1338445" y="4583046"/>
            <a:ext cx="12521" cy="44612"/>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rot="-2486694" flipH="1">
            <a:off x="1422651" y="4575347"/>
            <a:ext cx="57267" cy="5345"/>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rot="-2486694" flipH="1">
            <a:off x="1494137" y="4478265"/>
            <a:ext cx="29557" cy="7093"/>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rot="-2486694" flipH="1">
            <a:off x="1377623" y="4593889"/>
            <a:ext cx="26478" cy="8737"/>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rot="-2486694" flipH="1">
            <a:off x="1492738" y="4510341"/>
            <a:ext cx="26478" cy="7093"/>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rot="-2486694" flipH="1">
            <a:off x="1348986" y="4597954"/>
            <a:ext cx="8518" cy="23848"/>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rot="-2486694" flipH="1">
            <a:off x="910403" y="4827916"/>
            <a:ext cx="21142" cy="40603"/>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rot="-2486694" flipH="1">
            <a:off x="916479" y="4824449"/>
            <a:ext cx="15086" cy="25287"/>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rot="-2486694" flipH="1">
            <a:off x="859050" y="4370619"/>
            <a:ext cx="11084" cy="225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rot="-2486694" flipH="1">
            <a:off x="875575" y="4401664"/>
            <a:ext cx="8416" cy="11204"/>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rot="-2486694" flipH="1">
            <a:off x="1194318" y="4155005"/>
            <a:ext cx="38896" cy="22614"/>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rot="-2486694" flipH="1">
            <a:off x="1458387" y="4382389"/>
            <a:ext cx="8416" cy="14083"/>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rot="-2486694" flipH="1">
            <a:off x="1357620" y="4864434"/>
            <a:ext cx="16831" cy="15419"/>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rot="-2486694" flipH="1">
            <a:off x="500214" y="4558291"/>
            <a:ext cx="21244" cy="11513"/>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rot="-2486694" flipH="1">
            <a:off x="490590" y="4552911"/>
            <a:ext cx="14163" cy="11513"/>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rot="-2486694" flipH="1">
            <a:off x="1492217" y="4752606"/>
            <a:ext cx="29147" cy="12849"/>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rot="-2486694" flipH="1">
            <a:off x="1521949" y="4732283"/>
            <a:ext cx="20834" cy="58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rot="-2486694" flipH="1">
            <a:off x="1387180" y="4810585"/>
            <a:ext cx="44541" cy="11204"/>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rot="-2486694" flipH="1">
            <a:off x="1393785" y="4803044"/>
            <a:ext cx="12418" cy="7195"/>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rot="-2486694" flipH="1">
            <a:off x="1618696" y="4458937"/>
            <a:ext cx="36228" cy="11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rot="-2486694" flipH="1">
            <a:off x="1558415" y="4381343"/>
            <a:ext cx="51623" cy="14596"/>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rot="-2486694" flipH="1">
            <a:off x="711819" y="4118067"/>
            <a:ext cx="16831" cy="9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rot="-2486694" flipH="1">
            <a:off x="1136468" y="4360390"/>
            <a:ext cx="27813" cy="12438"/>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5" name="Google Shape;1785;p41"/>
          <p:cNvPicPr preferRelativeResize="0"/>
          <p:nvPr/>
        </p:nvPicPr>
        <p:blipFill>
          <a:blip r:embed="rId3">
            <a:alphaModFix/>
          </a:blip>
          <a:stretch>
            <a:fillRect/>
          </a:stretch>
        </p:blipFill>
        <p:spPr>
          <a:xfrm>
            <a:off x="4230922" y="1173900"/>
            <a:ext cx="4347552" cy="2445500"/>
          </a:xfrm>
          <a:prstGeom prst="rect">
            <a:avLst/>
          </a:prstGeom>
          <a:noFill/>
          <a:ln>
            <a:noFill/>
          </a:ln>
        </p:spPr>
      </p:pic>
      <p:sp>
        <p:nvSpPr>
          <p:cNvPr id="1786" name="Google Shape;1786;p41"/>
          <p:cNvSpPr txBox="1"/>
          <p:nvPr/>
        </p:nvSpPr>
        <p:spPr>
          <a:xfrm>
            <a:off x="4567225" y="3665625"/>
            <a:ext cx="4079700" cy="30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Actor"/>
                <a:ea typeface="Actor"/>
                <a:cs typeface="Actor"/>
                <a:sym typeface="Actor"/>
              </a:rPr>
              <a:t>https://biodiversitystripes.info/globalbiowarming</a:t>
            </a:r>
            <a:endParaRPr sz="800">
              <a:solidFill>
                <a:schemeClr val="dk1"/>
              </a:solidFill>
              <a:latin typeface="Actor"/>
              <a:ea typeface="Actor"/>
              <a:cs typeface="Actor"/>
              <a:sym typeface="Actor"/>
            </a:endParaRPr>
          </a:p>
        </p:txBody>
      </p:sp>
      <p:sp>
        <p:nvSpPr>
          <p:cNvPr id="1787" name="Google Shape;1787;p41"/>
          <p:cNvSpPr/>
          <p:nvPr/>
        </p:nvSpPr>
        <p:spPr>
          <a:xfrm rot="-2486563" flipH="1">
            <a:off x="4270998" y="3361560"/>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rot="-2486563" flipH="1">
            <a:off x="4224198" y="3061160"/>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rot="-2486563" flipH="1">
            <a:off x="4224198" y="2764735"/>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rot="-2486563" flipH="1">
            <a:off x="4224198" y="2487339"/>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rot="-2486563" flipH="1">
            <a:off x="6031723" y="3315335"/>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rot="-2486563" flipH="1">
            <a:off x="5984923" y="3014935"/>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rot="-2486563" flipH="1">
            <a:off x="8235448" y="3361560"/>
            <a:ext cx="302957" cy="233650"/>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grpSp>
        <p:nvGrpSpPr>
          <p:cNvPr id="1798" name="Google Shape;1798;p42"/>
          <p:cNvGrpSpPr/>
          <p:nvPr/>
        </p:nvGrpSpPr>
        <p:grpSpPr>
          <a:xfrm rot="1132840">
            <a:off x="2202247" y="3987259"/>
            <a:ext cx="1695853" cy="1969223"/>
            <a:chOff x="2803051" y="2937905"/>
            <a:chExt cx="1695843" cy="1969212"/>
          </a:xfrm>
        </p:grpSpPr>
        <p:sp>
          <p:nvSpPr>
            <p:cNvPr id="1799" name="Google Shape;1799;p42"/>
            <p:cNvSpPr/>
            <p:nvPr/>
          </p:nvSpPr>
          <p:spPr>
            <a:xfrm>
              <a:off x="2803051" y="2937905"/>
              <a:ext cx="1695843" cy="1710328"/>
            </a:xfrm>
            <a:custGeom>
              <a:avLst/>
              <a:gdLst/>
              <a:ahLst/>
              <a:cxnLst/>
              <a:rect l="l" t="t" r="r" b="b"/>
              <a:pathLst>
                <a:path w="11005" h="11099" extrusionOk="0">
                  <a:moveTo>
                    <a:pt x="4436" y="3664"/>
                  </a:moveTo>
                  <a:cubicBezTo>
                    <a:pt x="4586" y="3462"/>
                    <a:pt x="4547" y="3107"/>
                    <a:pt x="4547" y="2892"/>
                  </a:cubicBezTo>
                  <a:cubicBezTo>
                    <a:pt x="4547" y="2293"/>
                    <a:pt x="4436" y="1791"/>
                    <a:pt x="4710" y="1247"/>
                  </a:cubicBezTo>
                  <a:cubicBezTo>
                    <a:pt x="4873" y="938"/>
                    <a:pt x="5074" y="665"/>
                    <a:pt x="5319" y="407"/>
                  </a:cubicBezTo>
                  <a:cubicBezTo>
                    <a:pt x="5400" y="326"/>
                    <a:pt x="5495" y="244"/>
                    <a:pt x="5589" y="163"/>
                  </a:cubicBezTo>
                  <a:cubicBezTo>
                    <a:pt x="5618" y="137"/>
                    <a:pt x="5644" y="95"/>
                    <a:pt x="5670" y="69"/>
                  </a:cubicBezTo>
                  <a:cubicBezTo>
                    <a:pt x="5687" y="56"/>
                    <a:pt x="5713" y="0"/>
                    <a:pt x="5700" y="26"/>
                  </a:cubicBezTo>
                  <a:cubicBezTo>
                    <a:pt x="5631" y="300"/>
                    <a:pt x="5495" y="557"/>
                    <a:pt x="5413" y="827"/>
                  </a:cubicBezTo>
                  <a:cubicBezTo>
                    <a:pt x="5182" y="1534"/>
                    <a:pt x="5061" y="2254"/>
                    <a:pt x="4886" y="2957"/>
                  </a:cubicBezTo>
                  <a:cubicBezTo>
                    <a:pt x="4791" y="3312"/>
                    <a:pt x="4641" y="3638"/>
                    <a:pt x="4560" y="3990"/>
                  </a:cubicBezTo>
                  <a:lnTo>
                    <a:pt x="4491" y="3895"/>
                  </a:lnTo>
                  <a:lnTo>
                    <a:pt x="4491" y="3908"/>
                  </a:lnTo>
                  <a:cubicBezTo>
                    <a:pt x="4491" y="3882"/>
                    <a:pt x="4478" y="3853"/>
                    <a:pt x="4465" y="3840"/>
                  </a:cubicBezTo>
                  <a:lnTo>
                    <a:pt x="4423" y="3771"/>
                  </a:lnTo>
                  <a:cubicBezTo>
                    <a:pt x="4205" y="3394"/>
                    <a:pt x="3827" y="3039"/>
                    <a:pt x="3459" y="2850"/>
                  </a:cubicBezTo>
                  <a:cubicBezTo>
                    <a:pt x="2821" y="2550"/>
                    <a:pt x="2104" y="2469"/>
                    <a:pt x="1518" y="2049"/>
                  </a:cubicBezTo>
                  <a:cubicBezTo>
                    <a:pt x="1179" y="1804"/>
                    <a:pt x="854" y="1573"/>
                    <a:pt x="583" y="1247"/>
                  </a:cubicBezTo>
                  <a:cubicBezTo>
                    <a:pt x="489" y="1140"/>
                    <a:pt x="395" y="1046"/>
                    <a:pt x="297" y="951"/>
                  </a:cubicBezTo>
                  <a:cubicBezTo>
                    <a:pt x="258" y="922"/>
                    <a:pt x="215" y="896"/>
                    <a:pt x="189" y="870"/>
                  </a:cubicBezTo>
                  <a:cubicBezTo>
                    <a:pt x="163" y="857"/>
                    <a:pt x="108" y="814"/>
                    <a:pt x="134" y="827"/>
                  </a:cubicBezTo>
                  <a:cubicBezTo>
                    <a:pt x="502" y="964"/>
                    <a:pt x="841" y="1140"/>
                    <a:pt x="1209" y="1264"/>
                  </a:cubicBezTo>
                  <a:cubicBezTo>
                    <a:pt x="1779" y="1479"/>
                    <a:pt x="2349" y="1642"/>
                    <a:pt x="2850" y="1954"/>
                  </a:cubicBezTo>
                  <a:cubicBezTo>
                    <a:pt x="3107" y="2117"/>
                    <a:pt x="3283" y="2404"/>
                    <a:pt x="3514" y="2592"/>
                  </a:cubicBezTo>
                  <a:cubicBezTo>
                    <a:pt x="3622" y="2687"/>
                    <a:pt x="3772" y="2713"/>
                    <a:pt x="3896" y="2811"/>
                  </a:cubicBezTo>
                  <a:cubicBezTo>
                    <a:pt x="4071" y="2957"/>
                    <a:pt x="4205" y="3162"/>
                    <a:pt x="4342" y="3338"/>
                  </a:cubicBezTo>
                  <a:close/>
                  <a:moveTo>
                    <a:pt x="4899" y="5172"/>
                  </a:moveTo>
                  <a:cubicBezTo>
                    <a:pt x="4612" y="4885"/>
                    <a:pt x="4329" y="4546"/>
                    <a:pt x="3977" y="4341"/>
                  </a:cubicBezTo>
                  <a:cubicBezTo>
                    <a:pt x="3013" y="3788"/>
                    <a:pt x="1886" y="3514"/>
                    <a:pt x="965" y="2876"/>
                  </a:cubicBezTo>
                  <a:cubicBezTo>
                    <a:pt x="678" y="2687"/>
                    <a:pt x="447" y="2430"/>
                    <a:pt x="215" y="2172"/>
                  </a:cubicBezTo>
                  <a:cubicBezTo>
                    <a:pt x="202" y="2159"/>
                    <a:pt x="1" y="1941"/>
                    <a:pt x="1" y="1941"/>
                  </a:cubicBezTo>
                  <a:cubicBezTo>
                    <a:pt x="1" y="1941"/>
                    <a:pt x="245" y="2091"/>
                    <a:pt x="352" y="2159"/>
                  </a:cubicBezTo>
                  <a:cubicBezTo>
                    <a:pt x="623" y="2306"/>
                    <a:pt x="896" y="2430"/>
                    <a:pt x="1179" y="2550"/>
                  </a:cubicBezTo>
                  <a:cubicBezTo>
                    <a:pt x="2511" y="3136"/>
                    <a:pt x="3690" y="3609"/>
                    <a:pt x="4736" y="4654"/>
                  </a:cubicBezTo>
                  <a:close/>
                  <a:moveTo>
                    <a:pt x="4873" y="4980"/>
                  </a:moveTo>
                  <a:cubicBezTo>
                    <a:pt x="4791" y="4045"/>
                    <a:pt x="4938" y="2931"/>
                    <a:pt x="5413" y="2104"/>
                  </a:cubicBezTo>
                  <a:cubicBezTo>
                    <a:pt x="5589" y="1817"/>
                    <a:pt x="5850" y="1671"/>
                    <a:pt x="6107" y="1466"/>
                  </a:cubicBezTo>
                  <a:cubicBezTo>
                    <a:pt x="6201" y="1397"/>
                    <a:pt x="6283" y="1316"/>
                    <a:pt x="6364" y="1247"/>
                  </a:cubicBezTo>
                  <a:cubicBezTo>
                    <a:pt x="6403" y="1221"/>
                    <a:pt x="6432" y="1195"/>
                    <a:pt x="6458" y="1182"/>
                  </a:cubicBezTo>
                  <a:cubicBezTo>
                    <a:pt x="6485" y="1166"/>
                    <a:pt x="6514" y="1114"/>
                    <a:pt x="6514" y="1127"/>
                  </a:cubicBezTo>
                  <a:cubicBezTo>
                    <a:pt x="6501" y="1316"/>
                    <a:pt x="6322" y="1521"/>
                    <a:pt x="6240" y="1671"/>
                  </a:cubicBezTo>
                  <a:cubicBezTo>
                    <a:pt x="6064" y="2023"/>
                    <a:pt x="5902" y="2374"/>
                    <a:pt x="5739" y="2729"/>
                  </a:cubicBezTo>
                  <a:cubicBezTo>
                    <a:pt x="5387" y="3569"/>
                    <a:pt x="5224" y="4452"/>
                    <a:pt x="4967" y="5335"/>
                  </a:cubicBezTo>
                  <a:close/>
                  <a:moveTo>
                    <a:pt x="5482" y="6540"/>
                  </a:moveTo>
                  <a:cubicBezTo>
                    <a:pt x="5263" y="6051"/>
                    <a:pt x="4775" y="5781"/>
                    <a:pt x="4303" y="5592"/>
                  </a:cubicBezTo>
                  <a:cubicBezTo>
                    <a:pt x="3909" y="5442"/>
                    <a:pt x="3514" y="5279"/>
                    <a:pt x="3107" y="5172"/>
                  </a:cubicBezTo>
                  <a:cubicBezTo>
                    <a:pt x="2606" y="5048"/>
                    <a:pt x="2143" y="4954"/>
                    <a:pt x="1681" y="4722"/>
                  </a:cubicBezTo>
                  <a:cubicBezTo>
                    <a:pt x="1290" y="4520"/>
                    <a:pt x="909" y="4113"/>
                    <a:pt x="639" y="3771"/>
                  </a:cubicBezTo>
                  <a:cubicBezTo>
                    <a:pt x="541" y="3651"/>
                    <a:pt x="447" y="3527"/>
                    <a:pt x="339" y="3420"/>
                  </a:cubicBezTo>
                  <a:cubicBezTo>
                    <a:pt x="297" y="3394"/>
                    <a:pt x="258" y="3351"/>
                    <a:pt x="232" y="3325"/>
                  </a:cubicBezTo>
                  <a:cubicBezTo>
                    <a:pt x="202" y="3312"/>
                    <a:pt x="134" y="3270"/>
                    <a:pt x="163" y="3283"/>
                  </a:cubicBezTo>
                  <a:cubicBezTo>
                    <a:pt x="1004" y="3569"/>
                    <a:pt x="1831" y="3964"/>
                    <a:pt x="2632" y="4358"/>
                  </a:cubicBezTo>
                  <a:cubicBezTo>
                    <a:pt x="3554" y="4817"/>
                    <a:pt x="4449" y="5237"/>
                    <a:pt x="5211" y="5918"/>
                  </a:cubicBezTo>
                  <a:close/>
                  <a:moveTo>
                    <a:pt x="5468" y="6487"/>
                  </a:moveTo>
                  <a:cubicBezTo>
                    <a:pt x="5657" y="5794"/>
                    <a:pt x="5495" y="4967"/>
                    <a:pt x="5631" y="4247"/>
                  </a:cubicBezTo>
                  <a:cubicBezTo>
                    <a:pt x="5700" y="3895"/>
                    <a:pt x="5902" y="3609"/>
                    <a:pt x="6051" y="3299"/>
                  </a:cubicBezTo>
                  <a:cubicBezTo>
                    <a:pt x="6227" y="2957"/>
                    <a:pt x="6377" y="2566"/>
                    <a:pt x="6664" y="2293"/>
                  </a:cubicBezTo>
                  <a:cubicBezTo>
                    <a:pt x="6758" y="2198"/>
                    <a:pt x="6879" y="2130"/>
                    <a:pt x="6989" y="2049"/>
                  </a:cubicBezTo>
                  <a:cubicBezTo>
                    <a:pt x="7015" y="2023"/>
                    <a:pt x="7054" y="1997"/>
                    <a:pt x="7084" y="1967"/>
                  </a:cubicBezTo>
                  <a:cubicBezTo>
                    <a:pt x="7097" y="1954"/>
                    <a:pt x="7123" y="1915"/>
                    <a:pt x="7110" y="1928"/>
                  </a:cubicBezTo>
                  <a:cubicBezTo>
                    <a:pt x="6582" y="2931"/>
                    <a:pt x="6458" y="4126"/>
                    <a:pt x="6120" y="5198"/>
                  </a:cubicBezTo>
                  <a:cubicBezTo>
                    <a:pt x="5983" y="5644"/>
                    <a:pt x="5576" y="6243"/>
                    <a:pt x="5563" y="6689"/>
                  </a:cubicBezTo>
                  <a:close/>
                  <a:moveTo>
                    <a:pt x="6120" y="7653"/>
                  </a:moveTo>
                  <a:cubicBezTo>
                    <a:pt x="6227" y="7057"/>
                    <a:pt x="6227" y="6432"/>
                    <a:pt x="6351" y="5836"/>
                  </a:cubicBezTo>
                  <a:cubicBezTo>
                    <a:pt x="6419" y="5523"/>
                    <a:pt x="6595" y="5279"/>
                    <a:pt x="6716" y="4993"/>
                  </a:cubicBezTo>
                  <a:cubicBezTo>
                    <a:pt x="6810" y="4765"/>
                    <a:pt x="6840" y="4520"/>
                    <a:pt x="6947" y="4302"/>
                  </a:cubicBezTo>
                  <a:cubicBezTo>
                    <a:pt x="7152" y="3934"/>
                    <a:pt x="7422" y="3625"/>
                    <a:pt x="7706" y="3325"/>
                  </a:cubicBezTo>
                  <a:cubicBezTo>
                    <a:pt x="7803" y="3218"/>
                    <a:pt x="7898" y="3136"/>
                    <a:pt x="7992" y="3039"/>
                  </a:cubicBezTo>
                  <a:cubicBezTo>
                    <a:pt x="8018" y="3000"/>
                    <a:pt x="8061" y="2974"/>
                    <a:pt x="8087" y="2931"/>
                  </a:cubicBezTo>
                  <a:cubicBezTo>
                    <a:pt x="8100" y="2931"/>
                    <a:pt x="8129" y="2876"/>
                    <a:pt x="8113" y="2905"/>
                  </a:cubicBezTo>
                  <a:cubicBezTo>
                    <a:pt x="7911" y="3351"/>
                    <a:pt x="7693" y="3814"/>
                    <a:pt x="7543" y="4289"/>
                  </a:cubicBezTo>
                  <a:cubicBezTo>
                    <a:pt x="7380" y="4846"/>
                    <a:pt x="7260" y="5400"/>
                    <a:pt x="7071" y="5944"/>
                  </a:cubicBezTo>
                  <a:cubicBezTo>
                    <a:pt x="6921" y="6364"/>
                    <a:pt x="6677" y="6719"/>
                    <a:pt x="6501" y="7126"/>
                  </a:cubicBezTo>
                  <a:cubicBezTo>
                    <a:pt x="6377" y="7396"/>
                    <a:pt x="6322" y="7653"/>
                    <a:pt x="6283" y="7940"/>
                  </a:cubicBezTo>
                  <a:lnTo>
                    <a:pt x="6419" y="8184"/>
                  </a:lnTo>
                  <a:cubicBezTo>
                    <a:pt x="5739" y="7383"/>
                    <a:pt x="4505" y="6719"/>
                    <a:pt x="3488" y="6487"/>
                  </a:cubicBezTo>
                  <a:cubicBezTo>
                    <a:pt x="3026" y="6377"/>
                    <a:pt x="2524" y="6432"/>
                    <a:pt x="2075" y="6256"/>
                  </a:cubicBezTo>
                  <a:cubicBezTo>
                    <a:pt x="1574" y="6051"/>
                    <a:pt x="1111" y="5725"/>
                    <a:pt x="733" y="5348"/>
                  </a:cubicBezTo>
                  <a:cubicBezTo>
                    <a:pt x="623" y="5224"/>
                    <a:pt x="502" y="5129"/>
                    <a:pt x="408" y="5022"/>
                  </a:cubicBezTo>
                  <a:cubicBezTo>
                    <a:pt x="365" y="4980"/>
                    <a:pt x="326" y="4928"/>
                    <a:pt x="297" y="4885"/>
                  </a:cubicBezTo>
                  <a:cubicBezTo>
                    <a:pt x="271" y="4859"/>
                    <a:pt x="202" y="4817"/>
                    <a:pt x="245" y="4817"/>
                  </a:cubicBezTo>
                  <a:cubicBezTo>
                    <a:pt x="378" y="4804"/>
                    <a:pt x="557" y="4885"/>
                    <a:pt x="691" y="4928"/>
                  </a:cubicBezTo>
                  <a:cubicBezTo>
                    <a:pt x="1085" y="5061"/>
                    <a:pt x="1466" y="5224"/>
                    <a:pt x="1844" y="5361"/>
                  </a:cubicBezTo>
                  <a:cubicBezTo>
                    <a:pt x="2984" y="5794"/>
                    <a:pt x="4110" y="6256"/>
                    <a:pt x="5143" y="6895"/>
                  </a:cubicBezTo>
                  <a:cubicBezTo>
                    <a:pt x="5413" y="7057"/>
                    <a:pt x="5713" y="7152"/>
                    <a:pt x="5944" y="7370"/>
                  </a:cubicBezTo>
                  <a:close/>
                  <a:moveTo>
                    <a:pt x="6866" y="9145"/>
                  </a:moveTo>
                  <a:cubicBezTo>
                    <a:pt x="6866" y="8617"/>
                    <a:pt x="6947" y="8086"/>
                    <a:pt x="7015" y="7559"/>
                  </a:cubicBezTo>
                  <a:cubicBezTo>
                    <a:pt x="7054" y="7259"/>
                    <a:pt x="7071" y="6908"/>
                    <a:pt x="7178" y="6621"/>
                  </a:cubicBezTo>
                  <a:cubicBezTo>
                    <a:pt x="7273" y="6393"/>
                    <a:pt x="7462" y="6201"/>
                    <a:pt x="7572" y="5986"/>
                  </a:cubicBezTo>
                  <a:cubicBezTo>
                    <a:pt x="7774" y="5605"/>
                    <a:pt x="7898" y="5198"/>
                    <a:pt x="8048" y="4791"/>
                  </a:cubicBezTo>
                  <a:cubicBezTo>
                    <a:pt x="8211" y="4315"/>
                    <a:pt x="8426" y="3840"/>
                    <a:pt x="8875" y="3583"/>
                  </a:cubicBezTo>
                  <a:cubicBezTo>
                    <a:pt x="9008" y="3501"/>
                    <a:pt x="9132" y="3407"/>
                    <a:pt x="9253" y="3312"/>
                  </a:cubicBezTo>
                  <a:cubicBezTo>
                    <a:pt x="9295" y="3270"/>
                    <a:pt x="9334" y="3244"/>
                    <a:pt x="9376" y="3201"/>
                  </a:cubicBezTo>
                  <a:cubicBezTo>
                    <a:pt x="9389" y="3188"/>
                    <a:pt x="9432" y="3136"/>
                    <a:pt x="9416" y="3149"/>
                  </a:cubicBezTo>
                  <a:cubicBezTo>
                    <a:pt x="8833" y="3951"/>
                    <a:pt x="8494" y="4830"/>
                    <a:pt x="8113" y="5712"/>
                  </a:cubicBezTo>
                  <a:cubicBezTo>
                    <a:pt x="7885" y="6256"/>
                    <a:pt x="7598" y="6758"/>
                    <a:pt x="7380" y="7302"/>
                  </a:cubicBezTo>
                  <a:cubicBezTo>
                    <a:pt x="7315" y="7491"/>
                    <a:pt x="7286" y="7679"/>
                    <a:pt x="7247" y="7885"/>
                  </a:cubicBezTo>
                  <a:cubicBezTo>
                    <a:pt x="7123" y="8331"/>
                    <a:pt x="7015" y="8819"/>
                    <a:pt x="6947" y="9295"/>
                  </a:cubicBezTo>
                  <a:lnTo>
                    <a:pt x="6960" y="9308"/>
                  </a:lnTo>
                  <a:cubicBezTo>
                    <a:pt x="6947" y="9308"/>
                    <a:pt x="6947" y="9308"/>
                    <a:pt x="6947" y="9295"/>
                  </a:cubicBezTo>
                  <a:cubicBezTo>
                    <a:pt x="6947" y="9324"/>
                    <a:pt x="6934" y="9350"/>
                    <a:pt x="6934" y="9376"/>
                  </a:cubicBezTo>
                  <a:lnTo>
                    <a:pt x="6892" y="9243"/>
                  </a:lnTo>
                  <a:cubicBezTo>
                    <a:pt x="6377" y="8754"/>
                    <a:pt x="5713" y="8536"/>
                    <a:pt x="5035" y="8331"/>
                  </a:cubicBezTo>
                  <a:cubicBezTo>
                    <a:pt x="4612" y="8197"/>
                    <a:pt x="4179" y="8034"/>
                    <a:pt x="3746" y="7966"/>
                  </a:cubicBezTo>
                  <a:cubicBezTo>
                    <a:pt x="3257" y="7885"/>
                    <a:pt x="2713" y="7898"/>
                    <a:pt x="2251" y="7696"/>
                  </a:cubicBezTo>
                  <a:cubicBezTo>
                    <a:pt x="1710" y="7435"/>
                    <a:pt x="1248" y="7083"/>
                    <a:pt x="785" y="6719"/>
                  </a:cubicBezTo>
                  <a:cubicBezTo>
                    <a:pt x="623" y="6595"/>
                    <a:pt x="489" y="6474"/>
                    <a:pt x="339" y="6338"/>
                  </a:cubicBezTo>
                  <a:cubicBezTo>
                    <a:pt x="313" y="6295"/>
                    <a:pt x="271" y="6256"/>
                    <a:pt x="232" y="6230"/>
                  </a:cubicBezTo>
                  <a:cubicBezTo>
                    <a:pt x="202" y="6214"/>
                    <a:pt x="121" y="6175"/>
                    <a:pt x="150" y="6175"/>
                  </a:cubicBezTo>
                  <a:cubicBezTo>
                    <a:pt x="284" y="6149"/>
                    <a:pt x="489" y="6312"/>
                    <a:pt x="597" y="6351"/>
                  </a:cubicBezTo>
                  <a:cubicBezTo>
                    <a:pt x="1004" y="6500"/>
                    <a:pt x="1411" y="6637"/>
                    <a:pt x="1818" y="6758"/>
                  </a:cubicBezTo>
                  <a:cubicBezTo>
                    <a:pt x="3081" y="7139"/>
                    <a:pt x="4397" y="7422"/>
                    <a:pt x="5589" y="8005"/>
                  </a:cubicBezTo>
                  <a:cubicBezTo>
                    <a:pt x="5970" y="8197"/>
                    <a:pt x="6309" y="8494"/>
                    <a:pt x="6664" y="8725"/>
                  </a:cubicBezTo>
                  <a:close/>
                  <a:moveTo>
                    <a:pt x="7396" y="10233"/>
                  </a:moveTo>
                  <a:cubicBezTo>
                    <a:pt x="7624" y="10040"/>
                    <a:pt x="7641" y="9663"/>
                    <a:pt x="7667" y="9389"/>
                  </a:cubicBezTo>
                  <a:cubicBezTo>
                    <a:pt x="7722" y="8875"/>
                    <a:pt x="7787" y="8279"/>
                    <a:pt x="8018" y="7816"/>
                  </a:cubicBezTo>
                  <a:cubicBezTo>
                    <a:pt x="8155" y="7546"/>
                    <a:pt x="8373" y="7315"/>
                    <a:pt x="8536" y="7057"/>
                  </a:cubicBezTo>
                  <a:cubicBezTo>
                    <a:pt x="8657" y="6882"/>
                    <a:pt x="8751" y="6676"/>
                    <a:pt x="8846" y="6474"/>
                  </a:cubicBezTo>
                  <a:cubicBezTo>
                    <a:pt x="9090" y="5999"/>
                    <a:pt x="9308" y="5592"/>
                    <a:pt x="9676" y="5198"/>
                  </a:cubicBezTo>
                  <a:cubicBezTo>
                    <a:pt x="9797" y="5061"/>
                    <a:pt x="9920" y="4928"/>
                    <a:pt x="10067" y="4817"/>
                  </a:cubicBezTo>
                  <a:cubicBezTo>
                    <a:pt x="10109" y="4791"/>
                    <a:pt x="10148" y="4748"/>
                    <a:pt x="10191" y="4709"/>
                  </a:cubicBezTo>
                  <a:cubicBezTo>
                    <a:pt x="10217" y="4696"/>
                    <a:pt x="10272" y="4615"/>
                    <a:pt x="10259" y="4654"/>
                  </a:cubicBezTo>
                  <a:cubicBezTo>
                    <a:pt x="10191" y="4859"/>
                    <a:pt x="10054" y="5048"/>
                    <a:pt x="9946" y="5237"/>
                  </a:cubicBezTo>
                  <a:cubicBezTo>
                    <a:pt x="9810" y="5497"/>
                    <a:pt x="9676" y="5768"/>
                    <a:pt x="9552" y="6025"/>
                  </a:cubicBezTo>
                  <a:cubicBezTo>
                    <a:pt x="9051" y="7015"/>
                    <a:pt x="8588" y="8047"/>
                    <a:pt x="8181" y="9080"/>
                  </a:cubicBezTo>
                  <a:cubicBezTo>
                    <a:pt x="8048" y="9418"/>
                    <a:pt x="7856" y="9731"/>
                    <a:pt x="7693" y="10057"/>
                  </a:cubicBezTo>
                  <a:cubicBezTo>
                    <a:pt x="7641" y="10164"/>
                    <a:pt x="7517" y="10366"/>
                    <a:pt x="7559" y="10503"/>
                  </a:cubicBezTo>
                  <a:lnTo>
                    <a:pt x="7449" y="10382"/>
                  </a:lnTo>
                  <a:lnTo>
                    <a:pt x="7504" y="10503"/>
                  </a:lnTo>
                  <a:cubicBezTo>
                    <a:pt x="7136" y="10070"/>
                    <a:pt x="6634" y="9744"/>
                    <a:pt x="6064" y="9650"/>
                  </a:cubicBezTo>
                  <a:cubicBezTo>
                    <a:pt x="5482" y="9539"/>
                    <a:pt x="4886" y="9581"/>
                    <a:pt x="4303" y="9471"/>
                  </a:cubicBezTo>
                  <a:cubicBezTo>
                    <a:pt x="3622" y="9350"/>
                    <a:pt x="3000" y="9037"/>
                    <a:pt x="2319" y="8888"/>
                  </a:cubicBezTo>
                  <a:cubicBezTo>
                    <a:pt x="2007" y="8819"/>
                    <a:pt x="1668" y="8793"/>
                    <a:pt x="1372" y="8643"/>
                  </a:cubicBezTo>
                  <a:cubicBezTo>
                    <a:pt x="1085" y="8494"/>
                    <a:pt x="854" y="8249"/>
                    <a:pt x="610" y="8047"/>
                  </a:cubicBezTo>
                  <a:cubicBezTo>
                    <a:pt x="489" y="7953"/>
                    <a:pt x="378" y="7842"/>
                    <a:pt x="258" y="7735"/>
                  </a:cubicBezTo>
                  <a:cubicBezTo>
                    <a:pt x="215" y="7696"/>
                    <a:pt x="176" y="7666"/>
                    <a:pt x="134" y="7627"/>
                  </a:cubicBezTo>
                  <a:cubicBezTo>
                    <a:pt x="108" y="7598"/>
                    <a:pt x="53" y="7585"/>
                    <a:pt x="69" y="7572"/>
                  </a:cubicBezTo>
                  <a:cubicBezTo>
                    <a:pt x="176" y="7533"/>
                    <a:pt x="434" y="7696"/>
                    <a:pt x="528" y="7722"/>
                  </a:cubicBezTo>
                  <a:cubicBezTo>
                    <a:pt x="948" y="7885"/>
                    <a:pt x="1385" y="8060"/>
                    <a:pt x="1818" y="8184"/>
                  </a:cubicBezTo>
                  <a:cubicBezTo>
                    <a:pt x="2564" y="8373"/>
                    <a:pt x="3283" y="8656"/>
                    <a:pt x="4042" y="8862"/>
                  </a:cubicBezTo>
                  <a:cubicBezTo>
                    <a:pt x="4641" y="9011"/>
                    <a:pt x="5280" y="8998"/>
                    <a:pt x="5876" y="9187"/>
                  </a:cubicBezTo>
                  <a:cubicBezTo>
                    <a:pt x="6201" y="9295"/>
                    <a:pt x="6472" y="9552"/>
                    <a:pt x="6771" y="9744"/>
                  </a:cubicBezTo>
                  <a:cubicBezTo>
                    <a:pt x="6947" y="9865"/>
                    <a:pt x="7165" y="9933"/>
                    <a:pt x="7341" y="10070"/>
                  </a:cubicBezTo>
                  <a:close/>
                  <a:moveTo>
                    <a:pt x="7803" y="10991"/>
                  </a:moveTo>
                  <a:lnTo>
                    <a:pt x="7748" y="10871"/>
                  </a:lnTo>
                  <a:cubicBezTo>
                    <a:pt x="7950" y="10640"/>
                    <a:pt x="8031" y="10314"/>
                    <a:pt x="8142" y="10040"/>
                  </a:cubicBezTo>
                  <a:cubicBezTo>
                    <a:pt x="8331" y="9594"/>
                    <a:pt x="8536" y="9145"/>
                    <a:pt x="8820" y="8754"/>
                  </a:cubicBezTo>
                  <a:cubicBezTo>
                    <a:pt x="9119" y="8318"/>
                    <a:pt x="9432" y="7898"/>
                    <a:pt x="9741" y="7477"/>
                  </a:cubicBezTo>
                  <a:cubicBezTo>
                    <a:pt x="10067" y="7015"/>
                    <a:pt x="10178" y="6500"/>
                    <a:pt x="10448" y="6025"/>
                  </a:cubicBezTo>
                  <a:cubicBezTo>
                    <a:pt x="10542" y="5862"/>
                    <a:pt x="10637" y="5725"/>
                    <a:pt x="10800" y="5605"/>
                  </a:cubicBezTo>
                  <a:lnTo>
                    <a:pt x="10923" y="5481"/>
                  </a:lnTo>
                  <a:cubicBezTo>
                    <a:pt x="10949" y="5468"/>
                    <a:pt x="11005" y="5387"/>
                    <a:pt x="10992" y="5416"/>
                  </a:cubicBezTo>
                  <a:cubicBezTo>
                    <a:pt x="10949" y="5742"/>
                    <a:pt x="10666" y="6132"/>
                    <a:pt x="10555" y="6458"/>
                  </a:cubicBezTo>
                  <a:cubicBezTo>
                    <a:pt x="10393" y="6963"/>
                    <a:pt x="10327" y="7491"/>
                    <a:pt x="10109" y="7979"/>
                  </a:cubicBezTo>
                  <a:cubicBezTo>
                    <a:pt x="9946" y="8386"/>
                    <a:pt x="9689" y="8780"/>
                    <a:pt x="9458" y="9145"/>
                  </a:cubicBezTo>
                  <a:cubicBezTo>
                    <a:pt x="9008" y="9839"/>
                    <a:pt x="8018" y="10220"/>
                    <a:pt x="7843" y="11099"/>
                  </a:cubicBezTo>
                  <a:lnTo>
                    <a:pt x="7817" y="11017"/>
                  </a:lnTo>
                  <a:cubicBezTo>
                    <a:pt x="7041" y="10747"/>
                    <a:pt x="6175" y="10842"/>
                    <a:pt x="5374" y="10871"/>
                  </a:cubicBezTo>
                  <a:cubicBezTo>
                    <a:pt x="4573" y="10910"/>
                    <a:pt x="3664" y="10855"/>
                    <a:pt x="2919" y="10558"/>
                  </a:cubicBezTo>
                  <a:cubicBezTo>
                    <a:pt x="2388" y="10353"/>
                    <a:pt x="1899" y="9946"/>
                    <a:pt x="1466" y="9607"/>
                  </a:cubicBezTo>
                  <a:cubicBezTo>
                    <a:pt x="1316" y="9487"/>
                    <a:pt x="1166" y="9363"/>
                    <a:pt x="1004" y="9269"/>
                  </a:cubicBezTo>
                  <a:cubicBezTo>
                    <a:pt x="935" y="9226"/>
                    <a:pt x="883" y="9174"/>
                    <a:pt x="828" y="9132"/>
                  </a:cubicBezTo>
                  <a:cubicBezTo>
                    <a:pt x="802" y="9106"/>
                    <a:pt x="720" y="9063"/>
                    <a:pt x="746" y="9050"/>
                  </a:cubicBezTo>
                  <a:cubicBezTo>
                    <a:pt x="965" y="9024"/>
                    <a:pt x="1209" y="9145"/>
                    <a:pt x="1411" y="9213"/>
                  </a:cubicBezTo>
                  <a:cubicBezTo>
                    <a:pt x="1912" y="9363"/>
                    <a:pt x="2401" y="9552"/>
                    <a:pt x="2902" y="9702"/>
                  </a:cubicBezTo>
                  <a:cubicBezTo>
                    <a:pt x="3554" y="9907"/>
                    <a:pt x="4234" y="10220"/>
                    <a:pt x="4912" y="10314"/>
                  </a:cubicBezTo>
                  <a:cubicBezTo>
                    <a:pt x="5889" y="10464"/>
                    <a:pt x="6797" y="10435"/>
                    <a:pt x="7722" y="10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2"/>
            <p:cNvSpPr/>
            <p:nvPr/>
          </p:nvSpPr>
          <p:spPr>
            <a:xfrm>
              <a:off x="2813530" y="2971498"/>
              <a:ext cx="1681358" cy="1935619"/>
            </a:xfrm>
            <a:custGeom>
              <a:avLst/>
              <a:gdLst/>
              <a:ahLst/>
              <a:cxnLst/>
              <a:rect l="l" t="t" r="r" b="b"/>
              <a:pathLst>
                <a:path w="10911" h="12561" extrusionOk="0">
                  <a:moveTo>
                    <a:pt x="216" y="665"/>
                  </a:moveTo>
                  <a:cubicBezTo>
                    <a:pt x="218" y="667"/>
                    <a:pt x="221" y="669"/>
                    <a:pt x="223" y="671"/>
                  </a:cubicBezTo>
                  <a:lnTo>
                    <a:pt x="223" y="671"/>
                  </a:lnTo>
                  <a:cubicBezTo>
                    <a:pt x="221" y="669"/>
                    <a:pt x="218" y="667"/>
                    <a:pt x="216" y="665"/>
                  </a:cubicBezTo>
                  <a:close/>
                  <a:moveTo>
                    <a:pt x="10911" y="5319"/>
                  </a:moveTo>
                  <a:cubicBezTo>
                    <a:pt x="10903" y="5325"/>
                    <a:pt x="10899" y="5331"/>
                    <a:pt x="10897" y="5340"/>
                  </a:cubicBezTo>
                  <a:lnTo>
                    <a:pt x="10897" y="5340"/>
                  </a:lnTo>
                  <a:cubicBezTo>
                    <a:pt x="10901" y="5333"/>
                    <a:pt x="10906" y="5326"/>
                    <a:pt x="10911" y="5319"/>
                  </a:cubicBezTo>
                  <a:close/>
                  <a:moveTo>
                    <a:pt x="880" y="9008"/>
                  </a:moveTo>
                  <a:cubicBezTo>
                    <a:pt x="885" y="9010"/>
                    <a:pt x="891" y="9012"/>
                    <a:pt x="896" y="9013"/>
                  </a:cubicBezTo>
                  <a:lnTo>
                    <a:pt x="896" y="9013"/>
                  </a:lnTo>
                  <a:cubicBezTo>
                    <a:pt x="891" y="9010"/>
                    <a:pt x="886" y="9008"/>
                    <a:pt x="880" y="9008"/>
                  </a:cubicBezTo>
                  <a:close/>
                  <a:moveTo>
                    <a:pt x="5456" y="0"/>
                  </a:moveTo>
                  <a:lnTo>
                    <a:pt x="5456" y="0"/>
                  </a:lnTo>
                  <a:cubicBezTo>
                    <a:pt x="5440" y="13"/>
                    <a:pt x="5427" y="26"/>
                    <a:pt x="5414" y="39"/>
                  </a:cubicBezTo>
                  <a:cubicBezTo>
                    <a:pt x="5306" y="215"/>
                    <a:pt x="5182" y="378"/>
                    <a:pt x="5088" y="570"/>
                  </a:cubicBezTo>
                  <a:cubicBezTo>
                    <a:pt x="5032" y="665"/>
                    <a:pt x="4993" y="772"/>
                    <a:pt x="4967" y="883"/>
                  </a:cubicBezTo>
                  <a:cubicBezTo>
                    <a:pt x="4951" y="935"/>
                    <a:pt x="4938" y="977"/>
                    <a:pt x="4938" y="1016"/>
                  </a:cubicBezTo>
                  <a:cubicBezTo>
                    <a:pt x="4925" y="1127"/>
                    <a:pt x="4925" y="1235"/>
                    <a:pt x="4912" y="1329"/>
                  </a:cubicBezTo>
                  <a:cubicBezTo>
                    <a:pt x="4831" y="1697"/>
                    <a:pt x="4775" y="2062"/>
                    <a:pt x="4694" y="2414"/>
                  </a:cubicBezTo>
                  <a:cubicBezTo>
                    <a:pt x="4642" y="2658"/>
                    <a:pt x="4586" y="2902"/>
                    <a:pt x="4505" y="3133"/>
                  </a:cubicBezTo>
                  <a:cubicBezTo>
                    <a:pt x="4492" y="3189"/>
                    <a:pt x="4479" y="3228"/>
                    <a:pt x="4463" y="3283"/>
                  </a:cubicBezTo>
                  <a:cubicBezTo>
                    <a:pt x="4463" y="3270"/>
                    <a:pt x="4450" y="3270"/>
                    <a:pt x="4450" y="3257"/>
                  </a:cubicBezTo>
                  <a:cubicBezTo>
                    <a:pt x="4437" y="3189"/>
                    <a:pt x="4410" y="3120"/>
                    <a:pt x="4381" y="3039"/>
                  </a:cubicBezTo>
                  <a:cubicBezTo>
                    <a:pt x="4342" y="2902"/>
                    <a:pt x="4300" y="2756"/>
                    <a:pt x="4248" y="2619"/>
                  </a:cubicBezTo>
                  <a:cubicBezTo>
                    <a:pt x="4248" y="2606"/>
                    <a:pt x="4248" y="2606"/>
                    <a:pt x="4235" y="2593"/>
                  </a:cubicBezTo>
                  <a:cubicBezTo>
                    <a:pt x="4205" y="2563"/>
                    <a:pt x="4192" y="2550"/>
                    <a:pt x="4166" y="2537"/>
                  </a:cubicBezTo>
                  <a:cubicBezTo>
                    <a:pt x="4166" y="2524"/>
                    <a:pt x="4153" y="2524"/>
                    <a:pt x="4153" y="2524"/>
                  </a:cubicBezTo>
                  <a:cubicBezTo>
                    <a:pt x="4153" y="2524"/>
                    <a:pt x="4137" y="2537"/>
                    <a:pt x="4153" y="2537"/>
                  </a:cubicBezTo>
                  <a:cubicBezTo>
                    <a:pt x="4137" y="2576"/>
                    <a:pt x="4124" y="2593"/>
                    <a:pt x="4124" y="2632"/>
                  </a:cubicBezTo>
                  <a:lnTo>
                    <a:pt x="4124" y="2658"/>
                  </a:lnTo>
                  <a:cubicBezTo>
                    <a:pt x="4153" y="2782"/>
                    <a:pt x="4179" y="2918"/>
                    <a:pt x="4218" y="3039"/>
                  </a:cubicBezTo>
                  <a:lnTo>
                    <a:pt x="4339" y="3516"/>
                  </a:lnTo>
                  <a:lnTo>
                    <a:pt x="4339" y="3516"/>
                  </a:lnTo>
                  <a:cubicBezTo>
                    <a:pt x="4335" y="3507"/>
                    <a:pt x="4325" y="3498"/>
                    <a:pt x="4316" y="3488"/>
                  </a:cubicBezTo>
                  <a:cubicBezTo>
                    <a:pt x="4248" y="3391"/>
                    <a:pt x="4166" y="3283"/>
                    <a:pt x="4085" y="3176"/>
                  </a:cubicBezTo>
                  <a:cubicBezTo>
                    <a:pt x="4055" y="3146"/>
                    <a:pt x="4029" y="3107"/>
                    <a:pt x="4003" y="3081"/>
                  </a:cubicBezTo>
                  <a:cubicBezTo>
                    <a:pt x="3828" y="2863"/>
                    <a:pt x="3622" y="2674"/>
                    <a:pt x="3404" y="2495"/>
                  </a:cubicBezTo>
                  <a:cubicBezTo>
                    <a:pt x="3176" y="2332"/>
                    <a:pt x="2945" y="2186"/>
                    <a:pt x="2701" y="2049"/>
                  </a:cubicBezTo>
                  <a:cubicBezTo>
                    <a:pt x="2131" y="1723"/>
                    <a:pt x="1519" y="1466"/>
                    <a:pt x="949" y="1166"/>
                  </a:cubicBezTo>
                  <a:cubicBezTo>
                    <a:pt x="867" y="1111"/>
                    <a:pt x="773" y="1059"/>
                    <a:pt x="691" y="1003"/>
                  </a:cubicBezTo>
                  <a:cubicBezTo>
                    <a:pt x="542" y="896"/>
                    <a:pt x="408" y="785"/>
                    <a:pt x="271" y="691"/>
                  </a:cubicBezTo>
                  <a:cubicBezTo>
                    <a:pt x="250" y="680"/>
                    <a:pt x="235" y="678"/>
                    <a:pt x="223" y="671"/>
                  </a:cubicBezTo>
                  <a:lnTo>
                    <a:pt x="223" y="671"/>
                  </a:lnTo>
                  <a:cubicBezTo>
                    <a:pt x="371" y="789"/>
                    <a:pt x="531" y="911"/>
                    <a:pt x="678" y="1016"/>
                  </a:cubicBezTo>
                  <a:cubicBezTo>
                    <a:pt x="773" y="1072"/>
                    <a:pt x="854" y="1127"/>
                    <a:pt x="949" y="1179"/>
                  </a:cubicBezTo>
                  <a:cubicBezTo>
                    <a:pt x="1519" y="1492"/>
                    <a:pt x="2118" y="1749"/>
                    <a:pt x="2688" y="2062"/>
                  </a:cubicBezTo>
                  <a:cubicBezTo>
                    <a:pt x="2932" y="2199"/>
                    <a:pt x="3160" y="2348"/>
                    <a:pt x="3391" y="2524"/>
                  </a:cubicBezTo>
                  <a:cubicBezTo>
                    <a:pt x="3541" y="2645"/>
                    <a:pt x="3691" y="2782"/>
                    <a:pt x="3841" y="2944"/>
                  </a:cubicBezTo>
                  <a:cubicBezTo>
                    <a:pt x="3854" y="2957"/>
                    <a:pt x="3854" y="2957"/>
                    <a:pt x="3867" y="2970"/>
                  </a:cubicBezTo>
                  <a:cubicBezTo>
                    <a:pt x="4042" y="3163"/>
                    <a:pt x="4192" y="3378"/>
                    <a:pt x="4355" y="3583"/>
                  </a:cubicBezTo>
                  <a:lnTo>
                    <a:pt x="4368" y="3596"/>
                  </a:lnTo>
                  <a:lnTo>
                    <a:pt x="4368" y="3622"/>
                  </a:lnTo>
                  <a:cubicBezTo>
                    <a:pt x="4437" y="3866"/>
                    <a:pt x="4492" y="4097"/>
                    <a:pt x="4573" y="4342"/>
                  </a:cubicBezTo>
                  <a:cubicBezTo>
                    <a:pt x="4612" y="4478"/>
                    <a:pt x="4655" y="4628"/>
                    <a:pt x="4694" y="4762"/>
                  </a:cubicBezTo>
                  <a:cubicBezTo>
                    <a:pt x="4573" y="4628"/>
                    <a:pt x="4437" y="4504"/>
                    <a:pt x="4300" y="4384"/>
                  </a:cubicBezTo>
                  <a:cubicBezTo>
                    <a:pt x="3974" y="4110"/>
                    <a:pt x="3622" y="3879"/>
                    <a:pt x="3271" y="3664"/>
                  </a:cubicBezTo>
                  <a:cubicBezTo>
                    <a:pt x="2997" y="3501"/>
                    <a:pt x="2714" y="3325"/>
                    <a:pt x="2427" y="3163"/>
                  </a:cubicBezTo>
                  <a:cubicBezTo>
                    <a:pt x="2157" y="2983"/>
                    <a:pt x="1874" y="2821"/>
                    <a:pt x="1587" y="2674"/>
                  </a:cubicBezTo>
                  <a:cubicBezTo>
                    <a:pt x="1519" y="2632"/>
                    <a:pt x="1450" y="2593"/>
                    <a:pt x="1385" y="2563"/>
                  </a:cubicBezTo>
                  <a:cubicBezTo>
                    <a:pt x="1098" y="2430"/>
                    <a:pt x="799" y="2319"/>
                    <a:pt x="529" y="2169"/>
                  </a:cubicBezTo>
                  <a:cubicBezTo>
                    <a:pt x="460" y="2130"/>
                    <a:pt x="379" y="2075"/>
                    <a:pt x="297" y="2036"/>
                  </a:cubicBezTo>
                  <a:cubicBezTo>
                    <a:pt x="203" y="1954"/>
                    <a:pt x="108" y="1886"/>
                    <a:pt x="1" y="1805"/>
                  </a:cubicBezTo>
                  <a:lnTo>
                    <a:pt x="1" y="1805"/>
                  </a:lnTo>
                  <a:cubicBezTo>
                    <a:pt x="27" y="1831"/>
                    <a:pt x="53" y="1860"/>
                    <a:pt x="82" y="1886"/>
                  </a:cubicBezTo>
                  <a:cubicBezTo>
                    <a:pt x="147" y="1941"/>
                    <a:pt x="216" y="1993"/>
                    <a:pt x="284" y="2049"/>
                  </a:cubicBezTo>
                  <a:cubicBezTo>
                    <a:pt x="366" y="2104"/>
                    <a:pt x="447" y="2143"/>
                    <a:pt x="529" y="2199"/>
                  </a:cubicBezTo>
                  <a:cubicBezTo>
                    <a:pt x="799" y="2348"/>
                    <a:pt x="1085" y="2443"/>
                    <a:pt x="1369" y="2576"/>
                  </a:cubicBezTo>
                  <a:cubicBezTo>
                    <a:pt x="1437" y="2619"/>
                    <a:pt x="1506" y="2645"/>
                    <a:pt x="1574" y="2687"/>
                  </a:cubicBezTo>
                  <a:cubicBezTo>
                    <a:pt x="1857" y="2850"/>
                    <a:pt x="2144" y="3013"/>
                    <a:pt x="2414" y="3176"/>
                  </a:cubicBezTo>
                  <a:cubicBezTo>
                    <a:pt x="2701" y="3351"/>
                    <a:pt x="2984" y="3514"/>
                    <a:pt x="3258" y="3690"/>
                  </a:cubicBezTo>
                  <a:cubicBezTo>
                    <a:pt x="3473" y="3840"/>
                    <a:pt x="3704" y="3977"/>
                    <a:pt x="3935" y="4140"/>
                  </a:cubicBezTo>
                  <a:cubicBezTo>
                    <a:pt x="4055" y="4221"/>
                    <a:pt x="4166" y="4315"/>
                    <a:pt x="4287" y="4410"/>
                  </a:cubicBezTo>
                  <a:lnTo>
                    <a:pt x="4300" y="4423"/>
                  </a:lnTo>
                  <a:cubicBezTo>
                    <a:pt x="4450" y="4547"/>
                    <a:pt x="4599" y="4680"/>
                    <a:pt x="4723" y="4817"/>
                  </a:cubicBezTo>
                  <a:cubicBezTo>
                    <a:pt x="4723" y="4830"/>
                    <a:pt x="4736" y="4843"/>
                    <a:pt x="4736" y="4856"/>
                  </a:cubicBezTo>
                  <a:cubicBezTo>
                    <a:pt x="4749" y="4911"/>
                    <a:pt x="4775" y="4967"/>
                    <a:pt x="4788" y="5019"/>
                  </a:cubicBezTo>
                  <a:lnTo>
                    <a:pt x="4788" y="5035"/>
                  </a:lnTo>
                  <a:cubicBezTo>
                    <a:pt x="4818" y="5087"/>
                    <a:pt x="4844" y="5156"/>
                    <a:pt x="4857" y="5211"/>
                  </a:cubicBezTo>
                  <a:cubicBezTo>
                    <a:pt x="4912" y="5332"/>
                    <a:pt x="4967" y="5468"/>
                    <a:pt x="5019" y="5589"/>
                  </a:cubicBezTo>
                  <a:cubicBezTo>
                    <a:pt x="5062" y="5687"/>
                    <a:pt x="5101" y="5768"/>
                    <a:pt x="5143" y="5862"/>
                  </a:cubicBezTo>
                  <a:cubicBezTo>
                    <a:pt x="5062" y="5781"/>
                    <a:pt x="4967" y="5713"/>
                    <a:pt x="4870" y="5644"/>
                  </a:cubicBezTo>
                  <a:cubicBezTo>
                    <a:pt x="4544" y="5426"/>
                    <a:pt x="4153" y="5279"/>
                    <a:pt x="3841" y="5117"/>
                  </a:cubicBezTo>
                  <a:cubicBezTo>
                    <a:pt x="3704" y="5048"/>
                    <a:pt x="3583" y="4954"/>
                    <a:pt x="3446" y="4885"/>
                  </a:cubicBezTo>
                  <a:cubicBezTo>
                    <a:pt x="3391" y="4843"/>
                    <a:pt x="3339" y="4817"/>
                    <a:pt x="3284" y="4791"/>
                  </a:cubicBezTo>
                  <a:cubicBezTo>
                    <a:pt x="3108" y="4693"/>
                    <a:pt x="2916" y="4628"/>
                    <a:pt x="2740" y="4547"/>
                  </a:cubicBezTo>
                  <a:cubicBezTo>
                    <a:pt x="2671" y="4517"/>
                    <a:pt x="2590" y="4478"/>
                    <a:pt x="2525" y="4436"/>
                  </a:cubicBezTo>
                  <a:cubicBezTo>
                    <a:pt x="2333" y="4342"/>
                    <a:pt x="2144" y="4205"/>
                    <a:pt x="1968" y="4097"/>
                  </a:cubicBezTo>
                  <a:cubicBezTo>
                    <a:pt x="1887" y="4042"/>
                    <a:pt x="1805" y="4003"/>
                    <a:pt x="1711" y="3960"/>
                  </a:cubicBezTo>
                  <a:cubicBezTo>
                    <a:pt x="1466" y="3853"/>
                    <a:pt x="1193" y="3814"/>
                    <a:pt x="949" y="3716"/>
                  </a:cubicBezTo>
                  <a:cubicBezTo>
                    <a:pt x="880" y="3690"/>
                    <a:pt x="828" y="3664"/>
                    <a:pt x="760" y="3635"/>
                  </a:cubicBezTo>
                  <a:cubicBezTo>
                    <a:pt x="678" y="3596"/>
                    <a:pt x="597" y="3540"/>
                    <a:pt x="515" y="3488"/>
                  </a:cubicBezTo>
                  <a:lnTo>
                    <a:pt x="515" y="3488"/>
                  </a:lnTo>
                  <a:cubicBezTo>
                    <a:pt x="529" y="3501"/>
                    <a:pt x="542" y="3514"/>
                    <a:pt x="555" y="3527"/>
                  </a:cubicBezTo>
                  <a:cubicBezTo>
                    <a:pt x="623" y="3570"/>
                    <a:pt x="691" y="3609"/>
                    <a:pt x="760" y="3651"/>
                  </a:cubicBezTo>
                  <a:cubicBezTo>
                    <a:pt x="815" y="3690"/>
                    <a:pt x="880" y="3716"/>
                    <a:pt x="936" y="3733"/>
                  </a:cubicBezTo>
                  <a:cubicBezTo>
                    <a:pt x="1193" y="3827"/>
                    <a:pt x="1466" y="3866"/>
                    <a:pt x="1694" y="3990"/>
                  </a:cubicBezTo>
                  <a:cubicBezTo>
                    <a:pt x="1792" y="4029"/>
                    <a:pt x="1874" y="4071"/>
                    <a:pt x="1955" y="4110"/>
                  </a:cubicBezTo>
                  <a:cubicBezTo>
                    <a:pt x="2131" y="4234"/>
                    <a:pt x="2320" y="4355"/>
                    <a:pt x="2509" y="4465"/>
                  </a:cubicBezTo>
                  <a:cubicBezTo>
                    <a:pt x="2577" y="4504"/>
                    <a:pt x="2658" y="4547"/>
                    <a:pt x="2727" y="4573"/>
                  </a:cubicBezTo>
                  <a:cubicBezTo>
                    <a:pt x="2903" y="4654"/>
                    <a:pt x="3095" y="4723"/>
                    <a:pt x="3271" y="4817"/>
                  </a:cubicBezTo>
                  <a:cubicBezTo>
                    <a:pt x="3323" y="4843"/>
                    <a:pt x="3378" y="4872"/>
                    <a:pt x="3433" y="4898"/>
                  </a:cubicBezTo>
                  <a:cubicBezTo>
                    <a:pt x="3567" y="4980"/>
                    <a:pt x="3691" y="5061"/>
                    <a:pt x="3828" y="5143"/>
                  </a:cubicBezTo>
                  <a:cubicBezTo>
                    <a:pt x="4137" y="5305"/>
                    <a:pt x="4531" y="5455"/>
                    <a:pt x="4857" y="5657"/>
                  </a:cubicBezTo>
                  <a:cubicBezTo>
                    <a:pt x="4980" y="5739"/>
                    <a:pt x="5088" y="5833"/>
                    <a:pt x="5195" y="5944"/>
                  </a:cubicBezTo>
                  <a:cubicBezTo>
                    <a:pt x="5212" y="5970"/>
                    <a:pt x="5225" y="5996"/>
                    <a:pt x="5238" y="6038"/>
                  </a:cubicBezTo>
                  <a:cubicBezTo>
                    <a:pt x="5251" y="6064"/>
                    <a:pt x="5264" y="6094"/>
                    <a:pt x="5277" y="6120"/>
                  </a:cubicBezTo>
                  <a:cubicBezTo>
                    <a:pt x="5319" y="6188"/>
                    <a:pt x="5345" y="6256"/>
                    <a:pt x="5387" y="6322"/>
                  </a:cubicBezTo>
                  <a:lnTo>
                    <a:pt x="5387" y="6338"/>
                  </a:lnTo>
                  <a:cubicBezTo>
                    <a:pt x="5495" y="6540"/>
                    <a:pt x="5602" y="6745"/>
                    <a:pt x="5713" y="6947"/>
                  </a:cubicBezTo>
                  <a:cubicBezTo>
                    <a:pt x="5739" y="6989"/>
                    <a:pt x="5752" y="7028"/>
                    <a:pt x="5782" y="7054"/>
                  </a:cubicBezTo>
                  <a:cubicBezTo>
                    <a:pt x="5834" y="7178"/>
                    <a:pt x="5889" y="7286"/>
                    <a:pt x="5957" y="7396"/>
                  </a:cubicBezTo>
                  <a:cubicBezTo>
                    <a:pt x="5889" y="7354"/>
                    <a:pt x="5834" y="7299"/>
                    <a:pt x="5782" y="7259"/>
                  </a:cubicBezTo>
                  <a:cubicBezTo>
                    <a:pt x="5602" y="7136"/>
                    <a:pt x="5440" y="7028"/>
                    <a:pt x="5277" y="6921"/>
                  </a:cubicBezTo>
                  <a:cubicBezTo>
                    <a:pt x="5019" y="6758"/>
                    <a:pt x="4762" y="6595"/>
                    <a:pt x="4492" y="6484"/>
                  </a:cubicBezTo>
                  <a:cubicBezTo>
                    <a:pt x="4300" y="6403"/>
                    <a:pt x="4124" y="6322"/>
                    <a:pt x="3935" y="6269"/>
                  </a:cubicBezTo>
                  <a:cubicBezTo>
                    <a:pt x="3189" y="5996"/>
                    <a:pt x="2414" y="5849"/>
                    <a:pt x="1694" y="5550"/>
                  </a:cubicBezTo>
                  <a:cubicBezTo>
                    <a:pt x="1450" y="5442"/>
                    <a:pt x="1222" y="5319"/>
                    <a:pt x="991" y="5182"/>
                  </a:cubicBezTo>
                  <a:cubicBezTo>
                    <a:pt x="734" y="5019"/>
                    <a:pt x="473" y="4843"/>
                    <a:pt x="216" y="4654"/>
                  </a:cubicBezTo>
                  <a:lnTo>
                    <a:pt x="216" y="4654"/>
                  </a:lnTo>
                  <a:cubicBezTo>
                    <a:pt x="216" y="4667"/>
                    <a:pt x="229" y="4667"/>
                    <a:pt x="229" y="4667"/>
                  </a:cubicBezTo>
                  <a:cubicBezTo>
                    <a:pt x="245" y="4680"/>
                    <a:pt x="245" y="4693"/>
                    <a:pt x="258" y="4710"/>
                  </a:cubicBezTo>
                  <a:cubicBezTo>
                    <a:pt x="502" y="4885"/>
                    <a:pt x="734" y="5048"/>
                    <a:pt x="991" y="5198"/>
                  </a:cubicBezTo>
                  <a:cubicBezTo>
                    <a:pt x="1206" y="5332"/>
                    <a:pt x="1437" y="5455"/>
                    <a:pt x="1681" y="5563"/>
                  </a:cubicBezTo>
                  <a:cubicBezTo>
                    <a:pt x="2414" y="5862"/>
                    <a:pt x="3189" y="6025"/>
                    <a:pt x="3935" y="6282"/>
                  </a:cubicBezTo>
                  <a:cubicBezTo>
                    <a:pt x="4111" y="6351"/>
                    <a:pt x="4300" y="6419"/>
                    <a:pt x="4479" y="6501"/>
                  </a:cubicBezTo>
                  <a:cubicBezTo>
                    <a:pt x="4749" y="6621"/>
                    <a:pt x="5006" y="6771"/>
                    <a:pt x="5264" y="6947"/>
                  </a:cubicBezTo>
                  <a:cubicBezTo>
                    <a:pt x="5427" y="7054"/>
                    <a:pt x="5589" y="7165"/>
                    <a:pt x="5752" y="7286"/>
                  </a:cubicBezTo>
                  <a:cubicBezTo>
                    <a:pt x="5834" y="7341"/>
                    <a:pt x="5902" y="7396"/>
                    <a:pt x="5983" y="7448"/>
                  </a:cubicBezTo>
                  <a:cubicBezTo>
                    <a:pt x="5996" y="7478"/>
                    <a:pt x="6009" y="7491"/>
                    <a:pt x="6026" y="7517"/>
                  </a:cubicBezTo>
                  <a:cubicBezTo>
                    <a:pt x="6039" y="7559"/>
                    <a:pt x="6091" y="7654"/>
                    <a:pt x="6120" y="7722"/>
                  </a:cubicBezTo>
                  <a:cubicBezTo>
                    <a:pt x="6202" y="7868"/>
                    <a:pt x="6283" y="8031"/>
                    <a:pt x="6364" y="8181"/>
                  </a:cubicBezTo>
                  <a:cubicBezTo>
                    <a:pt x="6404" y="8263"/>
                    <a:pt x="6446" y="8357"/>
                    <a:pt x="6498" y="8438"/>
                  </a:cubicBezTo>
                  <a:cubicBezTo>
                    <a:pt x="6540" y="8520"/>
                    <a:pt x="6579" y="8618"/>
                    <a:pt x="6622" y="8699"/>
                  </a:cubicBezTo>
                  <a:cubicBezTo>
                    <a:pt x="6485" y="8601"/>
                    <a:pt x="6335" y="8507"/>
                    <a:pt x="6189" y="8425"/>
                  </a:cubicBezTo>
                  <a:cubicBezTo>
                    <a:pt x="6039" y="8344"/>
                    <a:pt x="5876" y="8276"/>
                    <a:pt x="5726" y="8210"/>
                  </a:cubicBezTo>
                  <a:cubicBezTo>
                    <a:pt x="5482" y="8113"/>
                    <a:pt x="5238" y="8018"/>
                    <a:pt x="5006" y="7911"/>
                  </a:cubicBezTo>
                  <a:cubicBezTo>
                    <a:pt x="4625" y="7735"/>
                    <a:pt x="4235" y="7559"/>
                    <a:pt x="3841" y="7409"/>
                  </a:cubicBezTo>
                  <a:cubicBezTo>
                    <a:pt x="3241" y="7178"/>
                    <a:pt x="2645" y="6960"/>
                    <a:pt x="2036" y="6745"/>
                  </a:cubicBezTo>
                  <a:cubicBezTo>
                    <a:pt x="1600" y="6595"/>
                    <a:pt x="1167" y="6458"/>
                    <a:pt x="747" y="6282"/>
                  </a:cubicBezTo>
                  <a:cubicBezTo>
                    <a:pt x="571" y="6214"/>
                    <a:pt x="379" y="6133"/>
                    <a:pt x="190" y="6038"/>
                  </a:cubicBezTo>
                  <a:lnTo>
                    <a:pt x="190" y="6038"/>
                  </a:lnTo>
                  <a:cubicBezTo>
                    <a:pt x="203" y="6051"/>
                    <a:pt x="216" y="6051"/>
                    <a:pt x="229" y="6064"/>
                  </a:cubicBezTo>
                  <a:cubicBezTo>
                    <a:pt x="408" y="6146"/>
                    <a:pt x="571" y="6227"/>
                    <a:pt x="747" y="6296"/>
                  </a:cubicBezTo>
                  <a:cubicBezTo>
                    <a:pt x="1167" y="6471"/>
                    <a:pt x="1587" y="6608"/>
                    <a:pt x="2036" y="6771"/>
                  </a:cubicBezTo>
                  <a:cubicBezTo>
                    <a:pt x="2632" y="6973"/>
                    <a:pt x="3228" y="7191"/>
                    <a:pt x="3828" y="7435"/>
                  </a:cubicBezTo>
                  <a:cubicBezTo>
                    <a:pt x="4218" y="7585"/>
                    <a:pt x="4612" y="7761"/>
                    <a:pt x="4993" y="7937"/>
                  </a:cubicBezTo>
                  <a:cubicBezTo>
                    <a:pt x="5225" y="8048"/>
                    <a:pt x="5469" y="8142"/>
                    <a:pt x="5713" y="8250"/>
                  </a:cubicBezTo>
                  <a:cubicBezTo>
                    <a:pt x="5863" y="8305"/>
                    <a:pt x="6026" y="8386"/>
                    <a:pt x="6172" y="8455"/>
                  </a:cubicBezTo>
                  <a:cubicBezTo>
                    <a:pt x="6335" y="8536"/>
                    <a:pt x="6472" y="8631"/>
                    <a:pt x="6609" y="8738"/>
                  </a:cubicBezTo>
                  <a:cubicBezTo>
                    <a:pt x="6622" y="8738"/>
                    <a:pt x="6635" y="8751"/>
                    <a:pt x="6648" y="8751"/>
                  </a:cubicBezTo>
                  <a:cubicBezTo>
                    <a:pt x="6661" y="8806"/>
                    <a:pt x="6690" y="8862"/>
                    <a:pt x="6716" y="8914"/>
                  </a:cubicBezTo>
                  <a:cubicBezTo>
                    <a:pt x="6716" y="8927"/>
                    <a:pt x="6729" y="8927"/>
                    <a:pt x="6729" y="8943"/>
                  </a:cubicBezTo>
                  <a:cubicBezTo>
                    <a:pt x="6853" y="9200"/>
                    <a:pt x="6973" y="9471"/>
                    <a:pt x="7097" y="9741"/>
                  </a:cubicBezTo>
                  <a:cubicBezTo>
                    <a:pt x="7097" y="9757"/>
                    <a:pt x="7110" y="9757"/>
                    <a:pt x="7110" y="9770"/>
                  </a:cubicBezTo>
                  <a:cubicBezTo>
                    <a:pt x="7136" y="9809"/>
                    <a:pt x="7149" y="9865"/>
                    <a:pt x="7179" y="9920"/>
                  </a:cubicBezTo>
                  <a:cubicBezTo>
                    <a:pt x="6853" y="9676"/>
                    <a:pt x="6514" y="9458"/>
                    <a:pt x="6146" y="9282"/>
                  </a:cubicBezTo>
                  <a:cubicBezTo>
                    <a:pt x="5726" y="9064"/>
                    <a:pt x="5277" y="8888"/>
                    <a:pt x="4805" y="8780"/>
                  </a:cubicBezTo>
                  <a:cubicBezTo>
                    <a:pt x="4788" y="8780"/>
                    <a:pt x="4775" y="8780"/>
                    <a:pt x="4749" y="8764"/>
                  </a:cubicBezTo>
                  <a:cubicBezTo>
                    <a:pt x="4681" y="8764"/>
                    <a:pt x="4625" y="8751"/>
                    <a:pt x="4560" y="8738"/>
                  </a:cubicBezTo>
                  <a:lnTo>
                    <a:pt x="4544" y="8738"/>
                  </a:lnTo>
                  <a:cubicBezTo>
                    <a:pt x="4450" y="8732"/>
                    <a:pt x="4355" y="8732"/>
                    <a:pt x="4259" y="8732"/>
                  </a:cubicBezTo>
                  <a:cubicBezTo>
                    <a:pt x="4162" y="8732"/>
                    <a:pt x="4064" y="8732"/>
                    <a:pt x="3961" y="8725"/>
                  </a:cubicBezTo>
                  <a:cubicBezTo>
                    <a:pt x="3609" y="8699"/>
                    <a:pt x="3271" y="8670"/>
                    <a:pt x="2932" y="8618"/>
                  </a:cubicBezTo>
                  <a:cubicBezTo>
                    <a:pt x="2701" y="8588"/>
                    <a:pt x="2483" y="8549"/>
                    <a:pt x="2251" y="8494"/>
                  </a:cubicBezTo>
                  <a:cubicBezTo>
                    <a:pt x="2007" y="8425"/>
                    <a:pt x="1776" y="8344"/>
                    <a:pt x="1548" y="8250"/>
                  </a:cubicBezTo>
                  <a:cubicBezTo>
                    <a:pt x="1111" y="8061"/>
                    <a:pt x="704" y="7803"/>
                    <a:pt x="284" y="7598"/>
                  </a:cubicBezTo>
                  <a:lnTo>
                    <a:pt x="284" y="7598"/>
                  </a:lnTo>
                  <a:lnTo>
                    <a:pt x="340" y="7654"/>
                  </a:lnTo>
                  <a:cubicBezTo>
                    <a:pt x="734" y="7855"/>
                    <a:pt x="1124" y="8087"/>
                    <a:pt x="1532" y="8263"/>
                  </a:cubicBezTo>
                  <a:cubicBezTo>
                    <a:pt x="1763" y="8373"/>
                    <a:pt x="1994" y="8455"/>
                    <a:pt x="2251" y="8520"/>
                  </a:cubicBezTo>
                  <a:cubicBezTo>
                    <a:pt x="2469" y="8575"/>
                    <a:pt x="2701" y="8618"/>
                    <a:pt x="2932" y="8644"/>
                  </a:cubicBezTo>
                  <a:cubicBezTo>
                    <a:pt x="3271" y="8699"/>
                    <a:pt x="3609" y="8725"/>
                    <a:pt x="3961" y="8751"/>
                  </a:cubicBezTo>
                  <a:cubicBezTo>
                    <a:pt x="4153" y="8764"/>
                    <a:pt x="4355" y="8764"/>
                    <a:pt x="4560" y="8780"/>
                  </a:cubicBezTo>
                  <a:cubicBezTo>
                    <a:pt x="4642" y="8793"/>
                    <a:pt x="4723" y="8793"/>
                    <a:pt x="4805" y="8819"/>
                  </a:cubicBezTo>
                  <a:cubicBezTo>
                    <a:pt x="5277" y="8914"/>
                    <a:pt x="5713" y="9090"/>
                    <a:pt x="6133" y="9308"/>
                  </a:cubicBezTo>
                  <a:cubicBezTo>
                    <a:pt x="6498" y="9497"/>
                    <a:pt x="6853" y="9715"/>
                    <a:pt x="7205" y="9959"/>
                  </a:cubicBezTo>
                  <a:cubicBezTo>
                    <a:pt x="7218" y="10002"/>
                    <a:pt x="7247" y="10041"/>
                    <a:pt x="7260" y="10067"/>
                  </a:cubicBezTo>
                  <a:lnTo>
                    <a:pt x="7260" y="10096"/>
                  </a:lnTo>
                  <a:cubicBezTo>
                    <a:pt x="7260" y="10096"/>
                    <a:pt x="7273" y="10096"/>
                    <a:pt x="7273" y="10083"/>
                  </a:cubicBezTo>
                  <a:cubicBezTo>
                    <a:pt x="7273" y="10096"/>
                    <a:pt x="7273" y="10109"/>
                    <a:pt x="7286" y="10122"/>
                  </a:cubicBezTo>
                  <a:cubicBezTo>
                    <a:pt x="7341" y="10230"/>
                    <a:pt x="7394" y="10327"/>
                    <a:pt x="7449" y="10435"/>
                  </a:cubicBezTo>
                  <a:cubicBezTo>
                    <a:pt x="7491" y="10503"/>
                    <a:pt x="7517" y="10555"/>
                    <a:pt x="7556" y="10624"/>
                  </a:cubicBezTo>
                  <a:cubicBezTo>
                    <a:pt x="7573" y="10637"/>
                    <a:pt x="7586" y="10666"/>
                    <a:pt x="7599" y="10692"/>
                  </a:cubicBezTo>
                  <a:cubicBezTo>
                    <a:pt x="7491" y="10653"/>
                    <a:pt x="7381" y="10624"/>
                    <a:pt x="7273" y="10598"/>
                  </a:cubicBezTo>
                  <a:cubicBezTo>
                    <a:pt x="7042" y="10529"/>
                    <a:pt x="6798" y="10474"/>
                    <a:pt x="6566" y="10422"/>
                  </a:cubicBezTo>
                  <a:cubicBezTo>
                    <a:pt x="6133" y="10340"/>
                    <a:pt x="5684" y="10272"/>
                    <a:pt x="5225" y="10230"/>
                  </a:cubicBezTo>
                  <a:cubicBezTo>
                    <a:pt x="5194" y="10228"/>
                    <a:pt x="5163" y="10228"/>
                    <a:pt x="5132" y="10228"/>
                  </a:cubicBezTo>
                  <a:cubicBezTo>
                    <a:pt x="4808" y="10228"/>
                    <a:pt x="4487" y="10285"/>
                    <a:pt x="4166" y="10285"/>
                  </a:cubicBezTo>
                  <a:cubicBezTo>
                    <a:pt x="4003" y="10285"/>
                    <a:pt x="3854" y="10285"/>
                    <a:pt x="3704" y="10246"/>
                  </a:cubicBezTo>
                  <a:cubicBezTo>
                    <a:pt x="3446" y="10190"/>
                    <a:pt x="3176" y="10122"/>
                    <a:pt x="2916" y="10028"/>
                  </a:cubicBezTo>
                  <a:cubicBezTo>
                    <a:pt x="2740" y="9972"/>
                    <a:pt x="2577" y="9904"/>
                    <a:pt x="2414" y="9822"/>
                  </a:cubicBezTo>
                  <a:cubicBezTo>
                    <a:pt x="2346" y="9783"/>
                    <a:pt x="2294" y="9757"/>
                    <a:pt x="2238" y="9715"/>
                  </a:cubicBezTo>
                  <a:cubicBezTo>
                    <a:pt x="2101" y="9621"/>
                    <a:pt x="1968" y="9526"/>
                    <a:pt x="1818" y="9432"/>
                  </a:cubicBezTo>
                  <a:cubicBezTo>
                    <a:pt x="1642" y="9321"/>
                    <a:pt x="1466" y="9227"/>
                    <a:pt x="1274" y="9145"/>
                  </a:cubicBezTo>
                  <a:cubicBezTo>
                    <a:pt x="1146" y="9092"/>
                    <a:pt x="1026" y="9054"/>
                    <a:pt x="896" y="9013"/>
                  </a:cubicBezTo>
                  <a:lnTo>
                    <a:pt x="896" y="9013"/>
                  </a:lnTo>
                  <a:cubicBezTo>
                    <a:pt x="905" y="9019"/>
                    <a:pt x="914" y="9029"/>
                    <a:pt x="923" y="9038"/>
                  </a:cubicBezTo>
                  <a:cubicBezTo>
                    <a:pt x="1043" y="9077"/>
                    <a:pt x="1154" y="9119"/>
                    <a:pt x="1261" y="9171"/>
                  </a:cubicBezTo>
                  <a:cubicBezTo>
                    <a:pt x="1450" y="9253"/>
                    <a:pt x="1629" y="9350"/>
                    <a:pt x="1805" y="9458"/>
                  </a:cubicBezTo>
                  <a:cubicBezTo>
                    <a:pt x="1955" y="9539"/>
                    <a:pt x="2075" y="9647"/>
                    <a:pt x="2212" y="9741"/>
                  </a:cubicBezTo>
                  <a:cubicBezTo>
                    <a:pt x="2281" y="9783"/>
                    <a:pt x="2333" y="9809"/>
                    <a:pt x="2401" y="9852"/>
                  </a:cubicBezTo>
                  <a:cubicBezTo>
                    <a:pt x="2564" y="9933"/>
                    <a:pt x="2727" y="10002"/>
                    <a:pt x="2903" y="10054"/>
                  </a:cubicBezTo>
                  <a:cubicBezTo>
                    <a:pt x="3176" y="10148"/>
                    <a:pt x="3446" y="10217"/>
                    <a:pt x="3704" y="10272"/>
                  </a:cubicBezTo>
                  <a:cubicBezTo>
                    <a:pt x="3854" y="10311"/>
                    <a:pt x="4003" y="10327"/>
                    <a:pt x="4166" y="10327"/>
                  </a:cubicBezTo>
                  <a:cubicBezTo>
                    <a:pt x="4460" y="10314"/>
                    <a:pt x="4755" y="10266"/>
                    <a:pt x="5051" y="10266"/>
                  </a:cubicBezTo>
                  <a:cubicBezTo>
                    <a:pt x="5109" y="10266"/>
                    <a:pt x="5167" y="10268"/>
                    <a:pt x="5225" y="10272"/>
                  </a:cubicBezTo>
                  <a:cubicBezTo>
                    <a:pt x="5589" y="10298"/>
                    <a:pt x="5944" y="10340"/>
                    <a:pt x="6296" y="10409"/>
                  </a:cubicBezTo>
                  <a:cubicBezTo>
                    <a:pt x="6622" y="10461"/>
                    <a:pt x="6960" y="10542"/>
                    <a:pt x="7286" y="10624"/>
                  </a:cubicBezTo>
                  <a:cubicBezTo>
                    <a:pt x="7394" y="10666"/>
                    <a:pt x="7504" y="10692"/>
                    <a:pt x="7625" y="10718"/>
                  </a:cubicBezTo>
                  <a:cubicBezTo>
                    <a:pt x="7625" y="10734"/>
                    <a:pt x="7638" y="10760"/>
                    <a:pt x="7654" y="10773"/>
                  </a:cubicBezTo>
                  <a:cubicBezTo>
                    <a:pt x="7667" y="10786"/>
                    <a:pt x="7667" y="10816"/>
                    <a:pt x="7680" y="10829"/>
                  </a:cubicBezTo>
                  <a:lnTo>
                    <a:pt x="7693" y="10842"/>
                  </a:lnTo>
                  <a:cubicBezTo>
                    <a:pt x="7788" y="11005"/>
                    <a:pt x="7898" y="11154"/>
                    <a:pt x="8006" y="11317"/>
                  </a:cubicBezTo>
                  <a:cubicBezTo>
                    <a:pt x="8305" y="11737"/>
                    <a:pt x="8631" y="12144"/>
                    <a:pt x="8940" y="12539"/>
                  </a:cubicBezTo>
                  <a:cubicBezTo>
                    <a:pt x="8958" y="12554"/>
                    <a:pt x="8974" y="12560"/>
                    <a:pt x="8989" y="12560"/>
                  </a:cubicBezTo>
                  <a:cubicBezTo>
                    <a:pt x="9000" y="12560"/>
                    <a:pt x="9011" y="12557"/>
                    <a:pt x="9022" y="12552"/>
                  </a:cubicBezTo>
                  <a:cubicBezTo>
                    <a:pt x="9051" y="12526"/>
                    <a:pt x="9051" y="12496"/>
                    <a:pt x="9038" y="12470"/>
                  </a:cubicBezTo>
                  <a:cubicBezTo>
                    <a:pt x="8726" y="12063"/>
                    <a:pt x="8413" y="11656"/>
                    <a:pt x="8126" y="11236"/>
                  </a:cubicBezTo>
                  <a:cubicBezTo>
                    <a:pt x="8019" y="11086"/>
                    <a:pt x="7911" y="10923"/>
                    <a:pt x="7817" y="10773"/>
                  </a:cubicBezTo>
                  <a:lnTo>
                    <a:pt x="7817" y="10760"/>
                  </a:lnTo>
                  <a:cubicBezTo>
                    <a:pt x="7817" y="10747"/>
                    <a:pt x="7801" y="10747"/>
                    <a:pt x="7801" y="10747"/>
                  </a:cubicBezTo>
                  <a:cubicBezTo>
                    <a:pt x="7788" y="10718"/>
                    <a:pt x="7775" y="10692"/>
                    <a:pt x="7762" y="10679"/>
                  </a:cubicBezTo>
                  <a:cubicBezTo>
                    <a:pt x="7801" y="10542"/>
                    <a:pt x="7856" y="10435"/>
                    <a:pt x="7911" y="10311"/>
                  </a:cubicBezTo>
                  <a:cubicBezTo>
                    <a:pt x="8019" y="10096"/>
                    <a:pt x="8126" y="9891"/>
                    <a:pt x="8263" y="9702"/>
                  </a:cubicBezTo>
                  <a:cubicBezTo>
                    <a:pt x="8602" y="9158"/>
                    <a:pt x="9038" y="8657"/>
                    <a:pt x="9390" y="8113"/>
                  </a:cubicBezTo>
                  <a:cubicBezTo>
                    <a:pt x="9510" y="7924"/>
                    <a:pt x="9634" y="7735"/>
                    <a:pt x="9742" y="7543"/>
                  </a:cubicBezTo>
                  <a:cubicBezTo>
                    <a:pt x="9810" y="7422"/>
                    <a:pt x="9878" y="7286"/>
                    <a:pt x="9934" y="7152"/>
                  </a:cubicBezTo>
                  <a:cubicBezTo>
                    <a:pt x="9999" y="6989"/>
                    <a:pt x="10054" y="6810"/>
                    <a:pt x="10123" y="6634"/>
                  </a:cubicBezTo>
                  <a:cubicBezTo>
                    <a:pt x="10162" y="6566"/>
                    <a:pt x="10191" y="6501"/>
                    <a:pt x="10230" y="6432"/>
                  </a:cubicBezTo>
                  <a:cubicBezTo>
                    <a:pt x="10298" y="6296"/>
                    <a:pt x="10367" y="6175"/>
                    <a:pt x="10448" y="6051"/>
                  </a:cubicBezTo>
                  <a:cubicBezTo>
                    <a:pt x="10598" y="5820"/>
                    <a:pt x="10748" y="5589"/>
                    <a:pt x="10894" y="5374"/>
                  </a:cubicBezTo>
                  <a:cubicBezTo>
                    <a:pt x="10894" y="5359"/>
                    <a:pt x="10894" y="5348"/>
                    <a:pt x="10897" y="5340"/>
                  </a:cubicBezTo>
                  <a:lnTo>
                    <a:pt x="10897" y="5340"/>
                  </a:lnTo>
                  <a:cubicBezTo>
                    <a:pt x="10738" y="5576"/>
                    <a:pt x="10581" y="5801"/>
                    <a:pt x="10435" y="6038"/>
                  </a:cubicBezTo>
                  <a:cubicBezTo>
                    <a:pt x="10354" y="6159"/>
                    <a:pt x="10272" y="6296"/>
                    <a:pt x="10204" y="6419"/>
                  </a:cubicBezTo>
                  <a:cubicBezTo>
                    <a:pt x="10178" y="6484"/>
                    <a:pt x="10136" y="6553"/>
                    <a:pt x="10110" y="6634"/>
                  </a:cubicBezTo>
                  <a:cubicBezTo>
                    <a:pt x="10041" y="6797"/>
                    <a:pt x="9986" y="6973"/>
                    <a:pt x="9904" y="7152"/>
                  </a:cubicBezTo>
                  <a:cubicBezTo>
                    <a:pt x="9852" y="7273"/>
                    <a:pt x="9784" y="7409"/>
                    <a:pt x="9716" y="7530"/>
                  </a:cubicBezTo>
                  <a:cubicBezTo>
                    <a:pt x="9608" y="7735"/>
                    <a:pt x="9497" y="7911"/>
                    <a:pt x="9377" y="8100"/>
                  </a:cubicBezTo>
                  <a:cubicBezTo>
                    <a:pt x="8957" y="8738"/>
                    <a:pt x="8439" y="9308"/>
                    <a:pt x="8061" y="9959"/>
                  </a:cubicBezTo>
                  <a:cubicBezTo>
                    <a:pt x="8019" y="10054"/>
                    <a:pt x="7980" y="10135"/>
                    <a:pt x="7924" y="10217"/>
                  </a:cubicBezTo>
                  <a:cubicBezTo>
                    <a:pt x="7882" y="10311"/>
                    <a:pt x="7843" y="10392"/>
                    <a:pt x="7801" y="10490"/>
                  </a:cubicBezTo>
                  <a:cubicBezTo>
                    <a:pt x="7788" y="10542"/>
                    <a:pt x="7762" y="10598"/>
                    <a:pt x="7749" y="10653"/>
                  </a:cubicBezTo>
                  <a:cubicBezTo>
                    <a:pt x="7735" y="10637"/>
                    <a:pt x="7719" y="10624"/>
                    <a:pt x="7719" y="10611"/>
                  </a:cubicBezTo>
                  <a:cubicBezTo>
                    <a:pt x="7667" y="10529"/>
                    <a:pt x="7625" y="10448"/>
                    <a:pt x="7573" y="10366"/>
                  </a:cubicBezTo>
                  <a:cubicBezTo>
                    <a:pt x="7543" y="10311"/>
                    <a:pt x="7517" y="10259"/>
                    <a:pt x="7491" y="10204"/>
                  </a:cubicBezTo>
                  <a:cubicBezTo>
                    <a:pt x="7449" y="10122"/>
                    <a:pt x="7410" y="10054"/>
                    <a:pt x="7367" y="9972"/>
                  </a:cubicBezTo>
                  <a:cubicBezTo>
                    <a:pt x="7394" y="9933"/>
                    <a:pt x="7423" y="9891"/>
                    <a:pt x="7449" y="9865"/>
                  </a:cubicBezTo>
                  <a:cubicBezTo>
                    <a:pt x="7573" y="9689"/>
                    <a:pt x="7667" y="9513"/>
                    <a:pt x="7749" y="9321"/>
                  </a:cubicBezTo>
                  <a:cubicBezTo>
                    <a:pt x="8061" y="8618"/>
                    <a:pt x="8169" y="7761"/>
                    <a:pt x="8468" y="7097"/>
                  </a:cubicBezTo>
                  <a:cubicBezTo>
                    <a:pt x="8507" y="6989"/>
                    <a:pt x="8576" y="6908"/>
                    <a:pt x="8631" y="6810"/>
                  </a:cubicBezTo>
                  <a:cubicBezTo>
                    <a:pt x="8794" y="6621"/>
                    <a:pt x="8983" y="6432"/>
                    <a:pt x="9120" y="6227"/>
                  </a:cubicBezTo>
                  <a:cubicBezTo>
                    <a:pt x="9159" y="6175"/>
                    <a:pt x="9201" y="6107"/>
                    <a:pt x="9227" y="6051"/>
                  </a:cubicBezTo>
                  <a:cubicBezTo>
                    <a:pt x="9364" y="5807"/>
                    <a:pt x="9458" y="5537"/>
                    <a:pt x="9608" y="5305"/>
                  </a:cubicBezTo>
                  <a:cubicBezTo>
                    <a:pt x="9771" y="5035"/>
                    <a:pt x="9973" y="4791"/>
                    <a:pt x="10162" y="4547"/>
                  </a:cubicBezTo>
                  <a:cubicBezTo>
                    <a:pt x="10162" y="4517"/>
                    <a:pt x="10178" y="4491"/>
                    <a:pt x="10178" y="4478"/>
                  </a:cubicBezTo>
                  <a:lnTo>
                    <a:pt x="10178" y="4478"/>
                  </a:lnTo>
                  <a:cubicBezTo>
                    <a:pt x="9986" y="4749"/>
                    <a:pt x="9771" y="5006"/>
                    <a:pt x="9592" y="5292"/>
                  </a:cubicBezTo>
                  <a:cubicBezTo>
                    <a:pt x="9458" y="5494"/>
                    <a:pt x="9377" y="5726"/>
                    <a:pt x="9253" y="5944"/>
                  </a:cubicBezTo>
                  <a:cubicBezTo>
                    <a:pt x="9214" y="6038"/>
                    <a:pt x="9159" y="6133"/>
                    <a:pt x="9103" y="6214"/>
                  </a:cubicBezTo>
                  <a:cubicBezTo>
                    <a:pt x="8957" y="6419"/>
                    <a:pt x="8765" y="6595"/>
                    <a:pt x="8615" y="6797"/>
                  </a:cubicBezTo>
                  <a:cubicBezTo>
                    <a:pt x="8550" y="6891"/>
                    <a:pt x="8494" y="6989"/>
                    <a:pt x="8439" y="7084"/>
                  </a:cubicBezTo>
                  <a:cubicBezTo>
                    <a:pt x="8156" y="7748"/>
                    <a:pt x="8032" y="8601"/>
                    <a:pt x="7719" y="9308"/>
                  </a:cubicBezTo>
                  <a:cubicBezTo>
                    <a:pt x="7667" y="9458"/>
                    <a:pt x="7586" y="9595"/>
                    <a:pt x="7504" y="9728"/>
                  </a:cubicBezTo>
                  <a:cubicBezTo>
                    <a:pt x="7462" y="9809"/>
                    <a:pt x="7410" y="9878"/>
                    <a:pt x="7354" y="9959"/>
                  </a:cubicBezTo>
                  <a:cubicBezTo>
                    <a:pt x="7312" y="9865"/>
                    <a:pt x="7273" y="9783"/>
                    <a:pt x="7231" y="9702"/>
                  </a:cubicBezTo>
                  <a:cubicBezTo>
                    <a:pt x="7123" y="9458"/>
                    <a:pt x="7003" y="9213"/>
                    <a:pt x="6892" y="8969"/>
                  </a:cubicBezTo>
                  <a:cubicBezTo>
                    <a:pt x="6866" y="8901"/>
                    <a:pt x="6840" y="8845"/>
                    <a:pt x="6811" y="8780"/>
                  </a:cubicBezTo>
                  <a:lnTo>
                    <a:pt x="6811" y="8764"/>
                  </a:lnTo>
                  <a:cubicBezTo>
                    <a:pt x="6840" y="8712"/>
                    <a:pt x="6866" y="8657"/>
                    <a:pt x="6879" y="8601"/>
                  </a:cubicBezTo>
                  <a:cubicBezTo>
                    <a:pt x="6947" y="8399"/>
                    <a:pt x="6973" y="8181"/>
                    <a:pt x="7029" y="7966"/>
                  </a:cubicBezTo>
                  <a:cubicBezTo>
                    <a:pt x="7110" y="7585"/>
                    <a:pt x="7192" y="7217"/>
                    <a:pt x="7286" y="6852"/>
                  </a:cubicBezTo>
                  <a:cubicBezTo>
                    <a:pt x="7341" y="6608"/>
                    <a:pt x="7410" y="6364"/>
                    <a:pt x="7504" y="6120"/>
                  </a:cubicBezTo>
                  <a:cubicBezTo>
                    <a:pt x="7556" y="5914"/>
                    <a:pt x="7638" y="5739"/>
                    <a:pt x="7735" y="5563"/>
                  </a:cubicBezTo>
                  <a:cubicBezTo>
                    <a:pt x="7869" y="5292"/>
                    <a:pt x="8019" y="5035"/>
                    <a:pt x="8156" y="4775"/>
                  </a:cubicBezTo>
                  <a:cubicBezTo>
                    <a:pt x="8318" y="4436"/>
                    <a:pt x="8400" y="4192"/>
                    <a:pt x="8520" y="3934"/>
                  </a:cubicBezTo>
                  <a:cubicBezTo>
                    <a:pt x="8602" y="3785"/>
                    <a:pt x="8683" y="3609"/>
                    <a:pt x="8833" y="3420"/>
                  </a:cubicBezTo>
                  <a:cubicBezTo>
                    <a:pt x="8888" y="3338"/>
                    <a:pt x="8957" y="3270"/>
                    <a:pt x="9022" y="3202"/>
                  </a:cubicBezTo>
                  <a:lnTo>
                    <a:pt x="9022" y="3202"/>
                  </a:lnTo>
                  <a:cubicBezTo>
                    <a:pt x="8996" y="3228"/>
                    <a:pt x="8970" y="3244"/>
                    <a:pt x="8940" y="3270"/>
                  </a:cubicBezTo>
                  <a:cubicBezTo>
                    <a:pt x="8901" y="3309"/>
                    <a:pt x="8859" y="3351"/>
                    <a:pt x="8820" y="3407"/>
                  </a:cubicBezTo>
                  <a:cubicBezTo>
                    <a:pt x="8670" y="3609"/>
                    <a:pt x="8576" y="3772"/>
                    <a:pt x="8507" y="3934"/>
                  </a:cubicBezTo>
                  <a:cubicBezTo>
                    <a:pt x="8387" y="4192"/>
                    <a:pt x="8305" y="4423"/>
                    <a:pt x="8126" y="4762"/>
                  </a:cubicBezTo>
                  <a:cubicBezTo>
                    <a:pt x="7993" y="5035"/>
                    <a:pt x="7843" y="5292"/>
                    <a:pt x="7706" y="5550"/>
                  </a:cubicBezTo>
                  <a:cubicBezTo>
                    <a:pt x="7625" y="5726"/>
                    <a:pt x="7543" y="5914"/>
                    <a:pt x="7475" y="6107"/>
                  </a:cubicBezTo>
                  <a:cubicBezTo>
                    <a:pt x="7394" y="6351"/>
                    <a:pt x="7312" y="6595"/>
                    <a:pt x="7260" y="6839"/>
                  </a:cubicBezTo>
                  <a:cubicBezTo>
                    <a:pt x="7166" y="7204"/>
                    <a:pt x="7084" y="7585"/>
                    <a:pt x="7003" y="7966"/>
                  </a:cubicBezTo>
                  <a:cubicBezTo>
                    <a:pt x="6960" y="8168"/>
                    <a:pt x="6934" y="8399"/>
                    <a:pt x="6866" y="8601"/>
                  </a:cubicBezTo>
                  <a:cubicBezTo>
                    <a:pt x="6853" y="8644"/>
                    <a:pt x="6824" y="8699"/>
                    <a:pt x="6811" y="8738"/>
                  </a:cubicBezTo>
                  <a:cubicBezTo>
                    <a:pt x="6798" y="8751"/>
                    <a:pt x="6798" y="8751"/>
                    <a:pt x="6798" y="8764"/>
                  </a:cubicBezTo>
                  <a:cubicBezTo>
                    <a:pt x="6703" y="8549"/>
                    <a:pt x="6596" y="8331"/>
                    <a:pt x="6485" y="8113"/>
                  </a:cubicBezTo>
                  <a:cubicBezTo>
                    <a:pt x="6404" y="7966"/>
                    <a:pt x="6309" y="7803"/>
                    <a:pt x="6228" y="7641"/>
                  </a:cubicBezTo>
                  <a:cubicBezTo>
                    <a:pt x="6215" y="7624"/>
                    <a:pt x="6215" y="7624"/>
                    <a:pt x="6215" y="7611"/>
                  </a:cubicBezTo>
                  <a:lnTo>
                    <a:pt x="6189" y="7572"/>
                  </a:lnTo>
                  <a:cubicBezTo>
                    <a:pt x="6159" y="7517"/>
                    <a:pt x="6133" y="7461"/>
                    <a:pt x="6091" y="7409"/>
                  </a:cubicBezTo>
                  <a:cubicBezTo>
                    <a:pt x="6172" y="7259"/>
                    <a:pt x="6241" y="7123"/>
                    <a:pt x="6283" y="6973"/>
                  </a:cubicBezTo>
                  <a:cubicBezTo>
                    <a:pt x="6364" y="6758"/>
                    <a:pt x="6417" y="6527"/>
                    <a:pt x="6459" y="6309"/>
                  </a:cubicBezTo>
                  <a:cubicBezTo>
                    <a:pt x="6514" y="5983"/>
                    <a:pt x="6553" y="5657"/>
                    <a:pt x="6677" y="5292"/>
                  </a:cubicBezTo>
                  <a:cubicBezTo>
                    <a:pt x="6716" y="5156"/>
                    <a:pt x="6785" y="5019"/>
                    <a:pt x="6840" y="4898"/>
                  </a:cubicBezTo>
                  <a:cubicBezTo>
                    <a:pt x="6986" y="4586"/>
                    <a:pt x="7166" y="4302"/>
                    <a:pt x="7312" y="3990"/>
                  </a:cubicBezTo>
                  <a:cubicBezTo>
                    <a:pt x="7436" y="3759"/>
                    <a:pt x="7504" y="3514"/>
                    <a:pt x="7612" y="3270"/>
                  </a:cubicBezTo>
                  <a:cubicBezTo>
                    <a:pt x="7654" y="3176"/>
                    <a:pt x="7706" y="3065"/>
                    <a:pt x="7775" y="2983"/>
                  </a:cubicBezTo>
                  <a:cubicBezTo>
                    <a:pt x="7775" y="2970"/>
                    <a:pt x="7788" y="2957"/>
                    <a:pt x="7788" y="2944"/>
                  </a:cubicBezTo>
                  <a:lnTo>
                    <a:pt x="7788" y="2944"/>
                  </a:lnTo>
                  <a:cubicBezTo>
                    <a:pt x="7775" y="2970"/>
                    <a:pt x="7762" y="2983"/>
                    <a:pt x="7749" y="3000"/>
                  </a:cubicBezTo>
                  <a:cubicBezTo>
                    <a:pt x="7693" y="3081"/>
                    <a:pt x="7638" y="3176"/>
                    <a:pt x="7599" y="3270"/>
                  </a:cubicBezTo>
                  <a:cubicBezTo>
                    <a:pt x="7491" y="3501"/>
                    <a:pt x="7423" y="3759"/>
                    <a:pt x="7299" y="3990"/>
                  </a:cubicBezTo>
                  <a:cubicBezTo>
                    <a:pt x="7149" y="4286"/>
                    <a:pt x="6973" y="4573"/>
                    <a:pt x="6824" y="4885"/>
                  </a:cubicBezTo>
                  <a:cubicBezTo>
                    <a:pt x="6758" y="5019"/>
                    <a:pt x="6703" y="5143"/>
                    <a:pt x="6648" y="5292"/>
                  </a:cubicBezTo>
                  <a:cubicBezTo>
                    <a:pt x="6527" y="5657"/>
                    <a:pt x="6485" y="5983"/>
                    <a:pt x="6433" y="6309"/>
                  </a:cubicBezTo>
                  <a:cubicBezTo>
                    <a:pt x="6390" y="6527"/>
                    <a:pt x="6351" y="6745"/>
                    <a:pt x="6270" y="6973"/>
                  </a:cubicBezTo>
                  <a:cubicBezTo>
                    <a:pt x="6228" y="7110"/>
                    <a:pt x="6159" y="7246"/>
                    <a:pt x="6091" y="7396"/>
                  </a:cubicBezTo>
                  <a:cubicBezTo>
                    <a:pt x="6078" y="7380"/>
                    <a:pt x="6078" y="7367"/>
                    <a:pt x="6065" y="7354"/>
                  </a:cubicBezTo>
                  <a:cubicBezTo>
                    <a:pt x="5983" y="7204"/>
                    <a:pt x="5902" y="7054"/>
                    <a:pt x="5808" y="6891"/>
                  </a:cubicBezTo>
                  <a:cubicBezTo>
                    <a:pt x="5713" y="6716"/>
                    <a:pt x="5632" y="6540"/>
                    <a:pt x="5537" y="6364"/>
                  </a:cubicBezTo>
                  <a:cubicBezTo>
                    <a:pt x="5537" y="6351"/>
                    <a:pt x="5521" y="6338"/>
                    <a:pt x="5508" y="6322"/>
                  </a:cubicBezTo>
                  <a:cubicBezTo>
                    <a:pt x="5495" y="6296"/>
                    <a:pt x="5482" y="6256"/>
                    <a:pt x="5469" y="6227"/>
                  </a:cubicBezTo>
                  <a:cubicBezTo>
                    <a:pt x="5508" y="6175"/>
                    <a:pt x="5537" y="6107"/>
                    <a:pt x="5563" y="6038"/>
                  </a:cubicBezTo>
                  <a:cubicBezTo>
                    <a:pt x="5645" y="5833"/>
                    <a:pt x="5684" y="5589"/>
                    <a:pt x="5726" y="5374"/>
                  </a:cubicBezTo>
                  <a:cubicBezTo>
                    <a:pt x="5782" y="5117"/>
                    <a:pt x="5863" y="4856"/>
                    <a:pt x="5928" y="4586"/>
                  </a:cubicBezTo>
                  <a:cubicBezTo>
                    <a:pt x="5957" y="4478"/>
                    <a:pt x="5983" y="4355"/>
                    <a:pt x="6009" y="4247"/>
                  </a:cubicBezTo>
                  <a:cubicBezTo>
                    <a:pt x="6039" y="4016"/>
                    <a:pt x="6039" y="3785"/>
                    <a:pt x="6065" y="3570"/>
                  </a:cubicBezTo>
                  <a:cubicBezTo>
                    <a:pt x="6078" y="3472"/>
                    <a:pt x="6091" y="3378"/>
                    <a:pt x="6120" y="3283"/>
                  </a:cubicBezTo>
                  <a:cubicBezTo>
                    <a:pt x="6189" y="3094"/>
                    <a:pt x="6270" y="2902"/>
                    <a:pt x="6364" y="2726"/>
                  </a:cubicBezTo>
                  <a:cubicBezTo>
                    <a:pt x="6446" y="2537"/>
                    <a:pt x="6553" y="2361"/>
                    <a:pt x="6648" y="2199"/>
                  </a:cubicBezTo>
                  <a:cubicBezTo>
                    <a:pt x="6716" y="2088"/>
                    <a:pt x="6798" y="1980"/>
                    <a:pt x="6866" y="1873"/>
                  </a:cubicBezTo>
                  <a:lnTo>
                    <a:pt x="6866" y="1873"/>
                  </a:lnTo>
                  <a:cubicBezTo>
                    <a:pt x="6853" y="1886"/>
                    <a:pt x="6840" y="1899"/>
                    <a:pt x="6824" y="1899"/>
                  </a:cubicBezTo>
                  <a:cubicBezTo>
                    <a:pt x="6758" y="1993"/>
                    <a:pt x="6703" y="2088"/>
                    <a:pt x="6635" y="2186"/>
                  </a:cubicBezTo>
                  <a:cubicBezTo>
                    <a:pt x="6540" y="2348"/>
                    <a:pt x="6433" y="2537"/>
                    <a:pt x="6335" y="2713"/>
                  </a:cubicBezTo>
                  <a:cubicBezTo>
                    <a:pt x="6254" y="2902"/>
                    <a:pt x="6172" y="3094"/>
                    <a:pt x="6107" y="3283"/>
                  </a:cubicBezTo>
                  <a:cubicBezTo>
                    <a:pt x="6078" y="3378"/>
                    <a:pt x="6052" y="3472"/>
                    <a:pt x="6039" y="3570"/>
                  </a:cubicBezTo>
                  <a:cubicBezTo>
                    <a:pt x="6009" y="3785"/>
                    <a:pt x="6009" y="4016"/>
                    <a:pt x="5983" y="4247"/>
                  </a:cubicBezTo>
                  <a:cubicBezTo>
                    <a:pt x="5970" y="4355"/>
                    <a:pt x="5944" y="4465"/>
                    <a:pt x="5915" y="4586"/>
                  </a:cubicBezTo>
                  <a:cubicBezTo>
                    <a:pt x="5847" y="4843"/>
                    <a:pt x="5752" y="5100"/>
                    <a:pt x="5700" y="5374"/>
                  </a:cubicBezTo>
                  <a:cubicBezTo>
                    <a:pt x="5658" y="5576"/>
                    <a:pt x="5632" y="5820"/>
                    <a:pt x="5550" y="6038"/>
                  </a:cubicBezTo>
                  <a:cubicBezTo>
                    <a:pt x="5521" y="6094"/>
                    <a:pt x="5495" y="6159"/>
                    <a:pt x="5469" y="6214"/>
                  </a:cubicBezTo>
                  <a:cubicBezTo>
                    <a:pt x="5456" y="6188"/>
                    <a:pt x="5440" y="6175"/>
                    <a:pt x="5427" y="6146"/>
                  </a:cubicBezTo>
                  <a:cubicBezTo>
                    <a:pt x="5264" y="5820"/>
                    <a:pt x="5114" y="5481"/>
                    <a:pt x="4993" y="5156"/>
                  </a:cubicBezTo>
                  <a:cubicBezTo>
                    <a:pt x="4980" y="5100"/>
                    <a:pt x="4951" y="5048"/>
                    <a:pt x="4938" y="4980"/>
                  </a:cubicBezTo>
                  <a:cubicBezTo>
                    <a:pt x="4912" y="4911"/>
                    <a:pt x="4886" y="4830"/>
                    <a:pt x="4857" y="4749"/>
                  </a:cubicBezTo>
                  <a:cubicBezTo>
                    <a:pt x="4886" y="4641"/>
                    <a:pt x="4912" y="4530"/>
                    <a:pt x="4938" y="4423"/>
                  </a:cubicBezTo>
                  <a:cubicBezTo>
                    <a:pt x="5032" y="3921"/>
                    <a:pt x="5130" y="3420"/>
                    <a:pt x="5264" y="2944"/>
                  </a:cubicBezTo>
                  <a:cubicBezTo>
                    <a:pt x="5400" y="2469"/>
                    <a:pt x="5563" y="2023"/>
                    <a:pt x="5821" y="1616"/>
                  </a:cubicBezTo>
                  <a:cubicBezTo>
                    <a:pt x="5863" y="1534"/>
                    <a:pt x="5915" y="1466"/>
                    <a:pt x="5970" y="1411"/>
                  </a:cubicBezTo>
                  <a:cubicBezTo>
                    <a:pt x="6107" y="1248"/>
                    <a:pt x="6283" y="1111"/>
                    <a:pt x="6433" y="964"/>
                  </a:cubicBezTo>
                  <a:cubicBezTo>
                    <a:pt x="6446" y="964"/>
                    <a:pt x="6446" y="948"/>
                    <a:pt x="6446" y="935"/>
                  </a:cubicBezTo>
                  <a:lnTo>
                    <a:pt x="6446" y="935"/>
                  </a:lnTo>
                  <a:cubicBezTo>
                    <a:pt x="6283" y="1098"/>
                    <a:pt x="6107" y="1235"/>
                    <a:pt x="5957" y="1397"/>
                  </a:cubicBezTo>
                  <a:cubicBezTo>
                    <a:pt x="5902" y="1453"/>
                    <a:pt x="5847" y="1518"/>
                    <a:pt x="5795" y="1599"/>
                  </a:cubicBezTo>
                  <a:cubicBezTo>
                    <a:pt x="5550" y="2023"/>
                    <a:pt x="5374" y="2469"/>
                    <a:pt x="5251" y="2931"/>
                  </a:cubicBezTo>
                  <a:cubicBezTo>
                    <a:pt x="5114" y="3420"/>
                    <a:pt x="5006" y="3921"/>
                    <a:pt x="4912" y="4410"/>
                  </a:cubicBezTo>
                  <a:cubicBezTo>
                    <a:pt x="4899" y="4517"/>
                    <a:pt x="4870" y="4628"/>
                    <a:pt x="4857" y="4723"/>
                  </a:cubicBezTo>
                  <a:cubicBezTo>
                    <a:pt x="4831" y="4654"/>
                    <a:pt x="4818" y="4586"/>
                    <a:pt x="4788" y="4517"/>
                  </a:cubicBezTo>
                  <a:cubicBezTo>
                    <a:pt x="4707" y="4205"/>
                    <a:pt x="4625" y="3895"/>
                    <a:pt x="4544" y="3583"/>
                  </a:cubicBezTo>
                  <a:cubicBezTo>
                    <a:pt x="4531" y="3540"/>
                    <a:pt x="4518" y="3501"/>
                    <a:pt x="4518" y="3472"/>
                  </a:cubicBezTo>
                  <a:cubicBezTo>
                    <a:pt x="4505" y="3420"/>
                    <a:pt x="4479" y="3365"/>
                    <a:pt x="4463" y="3309"/>
                  </a:cubicBezTo>
                  <a:cubicBezTo>
                    <a:pt x="4492" y="3257"/>
                    <a:pt x="4505" y="3202"/>
                    <a:pt x="4531" y="3133"/>
                  </a:cubicBezTo>
                  <a:cubicBezTo>
                    <a:pt x="4599" y="2902"/>
                    <a:pt x="4668" y="2658"/>
                    <a:pt x="4707" y="2430"/>
                  </a:cubicBezTo>
                  <a:cubicBezTo>
                    <a:pt x="4788" y="2062"/>
                    <a:pt x="4857" y="1697"/>
                    <a:pt x="4925" y="1329"/>
                  </a:cubicBezTo>
                  <a:cubicBezTo>
                    <a:pt x="4938" y="1235"/>
                    <a:pt x="4938" y="1127"/>
                    <a:pt x="4951" y="1016"/>
                  </a:cubicBezTo>
                  <a:cubicBezTo>
                    <a:pt x="4967" y="977"/>
                    <a:pt x="4967" y="935"/>
                    <a:pt x="4980" y="896"/>
                  </a:cubicBezTo>
                  <a:cubicBezTo>
                    <a:pt x="5006" y="772"/>
                    <a:pt x="5049" y="678"/>
                    <a:pt x="5101" y="570"/>
                  </a:cubicBezTo>
                  <a:cubicBezTo>
                    <a:pt x="5212" y="378"/>
                    <a:pt x="5332" y="189"/>
                    <a:pt x="5456" y="0"/>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1" name="Google Shape;1801;p42"/>
          <p:cNvSpPr txBox="1">
            <a:spLocks noGrp="1"/>
          </p:cNvSpPr>
          <p:nvPr>
            <p:ph type="title"/>
          </p:nvPr>
        </p:nvSpPr>
        <p:spPr>
          <a:xfrm>
            <a:off x="1084450" y="2140600"/>
            <a:ext cx="6630300" cy="201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Market research &amp; target users</a:t>
            </a:r>
            <a:endParaRPr/>
          </a:p>
        </p:txBody>
      </p:sp>
      <p:sp>
        <p:nvSpPr>
          <p:cNvPr id="1802" name="Google Shape;1802;p42"/>
          <p:cNvSpPr txBox="1">
            <a:spLocks noGrp="1"/>
          </p:cNvSpPr>
          <p:nvPr>
            <p:ph type="title" idx="2"/>
          </p:nvPr>
        </p:nvSpPr>
        <p:spPr>
          <a:xfrm>
            <a:off x="3858300" y="1341313"/>
            <a:ext cx="14274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1803" name="Google Shape;1803;p42"/>
          <p:cNvGrpSpPr/>
          <p:nvPr/>
        </p:nvGrpSpPr>
        <p:grpSpPr>
          <a:xfrm rot="5400000" flipH="1">
            <a:off x="395843" y="71617"/>
            <a:ext cx="1848724" cy="1997929"/>
            <a:chOff x="3815701" y="1663698"/>
            <a:chExt cx="2720712" cy="2940292"/>
          </a:xfrm>
        </p:grpSpPr>
        <p:sp>
          <p:nvSpPr>
            <p:cNvPr id="1804" name="Google Shape;1804;p42"/>
            <p:cNvSpPr/>
            <p:nvPr/>
          </p:nvSpPr>
          <p:spPr>
            <a:xfrm>
              <a:off x="3815701" y="1684176"/>
              <a:ext cx="2702120" cy="2919814"/>
            </a:xfrm>
            <a:custGeom>
              <a:avLst/>
              <a:gdLst/>
              <a:ahLst/>
              <a:cxnLst/>
              <a:rect l="l" t="t" r="r" b="b"/>
              <a:pathLst>
                <a:path w="10028" h="10836" extrusionOk="0">
                  <a:moveTo>
                    <a:pt x="8116" y="5394"/>
                  </a:moveTo>
                  <a:cubicBezTo>
                    <a:pt x="8116" y="5420"/>
                    <a:pt x="8116" y="5462"/>
                    <a:pt x="8129" y="5488"/>
                  </a:cubicBezTo>
                  <a:cubicBezTo>
                    <a:pt x="8116" y="5475"/>
                    <a:pt x="8103" y="5475"/>
                    <a:pt x="8087" y="5462"/>
                  </a:cubicBezTo>
                  <a:cubicBezTo>
                    <a:pt x="8103" y="5449"/>
                    <a:pt x="8103" y="5436"/>
                    <a:pt x="8103" y="5420"/>
                  </a:cubicBezTo>
                  <a:cubicBezTo>
                    <a:pt x="8103" y="5420"/>
                    <a:pt x="8116" y="5407"/>
                    <a:pt x="8116" y="5394"/>
                  </a:cubicBezTo>
                  <a:close/>
                  <a:moveTo>
                    <a:pt x="7924" y="5612"/>
                  </a:moveTo>
                  <a:cubicBezTo>
                    <a:pt x="7940" y="5638"/>
                    <a:pt x="7940" y="5664"/>
                    <a:pt x="7953" y="5694"/>
                  </a:cubicBezTo>
                  <a:cubicBezTo>
                    <a:pt x="7964" y="5727"/>
                    <a:pt x="7994" y="5742"/>
                    <a:pt x="8023" y="5742"/>
                  </a:cubicBezTo>
                  <a:cubicBezTo>
                    <a:pt x="8064" y="5742"/>
                    <a:pt x="8104" y="5712"/>
                    <a:pt x="8087" y="5664"/>
                  </a:cubicBezTo>
                  <a:cubicBezTo>
                    <a:pt x="8074" y="5651"/>
                    <a:pt x="8074" y="5638"/>
                    <a:pt x="8074" y="5625"/>
                  </a:cubicBezTo>
                  <a:lnTo>
                    <a:pt x="8074" y="5625"/>
                  </a:lnTo>
                  <a:cubicBezTo>
                    <a:pt x="8103" y="5651"/>
                    <a:pt x="8129" y="5694"/>
                    <a:pt x="8155" y="5720"/>
                  </a:cubicBezTo>
                  <a:cubicBezTo>
                    <a:pt x="8168" y="5882"/>
                    <a:pt x="8198" y="6045"/>
                    <a:pt x="8211" y="6208"/>
                  </a:cubicBezTo>
                  <a:cubicBezTo>
                    <a:pt x="8116" y="6006"/>
                    <a:pt x="8005" y="5801"/>
                    <a:pt x="7872" y="5625"/>
                  </a:cubicBezTo>
                  <a:cubicBezTo>
                    <a:pt x="7885" y="5625"/>
                    <a:pt x="7911" y="5612"/>
                    <a:pt x="7924" y="5612"/>
                  </a:cubicBezTo>
                  <a:close/>
                  <a:moveTo>
                    <a:pt x="5211" y="1"/>
                  </a:moveTo>
                  <a:cubicBezTo>
                    <a:pt x="5185" y="1"/>
                    <a:pt x="5158" y="14"/>
                    <a:pt x="5143" y="34"/>
                  </a:cubicBezTo>
                  <a:cubicBezTo>
                    <a:pt x="5104" y="34"/>
                    <a:pt x="5048" y="76"/>
                    <a:pt x="5022" y="128"/>
                  </a:cubicBezTo>
                  <a:cubicBezTo>
                    <a:pt x="5022" y="157"/>
                    <a:pt x="5035" y="183"/>
                    <a:pt x="5048" y="196"/>
                  </a:cubicBezTo>
                  <a:cubicBezTo>
                    <a:pt x="5061" y="209"/>
                    <a:pt x="5091" y="226"/>
                    <a:pt x="5104" y="239"/>
                  </a:cubicBezTo>
                  <a:lnTo>
                    <a:pt x="5104" y="359"/>
                  </a:lnTo>
                  <a:lnTo>
                    <a:pt x="5104" y="603"/>
                  </a:lnTo>
                  <a:cubicBezTo>
                    <a:pt x="5091" y="796"/>
                    <a:pt x="5091" y="984"/>
                    <a:pt x="5091" y="1160"/>
                  </a:cubicBezTo>
                  <a:lnTo>
                    <a:pt x="5091" y="1173"/>
                  </a:lnTo>
                  <a:cubicBezTo>
                    <a:pt x="5048" y="1268"/>
                    <a:pt x="5009" y="1379"/>
                    <a:pt x="5009" y="1486"/>
                  </a:cubicBezTo>
                  <a:cubicBezTo>
                    <a:pt x="4954" y="1486"/>
                    <a:pt x="4899" y="1528"/>
                    <a:pt x="4860" y="1567"/>
                  </a:cubicBezTo>
                  <a:cubicBezTo>
                    <a:pt x="4615" y="1242"/>
                    <a:pt x="4371" y="929"/>
                    <a:pt x="4127" y="616"/>
                  </a:cubicBezTo>
                  <a:cubicBezTo>
                    <a:pt x="4063" y="543"/>
                    <a:pt x="3909" y="288"/>
                    <a:pt x="3773" y="288"/>
                  </a:cubicBezTo>
                  <a:cubicBezTo>
                    <a:pt x="3735" y="288"/>
                    <a:pt x="3697" y="308"/>
                    <a:pt x="3664" y="359"/>
                  </a:cubicBezTo>
                  <a:cubicBezTo>
                    <a:pt x="3602" y="472"/>
                    <a:pt x="3700" y="651"/>
                    <a:pt x="3819" y="651"/>
                  </a:cubicBezTo>
                  <a:cubicBezTo>
                    <a:pt x="3830" y="651"/>
                    <a:pt x="3842" y="649"/>
                    <a:pt x="3853" y="646"/>
                  </a:cubicBezTo>
                  <a:cubicBezTo>
                    <a:pt x="3922" y="714"/>
                    <a:pt x="3990" y="779"/>
                    <a:pt x="4084" y="835"/>
                  </a:cubicBezTo>
                  <a:cubicBezTo>
                    <a:pt x="4098" y="848"/>
                    <a:pt x="4114" y="848"/>
                    <a:pt x="4140" y="848"/>
                  </a:cubicBezTo>
                  <a:cubicBezTo>
                    <a:pt x="4195" y="929"/>
                    <a:pt x="4260" y="1011"/>
                    <a:pt x="4316" y="1092"/>
                  </a:cubicBezTo>
                  <a:cubicBezTo>
                    <a:pt x="4479" y="1284"/>
                    <a:pt x="4628" y="1486"/>
                    <a:pt x="4778" y="1675"/>
                  </a:cubicBezTo>
                  <a:cubicBezTo>
                    <a:pt x="4765" y="1730"/>
                    <a:pt x="4749" y="1786"/>
                    <a:pt x="4765" y="1825"/>
                  </a:cubicBezTo>
                  <a:cubicBezTo>
                    <a:pt x="4765" y="1854"/>
                    <a:pt x="4778" y="1867"/>
                    <a:pt x="4778" y="1893"/>
                  </a:cubicBezTo>
                  <a:cubicBezTo>
                    <a:pt x="4710" y="1854"/>
                    <a:pt x="4615" y="1825"/>
                    <a:pt x="4534" y="1799"/>
                  </a:cubicBezTo>
                  <a:cubicBezTo>
                    <a:pt x="4439" y="1786"/>
                    <a:pt x="4342" y="1773"/>
                    <a:pt x="4260" y="1743"/>
                  </a:cubicBezTo>
                  <a:cubicBezTo>
                    <a:pt x="4166" y="1730"/>
                    <a:pt x="4098" y="1675"/>
                    <a:pt x="4003" y="1649"/>
                  </a:cubicBezTo>
                  <a:cubicBezTo>
                    <a:pt x="3990" y="1636"/>
                    <a:pt x="3964" y="1636"/>
                    <a:pt x="3951" y="1636"/>
                  </a:cubicBezTo>
                  <a:cubicBezTo>
                    <a:pt x="3935" y="1636"/>
                    <a:pt x="3935" y="1623"/>
                    <a:pt x="3935" y="1623"/>
                  </a:cubicBezTo>
                  <a:cubicBezTo>
                    <a:pt x="3918" y="1610"/>
                    <a:pt x="3897" y="1603"/>
                    <a:pt x="3876" y="1603"/>
                  </a:cubicBezTo>
                  <a:cubicBezTo>
                    <a:pt x="3848" y="1603"/>
                    <a:pt x="3822" y="1617"/>
                    <a:pt x="3814" y="1649"/>
                  </a:cubicBezTo>
                  <a:lnTo>
                    <a:pt x="3814" y="1717"/>
                  </a:lnTo>
                  <a:cubicBezTo>
                    <a:pt x="3788" y="1773"/>
                    <a:pt x="3801" y="1838"/>
                    <a:pt x="3896" y="1880"/>
                  </a:cubicBezTo>
                  <a:cubicBezTo>
                    <a:pt x="3935" y="1893"/>
                    <a:pt x="3977" y="1906"/>
                    <a:pt x="4032" y="1906"/>
                  </a:cubicBezTo>
                  <a:cubicBezTo>
                    <a:pt x="4071" y="1906"/>
                    <a:pt x="4098" y="1880"/>
                    <a:pt x="4098" y="1854"/>
                  </a:cubicBezTo>
                  <a:cubicBezTo>
                    <a:pt x="4179" y="1867"/>
                    <a:pt x="4277" y="1893"/>
                    <a:pt x="4342" y="1906"/>
                  </a:cubicBezTo>
                  <a:cubicBezTo>
                    <a:pt x="4521" y="1935"/>
                    <a:pt x="4684" y="1961"/>
                    <a:pt x="4817" y="2098"/>
                  </a:cubicBezTo>
                  <a:cubicBezTo>
                    <a:pt x="4830" y="2098"/>
                    <a:pt x="4847" y="2111"/>
                    <a:pt x="4860" y="2111"/>
                  </a:cubicBezTo>
                  <a:cubicBezTo>
                    <a:pt x="4928" y="2245"/>
                    <a:pt x="5009" y="2382"/>
                    <a:pt x="5130" y="2489"/>
                  </a:cubicBezTo>
                  <a:cubicBezTo>
                    <a:pt x="5156" y="2518"/>
                    <a:pt x="5198" y="2531"/>
                    <a:pt x="5224" y="2544"/>
                  </a:cubicBezTo>
                  <a:cubicBezTo>
                    <a:pt x="5319" y="2720"/>
                    <a:pt x="5400" y="2912"/>
                    <a:pt x="5469" y="3114"/>
                  </a:cubicBezTo>
                  <a:cubicBezTo>
                    <a:pt x="5254" y="3277"/>
                    <a:pt x="5009" y="3385"/>
                    <a:pt x="4736" y="3427"/>
                  </a:cubicBezTo>
                  <a:cubicBezTo>
                    <a:pt x="4602" y="3453"/>
                    <a:pt x="4534" y="3547"/>
                    <a:pt x="4534" y="3645"/>
                  </a:cubicBezTo>
                  <a:cubicBezTo>
                    <a:pt x="4303" y="3564"/>
                    <a:pt x="4071" y="3466"/>
                    <a:pt x="3853" y="3385"/>
                  </a:cubicBezTo>
                  <a:cubicBezTo>
                    <a:pt x="3638" y="3290"/>
                    <a:pt x="3407" y="3170"/>
                    <a:pt x="3163" y="3127"/>
                  </a:cubicBezTo>
                  <a:cubicBezTo>
                    <a:pt x="3122" y="3121"/>
                    <a:pt x="3081" y="3118"/>
                    <a:pt x="3040" y="3118"/>
                  </a:cubicBezTo>
                  <a:cubicBezTo>
                    <a:pt x="2827" y="3118"/>
                    <a:pt x="2622" y="3196"/>
                    <a:pt x="2417" y="3264"/>
                  </a:cubicBezTo>
                  <a:cubicBezTo>
                    <a:pt x="2062" y="3372"/>
                    <a:pt x="1466" y="3453"/>
                    <a:pt x="1303" y="3847"/>
                  </a:cubicBezTo>
                  <a:cubicBezTo>
                    <a:pt x="1127" y="4280"/>
                    <a:pt x="1642" y="4498"/>
                    <a:pt x="1736" y="4866"/>
                  </a:cubicBezTo>
                  <a:cubicBezTo>
                    <a:pt x="1792" y="5068"/>
                    <a:pt x="1723" y="5273"/>
                    <a:pt x="1779" y="5475"/>
                  </a:cubicBezTo>
                  <a:cubicBezTo>
                    <a:pt x="1818" y="5681"/>
                    <a:pt x="1968" y="5814"/>
                    <a:pt x="2130" y="5925"/>
                  </a:cubicBezTo>
                  <a:cubicBezTo>
                    <a:pt x="2212" y="5964"/>
                    <a:pt x="2293" y="6019"/>
                    <a:pt x="2375" y="6058"/>
                  </a:cubicBezTo>
                  <a:lnTo>
                    <a:pt x="2388" y="6058"/>
                  </a:lnTo>
                  <a:cubicBezTo>
                    <a:pt x="2593" y="6088"/>
                    <a:pt x="2756" y="6153"/>
                    <a:pt x="2919" y="6277"/>
                  </a:cubicBezTo>
                  <a:cubicBezTo>
                    <a:pt x="2958" y="6303"/>
                    <a:pt x="2974" y="6332"/>
                    <a:pt x="2987" y="6371"/>
                  </a:cubicBezTo>
                  <a:cubicBezTo>
                    <a:pt x="3039" y="6397"/>
                    <a:pt x="3094" y="6426"/>
                    <a:pt x="3150" y="6452"/>
                  </a:cubicBezTo>
                  <a:cubicBezTo>
                    <a:pt x="3218" y="6804"/>
                    <a:pt x="3257" y="7172"/>
                    <a:pt x="3257" y="7537"/>
                  </a:cubicBezTo>
                  <a:cubicBezTo>
                    <a:pt x="3094" y="7537"/>
                    <a:pt x="2932" y="7537"/>
                    <a:pt x="2769" y="7553"/>
                  </a:cubicBezTo>
                  <a:cubicBezTo>
                    <a:pt x="2674" y="7566"/>
                    <a:pt x="2593" y="7605"/>
                    <a:pt x="2538" y="7674"/>
                  </a:cubicBezTo>
                  <a:lnTo>
                    <a:pt x="2091" y="7674"/>
                  </a:lnTo>
                  <a:cubicBezTo>
                    <a:pt x="2010" y="7485"/>
                    <a:pt x="1899" y="7293"/>
                    <a:pt x="1779" y="7117"/>
                  </a:cubicBezTo>
                  <a:cubicBezTo>
                    <a:pt x="1671" y="6954"/>
                    <a:pt x="1492" y="6791"/>
                    <a:pt x="1411" y="6602"/>
                  </a:cubicBezTo>
                  <a:cubicBezTo>
                    <a:pt x="1411" y="6589"/>
                    <a:pt x="1398" y="6560"/>
                    <a:pt x="1398" y="6547"/>
                  </a:cubicBezTo>
                  <a:cubicBezTo>
                    <a:pt x="1381" y="6522"/>
                    <a:pt x="1358" y="6513"/>
                    <a:pt x="1334" y="6513"/>
                  </a:cubicBezTo>
                  <a:cubicBezTo>
                    <a:pt x="1319" y="6513"/>
                    <a:pt x="1305" y="6516"/>
                    <a:pt x="1290" y="6521"/>
                  </a:cubicBezTo>
                  <a:cubicBezTo>
                    <a:pt x="1264" y="6521"/>
                    <a:pt x="1235" y="6521"/>
                    <a:pt x="1222" y="6560"/>
                  </a:cubicBezTo>
                  <a:cubicBezTo>
                    <a:pt x="1161" y="6670"/>
                    <a:pt x="1229" y="6725"/>
                    <a:pt x="1301" y="6725"/>
                  </a:cubicBezTo>
                  <a:cubicBezTo>
                    <a:pt x="1311" y="6725"/>
                    <a:pt x="1320" y="6725"/>
                    <a:pt x="1329" y="6723"/>
                  </a:cubicBezTo>
                  <a:cubicBezTo>
                    <a:pt x="1372" y="6804"/>
                    <a:pt x="1427" y="6873"/>
                    <a:pt x="1479" y="6941"/>
                  </a:cubicBezTo>
                  <a:cubicBezTo>
                    <a:pt x="1479" y="6954"/>
                    <a:pt x="1479" y="6967"/>
                    <a:pt x="1492" y="6983"/>
                  </a:cubicBezTo>
                  <a:cubicBezTo>
                    <a:pt x="1603" y="7198"/>
                    <a:pt x="1710" y="7498"/>
                    <a:pt x="1886" y="7700"/>
                  </a:cubicBezTo>
                  <a:cubicBezTo>
                    <a:pt x="1847" y="7700"/>
                    <a:pt x="1818" y="7729"/>
                    <a:pt x="1805" y="7742"/>
                  </a:cubicBezTo>
                  <a:cubicBezTo>
                    <a:pt x="1574" y="7742"/>
                    <a:pt x="1359" y="7729"/>
                    <a:pt x="1140" y="7687"/>
                  </a:cubicBezTo>
                  <a:cubicBezTo>
                    <a:pt x="870" y="7661"/>
                    <a:pt x="489" y="7635"/>
                    <a:pt x="326" y="7390"/>
                  </a:cubicBezTo>
                  <a:cubicBezTo>
                    <a:pt x="318" y="7363"/>
                    <a:pt x="297" y="7353"/>
                    <a:pt x="277" y="7353"/>
                  </a:cubicBezTo>
                  <a:cubicBezTo>
                    <a:pt x="266" y="7353"/>
                    <a:pt x="254" y="7356"/>
                    <a:pt x="245" y="7361"/>
                  </a:cubicBezTo>
                  <a:cubicBezTo>
                    <a:pt x="225" y="7341"/>
                    <a:pt x="205" y="7332"/>
                    <a:pt x="185" y="7332"/>
                  </a:cubicBezTo>
                  <a:cubicBezTo>
                    <a:pt x="164" y="7332"/>
                    <a:pt x="144" y="7341"/>
                    <a:pt x="124" y="7361"/>
                  </a:cubicBezTo>
                  <a:cubicBezTo>
                    <a:pt x="69" y="7455"/>
                    <a:pt x="1" y="7661"/>
                    <a:pt x="137" y="7729"/>
                  </a:cubicBezTo>
                  <a:cubicBezTo>
                    <a:pt x="159" y="7737"/>
                    <a:pt x="178" y="7740"/>
                    <a:pt x="196" y="7740"/>
                  </a:cubicBezTo>
                  <a:cubicBezTo>
                    <a:pt x="265" y="7740"/>
                    <a:pt x="303" y="7683"/>
                    <a:pt x="313" y="7618"/>
                  </a:cubicBezTo>
                  <a:cubicBezTo>
                    <a:pt x="515" y="7755"/>
                    <a:pt x="759" y="7781"/>
                    <a:pt x="1004" y="7810"/>
                  </a:cubicBezTo>
                  <a:cubicBezTo>
                    <a:pt x="1114" y="7823"/>
                    <a:pt x="1235" y="7836"/>
                    <a:pt x="1346" y="7850"/>
                  </a:cubicBezTo>
                  <a:cubicBezTo>
                    <a:pt x="1466" y="7879"/>
                    <a:pt x="1574" y="7905"/>
                    <a:pt x="1684" y="7960"/>
                  </a:cubicBezTo>
                  <a:cubicBezTo>
                    <a:pt x="1697" y="7973"/>
                    <a:pt x="1710" y="7973"/>
                    <a:pt x="1723" y="7973"/>
                  </a:cubicBezTo>
                  <a:cubicBezTo>
                    <a:pt x="1723" y="8094"/>
                    <a:pt x="1818" y="8218"/>
                    <a:pt x="1981" y="8218"/>
                  </a:cubicBezTo>
                  <a:lnTo>
                    <a:pt x="3475" y="8218"/>
                  </a:lnTo>
                  <a:cubicBezTo>
                    <a:pt x="3583" y="8218"/>
                    <a:pt x="3651" y="8175"/>
                    <a:pt x="3690" y="8107"/>
                  </a:cubicBezTo>
                  <a:cubicBezTo>
                    <a:pt x="3720" y="8094"/>
                    <a:pt x="3733" y="8081"/>
                    <a:pt x="3746" y="8068"/>
                  </a:cubicBezTo>
                  <a:cubicBezTo>
                    <a:pt x="3759" y="8081"/>
                    <a:pt x="3759" y="8081"/>
                    <a:pt x="3772" y="8094"/>
                  </a:cubicBezTo>
                  <a:cubicBezTo>
                    <a:pt x="3780" y="8097"/>
                    <a:pt x="3788" y="8099"/>
                    <a:pt x="3797" y="8099"/>
                  </a:cubicBezTo>
                  <a:cubicBezTo>
                    <a:pt x="3821" y="8099"/>
                    <a:pt x="3848" y="8087"/>
                    <a:pt x="3870" y="8068"/>
                  </a:cubicBezTo>
                  <a:cubicBezTo>
                    <a:pt x="3909" y="7999"/>
                    <a:pt x="3922" y="7918"/>
                    <a:pt x="3896" y="7836"/>
                  </a:cubicBezTo>
                  <a:cubicBezTo>
                    <a:pt x="3935" y="7716"/>
                    <a:pt x="3922" y="7566"/>
                    <a:pt x="3840" y="7455"/>
                  </a:cubicBezTo>
                  <a:cubicBezTo>
                    <a:pt x="3827" y="7442"/>
                    <a:pt x="3814" y="7429"/>
                    <a:pt x="3801" y="7416"/>
                  </a:cubicBezTo>
                  <a:cubicBezTo>
                    <a:pt x="3788" y="7185"/>
                    <a:pt x="3772" y="6954"/>
                    <a:pt x="3746" y="6739"/>
                  </a:cubicBezTo>
                  <a:lnTo>
                    <a:pt x="3746" y="6739"/>
                  </a:lnTo>
                  <a:cubicBezTo>
                    <a:pt x="4195" y="7078"/>
                    <a:pt x="4684" y="7403"/>
                    <a:pt x="5211" y="7592"/>
                  </a:cubicBezTo>
                  <a:cubicBezTo>
                    <a:pt x="5387" y="7687"/>
                    <a:pt x="5563" y="7755"/>
                    <a:pt x="5768" y="7797"/>
                  </a:cubicBezTo>
                  <a:cubicBezTo>
                    <a:pt x="5742" y="7797"/>
                    <a:pt x="5700" y="7810"/>
                    <a:pt x="5661" y="7836"/>
                  </a:cubicBezTo>
                  <a:cubicBezTo>
                    <a:pt x="5335" y="8025"/>
                    <a:pt x="4993" y="8218"/>
                    <a:pt x="4667" y="8406"/>
                  </a:cubicBezTo>
                  <a:cubicBezTo>
                    <a:pt x="4628" y="8432"/>
                    <a:pt x="4602" y="8449"/>
                    <a:pt x="4586" y="8475"/>
                  </a:cubicBezTo>
                  <a:cubicBezTo>
                    <a:pt x="4423" y="8530"/>
                    <a:pt x="4277" y="8582"/>
                    <a:pt x="4153" y="8719"/>
                  </a:cubicBezTo>
                  <a:cubicBezTo>
                    <a:pt x="4045" y="8826"/>
                    <a:pt x="4058" y="8963"/>
                    <a:pt x="4140" y="9071"/>
                  </a:cubicBezTo>
                  <a:cubicBezTo>
                    <a:pt x="4166" y="9058"/>
                    <a:pt x="4208" y="9045"/>
                    <a:pt x="4234" y="9045"/>
                  </a:cubicBezTo>
                  <a:lnTo>
                    <a:pt x="4260" y="9045"/>
                  </a:lnTo>
                  <a:cubicBezTo>
                    <a:pt x="4329" y="9045"/>
                    <a:pt x="4397" y="9084"/>
                    <a:pt x="4452" y="9126"/>
                  </a:cubicBezTo>
                  <a:cubicBezTo>
                    <a:pt x="4505" y="9181"/>
                    <a:pt x="4534" y="9247"/>
                    <a:pt x="4534" y="9315"/>
                  </a:cubicBezTo>
                  <a:cubicBezTo>
                    <a:pt x="4534" y="9357"/>
                    <a:pt x="4521" y="9396"/>
                    <a:pt x="4505" y="9439"/>
                  </a:cubicBezTo>
                  <a:lnTo>
                    <a:pt x="4521" y="9439"/>
                  </a:lnTo>
                  <a:cubicBezTo>
                    <a:pt x="4547" y="9452"/>
                    <a:pt x="4573" y="9452"/>
                    <a:pt x="4615" y="9465"/>
                  </a:cubicBezTo>
                  <a:cubicBezTo>
                    <a:pt x="4479" y="9572"/>
                    <a:pt x="4316" y="9641"/>
                    <a:pt x="4140" y="9670"/>
                  </a:cubicBezTo>
                  <a:cubicBezTo>
                    <a:pt x="4114" y="9683"/>
                    <a:pt x="4071" y="9683"/>
                    <a:pt x="4045" y="9696"/>
                  </a:cubicBezTo>
                  <a:lnTo>
                    <a:pt x="3990" y="9696"/>
                  </a:lnTo>
                  <a:cubicBezTo>
                    <a:pt x="3827" y="9722"/>
                    <a:pt x="3664" y="9735"/>
                    <a:pt x="3515" y="9751"/>
                  </a:cubicBezTo>
                  <a:cubicBezTo>
                    <a:pt x="3365" y="9764"/>
                    <a:pt x="3055" y="9751"/>
                    <a:pt x="3068" y="9996"/>
                  </a:cubicBezTo>
                  <a:cubicBezTo>
                    <a:pt x="3078" y="10092"/>
                    <a:pt x="3164" y="10167"/>
                    <a:pt x="3252" y="10167"/>
                  </a:cubicBezTo>
                  <a:cubicBezTo>
                    <a:pt x="3287" y="10167"/>
                    <a:pt x="3321" y="10156"/>
                    <a:pt x="3352" y="10129"/>
                  </a:cubicBezTo>
                  <a:cubicBezTo>
                    <a:pt x="3394" y="10116"/>
                    <a:pt x="3407" y="10077"/>
                    <a:pt x="3407" y="10048"/>
                  </a:cubicBezTo>
                  <a:cubicBezTo>
                    <a:pt x="3420" y="10048"/>
                    <a:pt x="3433" y="10048"/>
                    <a:pt x="3433" y="10035"/>
                  </a:cubicBezTo>
                  <a:cubicBezTo>
                    <a:pt x="3557" y="9979"/>
                    <a:pt x="3664" y="9914"/>
                    <a:pt x="3788" y="9885"/>
                  </a:cubicBezTo>
                  <a:cubicBezTo>
                    <a:pt x="4127" y="9790"/>
                    <a:pt x="4479" y="9777"/>
                    <a:pt x="4804" y="9670"/>
                  </a:cubicBezTo>
                  <a:cubicBezTo>
                    <a:pt x="4804" y="9670"/>
                    <a:pt x="4817" y="9683"/>
                    <a:pt x="4830" y="9683"/>
                  </a:cubicBezTo>
                  <a:cubicBezTo>
                    <a:pt x="4862" y="9687"/>
                    <a:pt x="4889" y="9690"/>
                    <a:pt x="4914" y="9690"/>
                  </a:cubicBezTo>
                  <a:cubicBezTo>
                    <a:pt x="4964" y="9690"/>
                    <a:pt x="5002" y="9678"/>
                    <a:pt x="5048" y="9641"/>
                  </a:cubicBezTo>
                  <a:cubicBezTo>
                    <a:pt x="5061" y="9641"/>
                    <a:pt x="5061" y="9641"/>
                    <a:pt x="5061" y="9628"/>
                  </a:cubicBezTo>
                  <a:cubicBezTo>
                    <a:pt x="5104" y="9641"/>
                    <a:pt x="5130" y="9654"/>
                    <a:pt x="5172" y="9654"/>
                  </a:cubicBezTo>
                  <a:cubicBezTo>
                    <a:pt x="5254" y="9683"/>
                    <a:pt x="5335" y="9683"/>
                    <a:pt x="5416" y="9683"/>
                  </a:cubicBezTo>
                  <a:cubicBezTo>
                    <a:pt x="5091" y="9914"/>
                    <a:pt x="4830" y="10198"/>
                    <a:pt x="4628" y="10549"/>
                  </a:cubicBezTo>
                  <a:lnTo>
                    <a:pt x="4628" y="10536"/>
                  </a:lnTo>
                  <a:cubicBezTo>
                    <a:pt x="4620" y="10520"/>
                    <a:pt x="4596" y="10509"/>
                    <a:pt x="4570" y="10509"/>
                  </a:cubicBezTo>
                  <a:cubicBezTo>
                    <a:pt x="4553" y="10509"/>
                    <a:pt x="4536" y="10513"/>
                    <a:pt x="4521" y="10523"/>
                  </a:cubicBezTo>
                  <a:cubicBezTo>
                    <a:pt x="4452" y="10592"/>
                    <a:pt x="4452" y="10699"/>
                    <a:pt x="4479" y="10767"/>
                  </a:cubicBezTo>
                  <a:cubicBezTo>
                    <a:pt x="4534" y="10767"/>
                    <a:pt x="4573" y="10780"/>
                    <a:pt x="4615" y="10794"/>
                  </a:cubicBezTo>
                  <a:cubicBezTo>
                    <a:pt x="4654" y="10810"/>
                    <a:pt x="4697" y="10823"/>
                    <a:pt x="4736" y="10836"/>
                  </a:cubicBezTo>
                  <a:cubicBezTo>
                    <a:pt x="4804" y="10780"/>
                    <a:pt x="4830" y="10699"/>
                    <a:pt x="4847" y="10618"/>
                  </a:cubicBezTo>
                  <a:cubicBezTo>
                    <a:pt x="4886" y="10497"/>
                    <a:pt x="4912" y="10386"/>
                    <a:pt x="5009" y="10292"/>
                  </a:cubicBezTo>
                  <a:cubicBezTo>
                    <a:pt x="5091" y="10211"/>
                    <a:pt x="5185" y="10129"/>
                    <a:pt x="5280" y="10048"/>
                  </a:cubicBezTo>
                  <a:cubicBezTo>
                    <a:pt x="5306" y="10022"/>
                    <a:pt x="5306" y="9979"/>
                    <a:pt x="5280" y="9966"/>
                  </a:cubicBezTo>
                  <a:cubicBezTo>
                    <a:pt x="5387" y="9872"/>
                    <a:pt x="5498" y="9790"/>
                    <a:pt x="5618" y="9709"/>
                  </a:cubicBezTo>
                  <a:cubicBezTo>
                    <a:pt x="5631" y="9696"/>
                    <a:pt x="5644" y="9683"/>
                    <a:pt x="5644" y="9670"/>
                  </a:cubicBezTo>
                  <a:cubicBezTo>
                    <a:pt x="5918" y="9641"/>
                    <a:pt x="6175" y="9546"/>
                    <a:pt x="6433" y="9478"/>
                  </a:cubicBezTo>
                  <a:cubicBezTo>
                    <a:pt x="7234" y="9234"/>
                    <a:pt x="8005" y="8908"/>
                    <a:pt x="8686" y="8406"/>
                  </a:cubicBezTo>
                  <a:cubicBezTo>
                    <a:pt x="8908" y="8240"/>
                    <a:pt x="8765" y="7889"/>
                    <a:pt x="8548" y="7889"/>
                  </a:cubicBezTo>
                  <a:cubicBezTo>
                    <a:pt x="8501" y="7889"/>
                    <a:pt x="8450" y="7906"/>
                    <a:pt x="8400" y="7944"/>
                  </a:cubicBezTo>
                  <a:cubicBezTo>
                    <a:pt x="8279" y="8042"/>
                    <a:pt x="8142" y="8123"/>
                    <a:pt x="8005" y="8204"/>
                  </a:cubicBezTo>
                  <a:lnTo>
                    <a:pt x="8005" y="8162"/>
                  </a:lnTo>
                  <a:cubicBezTo>
                    <a:pt x="8074" y="8123"/>
                    <a:pt x="8129" y="8068"/>
                    <a:pt x="8168" y="7999"/>
                  </a:cubicBezTo>
                  <a:cubicBezTo>
                    <a:pt x="8373" y="7768"/>
                    <a:pt x="8575" y="7524"/>
                    <a:pt x="8686" y="7227"/>
                  </a:cubicBezTo>
                  <a:cubicBezTo>
                    <a:pt x="8862" y="6820"/>
                    <a:pt x="8781" y="6397"/>
                    <a:pt x="8725" y="5964"/>
                  </a:cubicBezTo>
                  <a:cubicBezTo>
                    <a:pt x="8712" y="5814"/>
                    <a:pt x="8686" y="5664"/>
                    <a:pt x="8673" y="5518"/>
                  </a:cubicBezTo>
                  <a:lnTo>
                    <a:pt x="8673" y="5518"/>
                  </a:lnTo>
                  <a:cubicBezTo>
                    <a:pt x="8768" y="5664"/>
                    <a:pt x="8888" y="5814"/>
                    <a:pt x="9012" y="5938"/>
                  </a:cubicBezTo>
                  <a:cubicBezTo>
                    <a:pt x="9069" y="5995"/>
                    <a:pt x="9135" y="6022"/>
                    <a:pt x="9193" y="6022"/>
                  </a:cubicBezTo>
                  <a:cubicBezTo>
                    <a:pt x="9205" y="6022"/>
                    <a:pt x="9216" y="6021"/>
                    <a:pt x="9227" y="6019"/>
                  </a:cubicBezTo>
                  <a:cubicBezTo>
                    <a:pt x="9308" y="6182"/>
                    <a:pt x="9390" y="6345"/>
                    <a:pt x="9487" y="6495"/>
                  </a:cubicBezTo>
                  <a:cubicBezTo>
                    <a:pt x="9487" y="6508"/>
                    <a:pt x="9500" y="6508"/>
                    <a:pt x="9500" y="6521"/>
                  </a:cubicBezTo>
                  <a:cubicBezTo>
                    <a:pt x="9500" y="6534"/>
                    <a:pt x="9513" y="6547"/>
                    <a:pt x="9513" y="6547"/>
                  </a:cubicBezTo>
                  <a:cubicBezTo>
                    <a:pt x="9531" y="6687"/>
                    <a:pt x="9632" y="6749"/>
                    <a:pt x="9737" y="6749"/>
                  </a:cubicBezTo>
                  <a:cubicBezTo>
                    <a:pt x="9786" y="6749"/>
                    <a:pt x="9836" y="6736"/>
                    <a:pt x="9878" y="6710"/>
                  </a:cubicBezTo>
                  <a:cubicBezTo>
                    <a:pt x="9894" y="6671"/>
                    <a:pt x="9894" y="6641"/>
                    <a:pt x="9920" y="6615"/>
                  </a:cubicBezTo>
                  <a:cubicBezTo>
                    <a:pt x="9946" y="6560"/>
                    <a:pt x="9989" y="6508"/>
                    <a:pt x="10015" y="6452"/>
                  </a:cubicBezTo>
                  <a:cubicBezTo>
                    <a:pt x="10015" y="6439"/>
                    <a:pt x="10028" y="6426"/>
                    <a:pt x="10028" y="6426"/>
                  </a:cubicBezTo>
                  <a:lnTo>
                    <a:pt x="10028" y="6413"/>
                  </a:lnTo>
                  <a:cubicBezTo>
                    <a:pt x="9946" y="5896"/>
                    <a:pt x="9894" y="5355"/>
                    <a:pt x="9745" y="4850"/>
                  </a:cubicBezTo>
                  <a:cubicBezTo>
                    <a:pt x="9715" y="4756"/>
                    <a:pt x="9663" y="4661"/>
                    <a:pt x="9621" y="4554"/>
                  </a:cubicBezTo>
                  <a:cubicBezTo>
                    <a:pt x="9621" y="4511"/>
                    <a:pt x="9621" y="4472"/>
                    <a:pt x="9608" y="4430"/>
                  </a:cubicBezTo>
                  <a:cubicBezTo>
                    <a:pt x="9539" y="4254"/>
                    <a:pt x="9458" y="4104"/>
                    <a:pt x="9337" y="3971"/>
                  </a:cubicBezTo>
                  <a:cubicBezTo>
                    <a:pt x="9337" y="3955"/>
                    <a:pt x="9324" y="3955"/>
                    <a:pt x="9324" y="3942"/>
                  </a:cubicBezTo>
                  <a:cubicBezTo>
                    <a:pt x="9324" y="3821"/>
                    <a:pt x="9269" y="3697"/>
                    <a:pt x="9243" y="3590"/>
                  </a:cubicBezTo>
                  <a:cubicBezTo>
                    <a:pt x="9214" y="3401"/>
                    <a:pt x="9214" y="3209"/>
                    <a:pt x="9227" y="3007"/>
                  </a:cubicBezTo>
                  <a:cubicBezTo>
                    <a:pt x="9243" y="2951"/>
                    <a:pt x="9256" y="2896"/>
                    <a:pt x="9269" y="2831"/>
                  </a:cubicBezTo>
                  <a:cubicBezTo>
                    <a:pt x="9350" y="2600"/>
                    <a:pt x="9458" y="2395"/>
                    <a:pt x="9539" y="2163"/>
                  </a:cubicBezTo>
                  <a:cubicBezTo>
                    <a:pt x="9560" y="2170"/>
                    <a:pt x="9581" y="2173"/>
                    <a:pt x="9602" y="2173"/>
                  </a:cubicBezTo>
                  <a:cubicBezTo>
                    <a:pt x="9678" y="2173"/>
                    <a:pt x="9753" y="2133"/>
                    <a:pt x="9784" y="2069"/>
                  </a:cubicBezTo>
                  <a:cubicBezTo>
                    <a:pt x="9837" y="1978"/>
                    <a:pt x="9763" y="1798"/>
                    <a:pt x="9634" y="1798"/>
                  </a:cubicBezTo>
                  <a:cubicBezTo>
                    <a:pt x="9630" y="1798"/>
                    <a:pt x="9625" y="1798"/>
                    <a:pt x="9621" y="1799"/>
                  </a:cubicBezTo>
                  <a:cubicBezTo>
                    <a:pt x="9569" y="1799"/>
                    <a:pt x="9539" y="1812"/>
                    <a:pt x="9526" y="1838"/>
                  </a:cubicBezTo>
                  <a:cubicBezTo>
                    <a:pt x="9419" y="1854"/>
                    <a:pt x="9350" y="1935"/>
                    <a:pt x="9390" y="2056"/>
                  </a:cubicBezTo>
                  <a:cubicBezTo>
                    <a:pt x="9406" y="2069"/>
                    <a:pt x="9406" y="2082"/>
                    <a:pt x="9419" y="2098"/>
                  </a:cubicBezTo>
                  <a:cubicBezTo>
                    <a:pt x="9350" y="2274"/>
                    <a:pt x="9282" y="2450"/>
                    <a:pt x="9201" y="2626"/>
                  </a:cubicBezTo>
                  <a:cubicBezTo>
                    <a:pt x="9188" y="2652"/>
                    <a:pt x="9188" y="2694"/>
                    <a:pt x="9175" y="2720"/>
                  </a:cubicBezTo>
                  <a:cubicBezTo>
                    <a:pt x="9145" y="2720"/>
                    <a:pt x="9106" y="2750"/>
                    <a:pt x="9106" y="2789"/>
                  </a:cubicBezTo>
                  <a:cubicBezTo>
                    <a:pt x="9093" y="2857"/>
                    <a:pt x="9093" y="2925"/>
                    <a:pt x="9093" y="2994"/>
                  </a:cubicBezTo>
                  <a:cubicBezTo>
                    <a:pt x="9080" y="3033"/>
                    <a:pt x="9064" y="3059"/>
                    <a:pt x="9051" y="3088"/>
                  </a:cubicBezTo>
                  <a:cubicBezTo>
                    <a:pt x="9025" y="3088"/>
                    <a:pt x="8999" y="3101"/>
                    <a:pt x="8999" y="3140"/>
                  </a:cubicBezTo>
                  <a:cubicBezTo>
                    <a:pt x="8982" y="3170"/>
                    <a:pt x="8982" y="3209"/>
                    <a:pt x="8969" y="3251"/>
                  </a:cubicBezTo>
                  <a:cubicBezTo>
                    <a:pt x="8956" y="3264"/>
                    <a:pt x="8943" y="3277"/>
                    <a:pt x="8930" y="3303"/>
                  </a:cubicBezTo>
                  <a:cubicBezTo>
                    <a:pt x="8862" y="3088"/>
                    <a:pt x="8781" y="2857"/>
                    <a:pt x="8755" y="2626"/>
                  </a:cubicBezTo>
                  <a:cubicBezTo>
                    <a:pt x="8755" y="2570"/>
                    <a:pt x="8755" y="2124"/>
                    <a:pt x="8768" y="1948"/>
                  </a:cubicBezTo>
                  <a:cubicBezTo>
                    <a:pt x="8794" y="1919"/>
                    <a:pt x="8807" y="1893"/>
                    <a:pt x="8820" y="1838"/>
                  </a:cubicBezTo>
                  <a:lnTo>
                    <a:pt x="8820" y="1825"/>
                  </a:lnTo>
                  <a:cubicBezTo>
                    <a:pt x="8849" y="1786"/>
                    <a:pt x="8849" y="1717"/>
                    <a:pt x="8794" y="1704"/>
                  </a:cubicBezTo>
                  <a:cubicBezTo>
                    <a:pt x="8765" y="1697"/>
                    <a:pt x="8737" y="1693"/>
                    <a:pt x="8708" y="1693"/>
                  </a:cubicBezTo>
                  <a:cubicBezTo>
                    <a:pt x="8571" y="1693"/>
                    <a:pt x="8442" y="1776"/>
                    <a:pt x="8442" y="1935"/>
                  </a:cubicBezTo>
                  <a:cubicBezTo>
                    <a:pt x="8442" y="1948"/>
                    <a:pt x="8455" y="1988"/>
                    <a:pt x="8481" y="1988"/>
                  </a:cubicBezTo>
                  <a:cubicBezTo>
                    <a:pt x="8523" y="2017"/>
                    <a:pt x="8562" y="2017"/>
                    <a:pt x="8618" y="2017"/>
                  </a:cubicBezTo>
                  <a:cubicBezTo>
                    <a:pt x="8605" y="2124"/>
                    <a:pt x="8618" y="2232"/>
                    <a:pt x="8618" y="2313"/>
                  </a:cubicBezTo>
                  <a:cubicBezTo>
                    <a:pt x="8605" y="2326"/>
                    <a:pt x="8592" y="2342"/>
                    <a:pt x="8575" y="2369"/>
                  </a:cubicBezTo>
                  <a:cubicBezTo>
                    <a:pt x="8549" y="2600"/>
                    <a:pt x="8481" y="3251"/>
                    <a:pt x="8738" y="3427"/>
                  </a:cubicBezTo>
                  <a:cubicBezTo>
                    <a:pt x="8725" y="3440"/>
                    <a:pt x="8712" y="3453"/>
                    <a:pt x="8699" y="3466"/>
                  </a:cubicBezTo>
                  <a:cubicBezTo>
                    <a:pt x="8592" y="3319"/>
                    <a:pt x="8468" y="3183"/>
                    <a:pt x="8347" y="3046"/>
                  </a:cubicBezTo>
                  <a:lnTo>
                    <a:pt x="8347" y="2978"/>
                  </a:lnTo>
                  <a:cubicBezTo>
                    <a:pt x="8312" y="2742"/>
                    <a:pt x="8185" y="2449"/>
                    <a:pt x="7933" y="2449"/>
                  </a:cubicBezTo>
                  <a:cubicBezTo>
                    <a:pt x="7881" y="2449"/>
                    <a:pt x="7824" y="2461"/>
                    <a:pt x="7761" y="2489"/>
                  </a:cubicBezTo>
                  <a:cubicBezTo>
                    <a:pt x="7410" y="2639"/>
                    <a:pt x="7396" y="3157"/>
                    <a:pt x="7328" y="3466"/>
                  </a:cubicBezTo>
                  <a:cubicBezTo>
                    <a:pt x="7247" y="3873"/>
                    <a:pt x="7084" y="4459"/>
                    <a:pt x="7165" y="4932"/>
                  </a:cubicBezTo>
                  <a:cubicBezTo>
                    <a:pt x="6745" y="4606"/>
                    <a:pt x="6244" y="4349"/>
                    <a:pt x="5742" y="4117"/>
                  </a:cubicBezTo>
                  <a:cubicBezTo>
                    <a:pt x="5700" y="4134"/>
                    <a:pt x="5661" y="4147"/>
                    <a:pt x="5631" y="4160"/>
                  </a:cubicBezTo>
                  <a:cubicBezTo>
                    <a:pt x="5618" y="4147"/>
                    <a:pt x="5605" y="4147"/>
                    <a:pt x="5592" y="4147"/>
                  </a:cubicBezTo>
                  <a:cubicBezTo>
                    <a:pt x="5416" y="4104"/>
                    <a:pt x="5267" y="4052"/>
                    <a:pt x="5143" y="3915"/>
                  </a:cubicBezTo>
                  <a:cubicBezTo>
                    <a:pt x="5091" y="3873"/>
                    <a:pt x="5048" y="3847"/>
                    <a:pt x="4993" y="3847"/>
                  </a:cubicBezTo>
                  <a:cubicBezTo>
                    <a:pt x="5035" y="3753"/>
                    <a:pt x="5130" y="3697"/>
                    <a:pt x="5237" y="3684"/>
                  </a:cubicBezTo>
                  <a:cubicBezTo>
                    <a:pt x="5443" y="3658"/>
                    <a:pt x="5644" y="3603"/>
                    <a:pt x="5824" y="3508"/>
                  </a:cubicBezTo>
                  <a:cubicBezTo>
                    <a:pt x="5850" y="3495"/>
                    <a:pt x="5876" y="3482"/>
                    <a:pt x="5889" y="3453"/>
                  </a:cubicBezTo>
                  <a:cubicBezTo>
                    <a:pt x="5999" y="3414"/>
                    <a:pt x="6081" y="3290"/>
                    <a:pt x="6038" y="3140"/>
                  </a:cubicBezTo>
                  <a:cubicBezTo>
                    <a:pt x="5889" y="2587"/>
                    <a:pt x="5631" y="2082"/>
                    <a:pt x="5267" y="1636"/>
                  </a:cubicBezTo>
                  <a:cubicBezTo>
                    <a:pt x="5306" y="1528"/>
                    <a:pt x="5280" y="1379"/>
                    <a:pt x="5280" y="1284"/>
                  </a:cubicBezTo>
                  <a:lnTo>
                    <a:pt x="5280" y="346"/>
                  </a:lnTo>
                  <a:cubicBezTo>
                    <a:pt x="5267" y="333"/>
                    <a:pt x="5267" y="320"/>
                    <a:pt x="5254" y="307"/>
                  </a:cubicBezTo>
                  <a:lnTo>
                    <a:pt x="5254" y="183"/>
                  </a:lnTo>
                  <a:cubicBezTo>
                    <a:pt x="5267" y="144"/>
                    <a:pt x="5280" y="102"/>
                    <a:pt x="5267" y="47"/>
                  </a:cubicBezTo>
                  <a:cubicBezTo>
                    <a:pt x="5260" y="14"/>
                    <a:pt x="5237" y="1"/>
                    <a:pt x="5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2"/>
            <p:cNvSpPr/>
            <p:nvPr/>
          </p:nvSpPr>
          <p:spPr>
            <a:xfrm>
              <a:off x="3888452" y="3898223"/>
              <a:ext cx="516281" cy="167870"/>
            </a:xfrm>
            <a:custGeom>
              <a:avLst/>
              <a:gdLst/>
              <a:ahLst/>
              <a:cxnLst/>
              <a:rect l="l" t="t" r="r" b="b"/>
              <a:pathLst>
                <a:path w="1916" h="623" extrusionOk="0">
                  <a:moveTo>
                    <a:pt x="1834" y="1"/>
                  </a:moveTo>
                  <a:cubicBezTo>
                    <a:pt x="1496" y="1"/>
                    <a:pt x="1222" y="95"/>
                    <a:pt x="913" y="189"/>
                  </a:cubicBezTo>
                  <a:cubicBezTo>
                    <a:pt x="913" y="163"/>
                    <a:pt x="883" y="150"/>
                    <a:pt x="857" y="150"/>
                  </a:cubicBezTo>
                  <a:cubicBezTo>
                    <a:pt x="695" y="176"/>
                    <a:pt x="545" y="215"/>
                    <a:pt x="408" y="297"/>
                  </a:cubicBezTo>
                  <a:cubicBezTo>
                    <a:pt x="327" y="313"/>
                    <a:pt x="245" y="326"/>
                    <a:pt x="164" y="339"/>
                  </a:cubicBezTo>
                  <a:cubicBezTo>
                    <a:pt x="164" y="339"/>
                    <a:pt x="151" y="339"/>
                    <a:pt x="151" y="326"/>
                  </a:cubicBezTo>
                  <a:cubicBezTo>
                    <a:pt x="144" y="324"/>
                    <a:pt x="136" y="323"/>
                    <a:pt x="129" y="323"/>
                  </a:cubicBezTo>
                  <a:cubicBezTo>
                    <a:pt x="97" y="323"/>
                    <a:pt x="67" y="344"/>
                    <a:pt x="56" y="365"/>
                  </a:cubicBezTo>
                  <a:cubicBezTo>
                    <a:pt x="30" y="378"/>
                    <a:pt x="17" y="395"/>
                    <a:pt x="1" y="408"/>
                  </a:cubicBezTo>
                  <a:lnTo>
                    <a:pt x="1" y="421"/>
                  </a:lnTo>
                  <a:cubicBezTo>
                    <a:pt x="17" y="447"/>
                    <a:pt x="30" y="476"/>
                    <a:pt x="43" y="502"/>
                  </a:cubicBezTo>
                  <a:cubicBezTo>
                    <a:pt x="69" y="541"/>
                    <a:pt x="82" y="583"/>
                    <a:pt x="99" y="623"/>
                  </a:cubicBezTo>
                  <a:lnTo>
                    <a:pt x="112" y="623"/>
                  </a:lnTo>
                  <a:cubicBezTo>
                    <a:pt x="180" y="623"/>
                    <a:pt x="219" y="596"/>
                    <a:pt x="232" y="570"/>
                  </a:cubicBezTo>
                  <a:cubicBezTo>
                    <a:pt x="261" y="570"/>
                    <a:pt x="275" y="570"/>
                    <a:pt x="301" y="557"/>
                  </a:cubicBezTo>
                  <a:cubicBezTo>
                    <a:pt x="327" y="515"/>
                    <a:pt x="356" y="502"/>
                    <a:pt x="382" y="476"/>
                  </a:cubicBezTo>
                  <a:cubicBezTo>
                    <a:pt x="587" y="447"/>
                    <a:pt x="815" y="352"/>
                    <a:pt x="939" y="313"/>
                  </a:cubicBezTo>
                  <a:cubicBezTo>
                    <a:pt x="1251" y="215"/>
                    <a:pt x="1496" y="134"/>
                    <a:pt x="1834" y="134"/>
                  </a:cubicBezTo>
                  <a:cubicBezTo>
                    <a:pt x="1916" y="134"/>
                    <a:pt x="1916" y="1"/>
                    <a:pt x="1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2"/>
            <p:cNvSpPr/>
            <p:nvPr/>
          </p:nvSpPr>
          <p:spPr>
            <a:xfrm>
              <a:off x="4178109" y="2585207"/>
              <a:ext cx="1829078" cy="1242188"/>
            </a:xfrm>
            <a:custGeom>
              <a:avLst/>
              <a:gdLst/>
              <a:ahLst/>
              <a:cxnLst/>
              <a:rect l="l" t="t" r="r" b="b"/>
              <a:pathLst>
                <a:path w="6788" h="4610" extrusionOk="0">
                  <a:moveTo>
                    <a:pt x="892" y="1"/>
                  </a:moveTo>
                  <a:cubicBezTo>
                    <a:pt x="888" y="1"/>
                    <a:pt x="884" y="1"/>
                    <a:pt x="880" y="2"/>
                  </a:cubicBezTo>
                  <a:cubicBezTo>
                    <a:pt x="652" y="70"/>
                    <a:pt x="391" y="164"/>
                    <a:pt x="203" y="314"/>
                  </a:cubicBezTo>
                  <a:cubicBezTo>
                    <a:pt x="193" y="304"/>
                    <a:pt x="181" y="299"/>
                    <a:pt x="167" y="299"/>
                  </a:cubicBezTo>
                  <a:cubicBezTo>
                    <a:pt x="141" y="299"/>
                    <a:pt x="112" y="315"/>
                    <a:pt x="95" y="340"/>
                  </a:cubicBezTo>
                  <a:cubicBezTo>
                    <a:pt x="82" y="396"/>
                    <a:pt x="66" y="435"/>
                    <a:pt x="66" y="490"/>
                  </a:cubicBezTo>
                  <a:cubicBezTo>
                    <a:pt x="1" y="640"/>
                    <a:pt x="40" y="842"/>
                    <a:pt x="82" y="1018"/>
                  </a:cubicBezTo>
                  <a:cubicBezTo>
                    <a:pt x="95" y="1047"/>
                    <a:pt x="121" y="1060"/>
                    <a:pt x="147" y="1060"/>
                  </a:cubicBezTo>
                  <a:cubicBezTo>
                    <a:pt x="176" y="1128"/>
                    <a:pt x="203" y="1197"/>
                    <a:pt x="245" y="1249"/>
                  </a:cubicBezTo>
                  <a:cubicBezTo>
                    <a:pt x="365" y="1506"/>
                    <a:pt x="447" y="1698"/>
                    <a:pt x="473" y="1982"/>
                  </a:cubicBezTo>
                  <a:cubicBezTo>
                    <a:pt x="502" y="2118"/>
                    <a:pt x="528" y="2226"/>
                    <a:pt x="610" y="2350"/>
                  </a:cubicBezTo>
                  <a:cubicBezTo>
                    <a:pt x="867" y="2633"/>
                    <a:pt x="1303" y="2646"/>
                    <a:pt x="1587" y="2906"/>
                  </a:cubicBezTo>
                  <a:cubicBezTo>
                    <a:pt x="1723" y="3014"/>
                    <a:pt x="1831" y="3151"/>
                    <a:pt x="1968" y="3258"/>
                  </a:cubicBezTo>
                  <a:cubicBezTo>
                    <a:pt x="2130" y="3379"/>
                    <a:pt x="2319" y="3434"/>
                    <a:pt x="2495" y="3529"/>
                  </a:cubicBezTo>
                  <a:cubicBezTo>
                    <a:pt x="2863" y="3704"/>
                    <a:pt x="3189" y="3978"/>
                    <a:pt x="3541" y="4180"/>
                  </a:cubicBezTo>
                  <a:cubicBezTo>
                    <a:pt x="3853" y="4343"/>
                    <a:pt x="4192" y="4466"/>
                    <a:pt x="4544" y="4535"/>
                  </a:cubicBezTo>
                  <a:cubicBezTo>
                    <a:pt x="4788" y="4585"/>
                    <a:pt x="5038" y="4610"/>
                    <a:pt x="5288" y="4610"/>
                  </a:cubicBezTo>
                  <a:cubicBezTo>
                    <a:pt x="5773" y="4610"/>
                    <a:pt x="6260" y="4514"/>
                    <a:pt x="6716" y="4317"/>
                  </a:cubicBezTo>
                  <a:cubicBezTo>
                    <a:pt x="6787" y="4294"/>
                    <a:pt x="6766" y="4186"/>
                    <a:pt x="6705" y="4186"/>
                  </a:cubicBezTo>
                  <a:cubicBezTo>
                    <a:pt x="6696" y="4186"/>
                    <a:pt x="6687" y="4188"/>
                    <a:pt x="6677" y="4193"/>
                  </a:cubicBezTo>
                  <a:cubicBezTo>
                    <a:pt x="6234" y="4379"/>
                    <a:pt x="5765" y="4476"/>
                    <a:pt x="5292" y="4476"/>
                  </a:cubicBezTo>
                  <a:cubicBezTo>
                    <a:pt x="5070" y="4476"/>
                    <a:pt x="4847" y="4455"/>
                    <a:pt x="4625" y="4411"/>
                  </a:cubicBezTo>
                  <a:cubicBezTo>
                    <a:pt x="4273" y="4343"/>
                    <a:pt x="3935" y="4235"/>
                    <a:pt x="3609" y="4059"/>
                  </a:cubicBezTo>
                  <a:cubicBezTo>
                    <a:pt x="3309" y="3897"/>
                    <a:pt x="3039" y="3678"/>
                    <a:pt x="2726" y="3502"/>
                  </a:cubicBezTo>
                  <a:cubicBezTo>
                    <a:pt x="2401" y="3314"/>
                    <a:pt x="2088" y="3203"/>
                    <a:pt x="1805" y="2933"/>
                  </a:cubicBezTo>
                  <a:cubicBezTo>
                    <a:pt x="1587" y="2701"/>
                    <a:pt x="1385" y="2607"/>
                    <a:pt x="1098" y="2483"/>
                  </a:cubicBezTo>
                  <a:cubicBezTo>
                    <a:pt x="799" y="2363"/>
                    <a:pt x="636" y="2213"/>
                    <a:pt x="610" y="1887"/>
                  </a:cubicBezTo>
                  <a:cubicBezTo>
                    <a:pt x="584" y="1750"/>
                    <a:pt x="554" y="1630"/>
                    <a:pt x="515" y="1493"/>
                  </a:cubicBezTo>
                  <a:cubicBezTo>
                    <a:pt x="378" y="1180"/>
                    <a:pt x="147" y="884"/>
                    <a:pt x="190" y="545"/>
                  </a:cubicBezTo>
                  <a:cubicBezTo>
                    <a:pt x="229" y="464"/>
                    <a:pt x="297" y="409"/>
                    <a:pt x="378" y="366"/>
                  </a:cubicBezTo>
                  <a:cubicBezTo>
                    <a:pt x="541" y="259"/>
                    <a:pt x="733" y="190"/>
                    <a:pt x="922" y="138"/>
                  </a:cubicBezTo>
                  <a:cubicBezTo>
                    <a:pt x="1000" y="110"/>
                    <a:pt x="965"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5079143" y="3187422"/>
              <a:ext cx="891635" cy="349753"/>
            </a:xfrm>
            <a:custGeom>
              <a:avLst/>
              <a:gdLst/>
              <a:ahLst/>
              <a:cxnLst/>
              <a:rect l="l" t="t" r="r" b="b"/>
              <a:pathLst>
                <a:path w="3309" h="1298" extrusionOk="0">
                  <a:moveTo>
                    <a:pt x="81" y="0"/>
                  </a:moveTo>
                  <a:cubicBezTo>
                    <a:pt x="17" y="0"/>
                    <a:pt x="1" y="105"/>
                    <a:pt x="60" y="141"/>
                  </a:cubicBezTo>
                  <a:cubicBezTo>
                    <a:pt x="1092" y="561"/>
                    <a:pt x="2138" y="955"/>
                    <a:pt x="3196" y="1294"/>
                  </a:cubicBezTo>
                  <a:cubicBezTo>
                    <a:pt x="3204" y="1296"/>
                    <a:pt x="3211" y="1298"/>
                    <a:pt x="3218" y="1298"/>
                  </a:cubicBezTo>
                  <a:cubicBezTo>
                    <a:pt x="3284" y="1298"/>
                    <a:pt x="3309" y="1184"/>
                    <a:pt x="3235" y="1160"/>
                  </a:cubicBezTo>
                  <a:cubicBezTo>
                    <a:pt x="2177" y="818"/>
                    <a:pt x="1135" y="440"/>
                    <a:pt x="102" y="4"/>
                  </a:cubicBezTo>
                  <a:cubicBezTo>
                    <a:pt x="95" y="1"/>
                    <a:pt x="87"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4703533" y="2541018"/>
              <a:ext cx="1383395" cy="881118"/>
            </a:xfrm>
            <a:custGeom>
              <a:avLst/>
              <a:gdLst/>
              <a:ahLst/>
              <a:cxnLst/>
              <a:rect l="l" t="t" r="r" b="b"/>
              <a:pathLst>
                <a:path w="5134" h="3270" extrusionOk="0">
                  <a:moveTo>
                    <a:pt x="91" y="0"/>
                  </a:moveTo>
                  <a:cubicBezTo>
                    <a:pt x="47" y="0"/>
                    <a:pt x="1" y="49"/>
                    <a:pt x="31" y="97"/>
                  </a:cubicBezTo>
                  <a:cubicBezTo>
                    <a:pt x="125" y="286"/>
                    <a:pt x="275" y="410"/>
                    <a:pt x="493" y="465"/>
                  </a:cubicBezTo>
                  <a:cubicBezTo>
                    <a:pt x="498" y="467"/>
                    <a:pt x="502" y="468"/>
                    <a:pt x="507" y="468"/>
                  </a:cubicBezTo>
                  <a:cubicBezTo>
                    <a:pt x="528" y="468"/>
                    <a:pt x="548" y="447"/>
                    <a:pt x="558" y="436"/>
                  </a:cubicBezTo>
                  <a:cubicBezTo>
                    <a:pt x="1428" y="804"/>
                    <a:pt x="2284" y="1156"/>
                    <a:pt x="3151" y="1524"/>
                  </a:cubicBezTo>
                  <a:cubicBezTo>
                    <a:pt x="3978" y="1875"/>
                    <a:pt x="4629" y="2390"/>
                    <a:pt x="4984" y="3233"/>
                  </a:cubicBezTo>
                  <a:cubicBezTo>
                    <a:pt x="4996" y="3259"/>
                    <a:pt x="5017" y="3270"/>
                    <a:pt x="5039" y="3270"/>
                  </a:cubicBezTo>
                  <a:cubicBezTo>
                    <a:pt x="5085" y="3270"/>
                    <a:pt x="5133" y="3220"/>
                    <a:pt x="5105" y="3165"/>
                  </a:cubicBezTo>
                  <a:cubicBezTo>
                    <a:pt x="4766" y="2390"/>
                    <a:pt x="4170" y="1820"/>
                    <a:pt x="3395" y="1481"/>
                  </a:cubicBezTo>
                  <a:cubicBezTo>
                    <a:pt x="2392" y="1048"/>
                    <a:pt x="1372" y="628"/>
                    <a:pt x="356" y="192"/>
                  </a:cubicBezTo>
                  <a:cubicBezTo>
                    <a:pt x="330" y="192"/>
                    <a:pt x="301" y="192"/>
                    <a:pt x="288" y="205"/>
                  </a:cubicBezTo>
                  <a:cubicBezTo>
                    <a:pt x="233" y="166"/>
                    <a:pt x="180" y="97"/>
                    <a:pt x="138" y="29"/>
                  </a:cubicBezTo>
                  <a:cubicBezTo>
                    <a:pt x="127" y="9"/>
                    <a:pt x="10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4353520" y="3724969"/>
              <a:ext cx="371312" cy="77872"/>
            </a:xfrm>
            <a:custGeom>
              <a:avLst/>
              <a:gdLst/>
              <a:ahLst/>
              <a:cxnLst/>
              <a:rect l="l" t="t" r="r" b="b"/>
              <a:pathLst>
                <a:path w="1378" h="289" extrusionOk="0">
                  <a:moveTo>
                    <a:pt x="916" y="0"/>
                  </a:moveTo>
                  <a:cubicBezTo>
                    <a:pt x="873" y="0"/>
                    <a:pt x="830" y="2"/>
                    <a:pt x="786" y="5"/>
                  </a:cubicBezTo>
                  <a:cubicBezTo>
                    <a:pt x="555" y="31"/>
                    <a:pt x="327" y="155"/>
                    <a:pt x="82" y="155"/>
                  </a:cubicBezTo>
                  <a:cubicBezTo>
                    <a:pt x="1" y="155"/>
                    <a:pt x="1" y="289"/>
                    <a:pt x="82" y="289"/>
                  </a:cubicBezTo>
                  <a:cubicBezTo>
                    <a:pt x="271" y="289"/>
                    <a:pt x="421" y="236"/>
                    <a:pt x="584" y="194"/>
                  </a:cubicBezTo>
                  <a:cubicBezTo>
                    <a:pt x="706" y="158"/>
                    <a:pt x="823" y="141"/>
                    <a:pt x="940" y="141"/>
                  </a:cubicBezTo>
                  <a:cubicBezTo>
                    <a:pt x="1046" y="141"/>
                    <a:pt x="1152" y="155"/>
                    <a:pt x="1261" y="181"/>
                  </a:cubicBezTo>
                  <a:cubicBezTo>
                    <a:pt x="1270" y="183"/>
                    <a:pt x="1277" y="184"/>
                    <a:pt x="1285" y="184"/>
                  </a:cubicBezTo>
                  <a:cubicBezTo>
                    <a:pt x="1360" y="184"/>
                    <a:pt x="1378" y="71"/>
                    <a:pt x="1304" y="44"/>
                  </a:cubicBezTo>
                  <a:cubicBezTo>
                    <a:pt x="1169" y="15"/>
                    <a:pt x="1044"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4953311" y="3904151"/>
              <a:ext cx="1160284" cy="360261"/>
            </a:xfrm>
            <a:custGeom>
              <a:avLst/>
              <a:gdLst/>
              <a:ahLst/>
              <a:cxnLst/>
              <a:rect l="l" t="t" r="r" b="b"/>
              <a:pathLst>
                <a:path w="4306" h="1337" extrusionOk="0">
                  <a:moveTo>
                    <a:pt x="4190" y="1"/>
                  </a:moveTo>
                  <a:cubicBezTo>
                    <a:pt x="4182" y="1"/>
                    <a:pt x="4173" y="2"/>
                    <a:pt x="4165" y="5"/>
                  </a:cubicBezTo>
                  <a:cubicBezTo>
                    <a:pt x="3270" y="395"/>
                    <a:pt x="2283" y="1202"/>
                    <a:pt x="1302" y="1202"/>
                  </a:cubicBezTo>
                  <a:cubicBezTo>
                    <a:pt x="915" y="1202"/>
                    <a:pt x="528" y="1076"/>
                    <a:pt x="149" y="750"/>
                  </a:cubicBezTo>
                  <a:cubicBezTo>
                    <a:pt x="135" y="740"/>
                    <a:pt x="120" y="735"/>
                    <a:pt x="105" y="735"/>
                  </a:cubicBezTo>
                  <a:cubicBezTo>
                    <a:pt x="49" y="735"/>
                    <a:pt x="0" y="803"/>
                    <a:pt x="55" y="845"/>
                  </a:cubicBezTo>
                  <a:cubicBezTo>
                    <a:pt x="434" y="1179"/>
                    <a:pt x="891" y="1337"/>
                    <a:pt x="1364" y="1337"/>
                  </a:cubicBezTo>
                  <a:cubicBezTo>
                    <a:pt x="1582" y="1337"/>
                    <a:pt x="1803" y="1303"/>
                    <a:pt x="2022" y="1239"/>
                  </a:cubicBezTo>
                  <a:cubicBezTo>
                    <a:pt x="2823" y="995"/>
                    <a:pt x="3487" y="454"/>
                    <a:pt x="4233" y="128"/>
                  </a:cubicBezTo>
                  <a:cubicBezTo>
                    <a:pt x="4306" y="90"/>
                    <a:pt x="4259" y="1"/>
                    <a:pt x="4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5968322" y="2342975"/>
              <a:ext cx="439755" cy="1020426"/>
            </a:xfrm>
            <a:custGeom>
              <a:avLst/>
              <a:gdLst/>
              <a:ahLst/>
              <a:cxnLst/>
              <a:rect l="l" t="t" r="r" b="b"/>
              <a:pathLst>
                <a:path w="1632" h="3787" extrusionOk="0">
                  <a:moveTo>
                    <a:pt x="1388" y="2636"/>
                  </a:moveTo>
                  <a:cubicBezTo>
                    <a:pt x="1400" y="2759"/>
                    <a:pt x="1429" y="2866"/>
                    <a:pt x="1443" y="2988"/>
                  </a:cubicBezTo>
                  <a:lnTo>
                    <a:pt x="1443" y="2988"/>
                  </a:lnTo>
                  <a:cubicBezTo>
                    <a:pt x="1429" y="2866"/>
                    <a:pt x="1400" y="2759"/>
                    <a:pt x="1375" y="2649"/>
                  </a:cubicBezTo>
                  <a:cubicBezTo>
                    <a:pt x="1375" y="2636"/>
                    <a:pt x="1375" y="2636"/>
                    <a:pt x="1388" y="2636"/>
                  </a:cubicBezTo>
                  <a:close/>
                  <a:moveTo>
                    <a:pt x="85" y="0"/>
                  </a:moveTo>
                  <a:cubicBezTo>
                    <a:pt x="42" y="0"/>
                    <a:pt x="0" y="36"/>
                    <a:pt x="16" y="86"/>
                  </a:cubicBezTo>
                  <a:cubicBezTo>
                    <a:pt x="248" y="695"/>
                    <a:pt x="779" y="1132"/>
                    <a:pt x="1010" y="1741"/>
                  </a:cubicBezTo>
                  <a:cubicBezTo>
                    <a:pt x="1254" y="2392"/>
                    <a:pt x="1280" y="3086"/>
                    <a:pt x="1511" y="3737"/>
                  </a:cubicBezTo>
                  <a:cubicBezTo>
                    <a:pt x="1518" y="3770"/>
                    <a:pt x="1545" y="3787"/>
                    <a:pt x="1573" y="3787"/>
                  </a:cubicBezTo>
                  <a:cubicBezTo>
                    <a:pt x="1603" y="3787"/>
                    <a:pt x="1632" y="3767"/>
                    <a:pt x="1632" y="3724"/>
                  </a:cubicBezTo>
                  <a:cubicBezTo>
                    <a:pt x="1632" y="3180"/>
                    <a:pt x="1550" y="2636"/>
                    <a:pt x="1388" y="2122"/>
                  </a:cubicBezTo>
                  <a:cubicBezTo>
                    <a:pt x="1373" y="2091"/>
                    <a:pt x="1341" y="2073"/>
                    <a:pt x="1311" y="2073"/>
                  </a:cubicBezTo>
                  <a:cubicBezTo>
                    <a:pt x="1288" y="2073"/>
                    <a:pt x="1266" y="2084"/>
                    <a:pt x="1254" y="2109"/>
                  </a:cubicBezTo>
                  <a:cubicBezTo>
                    <a:pt x="1225" y="1972"/>
                    <a:pt x="1186" y="1835"/>
                    <a:pt x="1130" y="1702"/>
                  </a:cubicBezTo>
                  <a:cubicBezTo>
                    <a:pt x="912" y="1089"/>
                    <a:pt x="384" y="656"/>
                    <a:pt x="153" y="44"/>
                  </a:cubicBezTo>
                  <a:cubicBezTo>
                    <a:pt x="139" y="13"/>
                    <a:pt x="112"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5186384" y="2111520"/>
              <a:ext cx="238200" cy="490678"/>
            </a:xfrm>
            <a:custGeom>
              <a:avLst/>
              <a:gdLst/>
              <a:ahLst/>
              <a:cxnLst/>
              <a:rect l="l" t="t" r="r" b="b"/>
              <a:pathLst>
                <a:path w="884" h="1821" extrusionOk="0">
                  <a:moveTo>
                    <a:pt x="91" y="0"/>
                  </a:moveTo>
                  <a:cubicBezTo>
                    <a:pt x="49" y="0"/>
                    <a:pt x="1" y="50"/>
                    <a:pt x="30" y="105"/>
                  </a:cubicBezTo>
                  <a:cubicBezTo>
                    <a:pt x="124" y="349"/>
                    <a:pt x="369" y="483"/>
                    <a:pt x="492" y="714"/>
                  </a:cubicBezTo>
                  <a:cubicBezTo>
                    <a:pt x="655" y="1014"/>
                    <a:pt x="750" y="1408"/>
                    <a:pt x="720" y="1760"/>
                  </a:cubicBezTo>
                  <a:cubicBezTo>
                    <a:pt x="720" y="1800"/>
                    <a:pt x="754" y="1821"/>
                    <a:pt x="789" y="1821"/>
                  </a:cubicBezTo>
                  <a:cubicBezTo>
                    <a:pt x="823" y="1821"/>
                    <a:pt x="857" y="1800"/>
                    <a:pt x="857" y="1760"/>
                  </a:cubicBezTo>
                  <a:cubicBezTo>
                    <a:pt x="883" y="1408"/>
                    <a:pt x="789" y="1053"/>
                    <a:pt x="655" y="740"/>
                  </a:cubicBezTo>
                  <a:cubicBezTo>
                    <a:pt x="531" y="457"/>
                    <a:pt x="261" y="307"/>
                    <a:pt x="137" y="37"/>
                  </a:cubicBezTo>
                  <a:cubicBezTo>
                    <a:pt x="129" y="11"/>
                    <a:pt x="11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5918205" y="2577932"/>
              <a:ext cx="478557" cy="885429"/>
            </a:xfrm>
            <a:custGeom>
              <a:avLst/>
              <a:gdLst/>
              <a:ahLst/>
              <a:cxnLst/>
              <a:rect l="l" t="t" r="r" b="b"/>
              <a:pathLst>
                <a:path w="1776" h="3286" extrusionOk="0">
                  <a:moveTo>
                    <a:pt x="82" y="1"/>
                  </a:moveTo>
                  <a:cubicBezTo>
                    <a:pt x="43" y="1"/>
                    <a:pt x="1" y="35"/>
                    <a:pt x="1" y="84"/>
                  </a:cubicBezTo>
                  <a:cubicBezTo>
                    <a:pt x="176" y="1305"/>
                    <a:pt x="896" y="2308"/>
                    <a:pt x="1616" y="3259"/>
                  </a:cubicBezTo>
                  <a:cubicBezTo>
                    <a:pt x="1631" y="3278"/>
                    <a:pt x="1652" y="3286"/>
                    <a:pt x="1672" y="3286"/>
                  </a:cubicBezTo>
                  <a:cubicBezTo>
                    <a:pt x="1724" y="3286"/>
                    <a:pt x="1776" y="3236"/>
                    <a:pt x="1736" y="3178"/>
                  </a:cubicBezTo>
                  <a:cubicBezTo>
                    <a:pt x="1017" y="2240"/>
                    <a:pt x="300" y="1250"/>
                    <a:pt x="137" y="55"/>
                  </a:cubicBezTo>
                  <a:cubicBezTo>
                    <a:pt x="131" y="16"/>
                    <a:pt x="10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5213059" y="3846220"/>
              <a:ext cx="789780" cy="282389"/>
            </a:xfrm>
            <a:custGeom>
              <a:avLst/>
              <a:gdLst/>
              <a:ahLst/>
              <a:cxnLst/>
              <a:rect l="l" t="t" r="r" b="b"/>
              <a:pathLst>
                <a:path w="2931" h="1048" extrusionOk="0">
                  <a:moveTo>
                    <a:pt x="2859" y="0"/>
                  </a:moveTo>
                  <a:cubicBezTo>
                    <a:pt x="2856" y="0"/>
                    <a:pt x="2852" y="1"/>
                    <a:pt x="2849" y="1"/>
                  </a:cubicBezTo>
                  <a:cubicBezTo>
                    <a:pt x="1842" y="57"/>
                    <a:pt x="895" y="369"/>
                    <a:pt x="68" y="913"/>
                  </a:cubicBezTo>
                  <a:cubicBezTo>
                    <a:pt x="1" y="956"/>
                    <a:pt x="33" y="1048"/>
                    <a:pt x="92" y="1048"/>
                  </a:cubicBezTo>
                  <a:cubicBezTo>
                    <a:pt x="105" y="1048"/>
                    <a:pt x="118" y="1043"/>
                    <a:pt x="133" y="1034"/>
                  </a:cubicBezTo>
                  <a:cubicBezTo>
                    <a:pt x="947" y="506"/>
                    <a:pt x="1872" y="194"/>
                    <a:pt x="2849" y="138"/>
                  </a:cubicBezTo>
                  <a:cubicBezTo>
                    <a:pt x="2927" y="126"/>
                    <a:pt x="2930" y="0"/>
                    <a:pt x="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3848304" y="3668924"/>
              <a:ext cx="59550" cy="43652"/>
            </a:xfrm>
            <a:custGeom>
              <a:avLst/>
              <a:gdLst/>
              <a:ahLst/>
              <a:cxnLst/>
              <a:rect l="l" t="t" r="r" b="b"/>
              <a:pathLst>
                <a:path w="221" h="162" extrusionOk="0">
                  <a:moveTo>
                    <a:pt x="99" y="1"/>
                  </a:moveTo>
                  <a:cubicBezTo>
                    <a:pt x="46" y="1"/>
                    <a:pt x="1" y="67"/>
                    <a:pt x="42" y="119"/>
                  </a:cubicBezTo>
                  <a:lnTo>
                    <a:pt x="69" y="145"/>
                  </a:lnTo>
                  <a:cubicBezTo>
                    <a:pt x="83" y="157"/>
                    <a:pt x="99" y="162"/>
                    <a:pt x="114" y="162"/>
                  </a:cubicBezTo>
                  <a:cubicBezTo>
                    <a:pt x="171" y="162"/>
                    <a:pt x="220" y="94"/>
                    <a:pt x="179" y="50"/>
                  </a:cubicBezTo>
                  <a:cubicBezTo>
                    <a:pt x="166" y="37"/>
                    <a:pt x="150" y="24"/>
                    <a:pt x="150" y="24"/>
                  </a:cubicBezTo>
                  <a:cubicBezTo>
                    <a:pt x="134" y="8"/>
                    <a:pt x="116"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4642368" y="4311555"/>
              <a:ext cx="73023" cy="36107"/>
            </a:xfrm>
            <a:custGeom>
              <a:avLst/>
              <a:gdLst/>
              <a:ahLst/>
              <a:cxnLst/>
              <a:rect l="l" t="t" r="r" b="b"/>
              <a:pathLst>
                <a:path w="271" h="134" extrusionOk="0">
                  <a:moveTo>
                    <a:pt x="82" y="0"/>
                  </a:moveTo>
                  <a:cubicBezTo>
                    <a:pt x="0" y="0"/>
                    <a:pt x="0" y="134"/>
                    <a:pt x="82" y="134"/>
                  </a:cubicBezTo>
                  <a:lnTo>
                    <a:pt x="189" y="134"/>
                  </a:lnTo>
                  <a:cubicBezTo>
                    <a:pt x="271" y="134"/>
                    <a:pt x="27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4492016" y="3060782"/>
              <a:ext cx="88382" cy="89729"/>
            </a:xfrm>
            <a:custGeom>
              <a:avLst/>
              <a:gdLst/>
              <a:ahLst/>
              <a:cxnLst/>
              <a:rect l="l" t="t" r="r" b="b"/>
              <a:pathLst>
                <a:path w="328" h="333" extrusionOk="0">
                  <a:moveTo>
                    <a:pt x="97" y="1"/>
                  </a:moveTo>
                  <a:cubicBezTo>
                    <a:pt x="37" y="1"/>
                    <a:pt x="1" y="92"/>
                    <a:pt x="57" y="135"/>
                  </a:cubicBezTo>
                  <a:cubicBezTo>
                    <a:pt x="122" y="178"/>
                    <a:pt x="164" y="230"/>
                    <a:pt x="203" y="298"/>
                  </a:cubicBezTo>
                  <a:cubicBezTo>
                    <a:pt x="215" y="320"/>
                    <a:pt x="240" y="332"/>
                    <a:pt x="269" y="332"/>
                  </a:cubicBezTo>
                  <a:cubicBezTo>
                    <a:pt x="279" y="332"/>
                    <a:pt x="290" y="331"/>
                    <a:pt x="301" y="327"/>
                  </a:cubicBezTo>
                  <a:cubicBezTo>
                    <a:pt x="327" y="298"/>
                    <a:pt x="327" y="259"/>
                    <a:pt x="314" y="230"/>
                  </a:cubicBezTo>
                  <a:cubicBezTo>
                    <a:pt x="272" y="135"/>
                    <a:pt x="203" y="67"/>
                    <a:pt x="138" y="15"/>
                  </a:cubicBezTo>
                  <a:cubicBezTo>
                    <a:pt x="124" y="5"/>
                    <a:pt x="11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3830790" y="2088078"/>
              <a:ext cx="2705623" cy="2513207"/>
            </a:xfrm>
            <a:custGeom>
              <a:avLst/>
              <a:gdLst/>
              <a:ahLst/>
              <a:cxnLst/>
              <a:rect l="l" t="t" r="r" b="b"/>
              <a:pathLst>
                <a:path w="10041" h="9327" extrusionOk="0">
                  <a:moveTo>
                    <a:pt x="8700" y="186"/>
                  </a:moveTo>
                  <a:cubicBezTo>
                    <a:pt x="8733" y="186"/>
                    <a:pt x="8763" y="199"/>
                    <a:pt x="8780" y="231"/>
                  </a:cubicBezTo>
                  <a:cubicBezTo>
                    <a:pt x="8793" y="244"/>
                    <a:pt x="8832" y="274"/>
                    <a:pt x="8806" y="300"/>
                  </a:cubicBezTo>
                  <a:cubicBezTo>
                    <a:pt x="8738" y="257"/>
                    <a:pt x="8682" y="231"/>
                    <a:pt x="8630" y="205"/>
                  </a:cubicBezTo>
                  <a:cubicBezTo>
                    <a:pt x="8652" y="193"/>
                    <a:pt x="8677" y="186"/>
                    <a:pt x="8700" y="186"/>
                  </a:cubicBezTo>
                  <a:close/>
                  <a:moveTo>
                    <a:pt x="8454" y="326"/>
                  </a:moveTo>
                  <a:cubicBezTo>
                    <a:pt x="8454" y="355"/>
                    <a:pt x="8438" y="394"/>
                    <a:pt x="8454" y="420"/>
                  </a:cubicBezTo>
                  <a:cubicBezTo>
                    <a:pt x="8454" y="449"/>
                    <a:pt x="8480" y="475"/>
                    <a:pt x="8493" y="502"/>
                  </a:cubicBezTo>
                  <a:cubicBezTo>
                    <a:pt x="8454" y="502"/>
                    <a:pt x="8438" y="475"/>
                    <a:pt x="8425" y="449"/>
                  </a:cubicBezTo>
                  <a:cubicBezTo>
                    <a:pt x="8412" y="394"/>
                    <a:pt x="8425" y="339"/>
                    <a:pt x="8454" y="326"/>
                  </a:cubicBezTo>
                  <a:close/>
                  <a:moveTo>
                    <a:pt x="9566" y="298"/>
                  </a:moveTo>
                  <a:cubicBezTo>
                    <a:pt x="9610" y="298"/>
                    <a:pt x="9654" y="314"/>
                    <a:pt x="9689" y="355"/>
                  </a:cubicBezTo>
                  <a:cubicBezTo>
                    <a:pt x="9702" y="381"/>
                    <a:pt x="9728" y="407"/>
                    <a:pt x="9741" y="436"/>
                  </a:cubicBezTo>
                  <a:cubicBezTo>
                    <a:pt x="9757" y="489"/>
                    <a:pt x="9715" y="531"/>
                    <a:pt x="9702" y="570"/>
                  </a:cubicBezTo>
                  <a:cubicBezTo>
                    <a:pt x="9668" y="611"/>
                    <a:pt x="9636" y="623"/>
                    <a:pt x="9601" y="623"/>
                  </a:cubicBezTo>
                  <a:cubicBezTo>
                    <a:pt x="9578" y="623"/>
                    <a:pt x="9553" y="617"/>
                    <a:pt x="9526" y="612"/>
                  </a:cubicBezTo>
                  <a:cubicBezTo>
                    <a:pt x="9515" y="609"/>
                    <a:pt x="9506" y="607"/>
                    <a:pt x="9499" y="607"/>
                  </a:cubicBezTo>
                  <a:cubicBezTo>
                    <a:pt x="9476" y="607"/>
                    <a:pt x="9464" y="622"/>
                    <a:pt x="9444" y="651"/>
                  </a:cubicBezTo>
                  <a:cubicBezTo>
                    <a:pt x="9415" y="707"/>
                    <a:pt x="9376" y="762"/>
                    <a:pt x="9350" y="814"/>
                  </a:cubicBezTo>
                  <a:cubicBezTo>
                    <a:pt x="9321" y="857"/>
                    <a:pt x="9308" y="896"/>
                    <a:pt x="9294" y="951"/>
                  </a:cubicBezTo>
                  <a:cubicBezTo>
                    <a:pt x="9281" y="990"/>
                    <a:pt x="9268" y="1045"/>
                    <a:pt x="9252" y="1101"/>
                  </a:cubicBezTo>
                  <a:lnTo>
                    <a:pt x="9239" y="1114"/>
                  </a:lnTo>
                  <a:cubicBezTo>
                    <a:pt x="9232" y="1112"/>
                    <a:pt x="9225" y="1111"/>
                    <a:pt x="9219" y="1111"/>
                  </a:cubicBezTo>
                  <a:cubicBezTo>
                    <a:pt x="9178" y="1111"/>
                    <a:pt x="9150" y="1142"/>
                    <a:pt x="9106" y="1153"/>
                  </a:cubicBezTo>
                  <a:cubicBezTo>
                    <a:pt x="9187" y="938"/>
                    <a:pt x="9321" y="762"/>
                    <a:pt x="9431" y="557"/>
                  </a:cubicBezTo>
                  <a:lnTo>
                    <a:pt x="9431" y="557"/>
                  </a:lnTo>
                  <a:cubicBezTo>
                    <a:pt x="9422" y="559"/>
                    <a:pt x="9414" y="559"/>
                    <a:pt x="9407" y="559"/>
                  </a:cubicBezTo>
                  <a:cubicBezTo>
                    <a:pt x="9363" y="559"/>
                    <a:pt x="9363" y="527"/>
                    <a:pt x="9363" y="502"/>
                  </a:cubicBezTo>
                  <a:cubicBezTo>
                    <a:pt x="9376" y="462"/>
                    <a:pt x="9363" y="407"/>
                    <a:pt x="9402" y="368"/>
                  </a:cubicBezTo>
                  <a:cubicBezTo>
                    <a:pt x="9442" y="328"/>
                    <a:pt x="9504" y="298"/>
                    <a:pt x="9566" y="298"/>
                  </a:cubicBezTo>
                  <a:close/>
                  <a:moveTo>
                    <a:pt x="3515" y="2007"/>
                  </a:moveTo>
                  <a:cubicBezTo>
                    <a:pt x="3516" y="2009"/>
                    <a:pt x="3520" y="2009"/>
                    <a:pt x="3527" y="2009"/>
                  </a:cubicBezTo>
                  <a:cubicBezTo>
                    <a:pt x="3523" y="2009"/>
                    <a:pt x="3519" y="2008"/>
                    <a:pt x="3515" y="2007"/>
                  </a:cubicBezTo>
                  <a:close/>
                  <a:moveTo>
                    <a:pt x="5657" y="788"/>
                  </a:moveTo>
                  <a:cubicBezTo>
                    <a:pt x="5751" y="843"/>
                    <a:pt x="5930" y="1397"/>
                    <a:pt x="5914" y="1589"/>
                  </a:cubicBezTo>
                  <a:lnTo>
                    <a:pt x="5901" y="1576"/>
                  </a:lnTo>
                  <a:cubicBezTo>
                    <a:pt x="5901" y="1589"/>
                    <a:pt x="5888" y="1615"/>
                    <a:pt x="5888" y="1628"/>
                  </a:cubicBezTo>
                  <a:cubicBezTo>
                    <a:pt x="5888" y="1658"/>
                    <a:pt x="5901" y="1684"/>
                    <a:pt x="5914" y="1723"/>
                  </a:cubicBezTo>
                  <a:cubicBezTo>
                    <a:pt x="5930" y="1791"/>
                    <a:pt x="5888" y="1847"/>
                    <a:pt x="5833" y="1886"/>
                  </a:cubicBezTo>
                  <a:cubicBezTo>
                    <a:pt x="5738" y="1928"/>
                    <a:pt x="5657" y="1983"/>
                    <a:pt x="5562" y="2035"/>
                  </a:cubicBezTo>
                  <a:cubicBezTo>
                    <a:pt x="5553" y="2040"/>
                    <a:pt x="5543" y="2043"/>
                    <a:pt x="5533" y="2043"/>
                  </a:cubicBezTo>
                  <a:cubicBezTo>
                    <a:pt x="5517" y="2043"/>
                    <a:pt x="5502" y="2034"/>
                    <a:pt x="5494" y="2009"/>
                  </a:cubicBezTo>
                  <a:cubicBezTo>
                    <a:pt x="5481" y="1967"/>
                    <a:pt x="5442" y="1928"/>
                    <a:pt x="5413" y="1902"/>
                  </a:cubicBezTo>
                  <a:lnTo>
                    <a:pt x="5292" y="1778"/>
                  </a:lnTo>
                  <a:cubicBezTo>
                    <a:pt x="5279" y="1765"/>
                    <a:pt x="5279" y="1765"/>
                    <a:pt x="5250" y="1765"/>
                  </a:cubicBezTo>
                  <a:cubicBezTo>
                    <a:pt x="5318" y="1723"/>
                    <a:pt x="5373" y="1697"/>
                    <a:pt x="5426" y="1658"/>
                  </a:cubicBezTo>
                  <a:cubicBezTo>
                    <a:pt x="5468" y="1641"/>
                    <a:pt x="5494" y="1641"/>
                    <a:pt x="5523" y="1628"/>
                  </a:cubicBezTo>
                  <a:cubicBezTo>
                    <a:pt x="5536" y="1615"/>
                    <a:pt x="5536" y="1602"/>
                    <a:pt x="5549" y="1576"/>
                  </a:cubicBezTo>
                  <a:cubicBezTo>
                    <a:pt x="5507" y="1576"/>
                    <a:pt x="5494" y="1576"/>
                    <a:pt x="5468" y="1589"/>
                  </a:cubicBezTo>
                  <a:cubicBezTo>
                    <a:pt x="5413" y="1479"/>
                    <a:pt x="5360" y="1384"/>
                    <a:pt x="5318" y="1290"/>
                  </a:cubicBezTo>
                  <a:cubicBezTo>
                    <a:pt x="5305" y="1264"/>
                    <a:pt x="5292" y="1234"/>
                    <a:pt x="5263" y="1208"/>
                  </a:cubicBezTo>
                  <a:lnTo>
                    <a:pt x="5263" y="1195"/>
                  </a:lnTo>
                  <a:cubicBezTo>
                    <a:pt x="5250" y="1169"/>
                    <a:pt x="5224" y="1140"/>
                    <a:pt x="5211" y="1114"/>
                  </a:cubicBezTo>
                  <a:cubicBezTo>
                    <a:pt x="5198" y="1101"/>
                    <a:pt x="5211" y="1088"/>
                    <a:pt x="5211" y="1071"/>
                  </a:cubicBezTo>
                  <a:cubicBezTo>
                    <a:pt x="5224" y="1080"/>
                    <a:pt x="5241" y="1080"/>
                    <a:pt x="5258" y="1080"/>
                  </a:cubicBezTo>
                  <a:cubicBezTo>
                    <a:pt x="5275" y="1080"/>
                    <a:pt x="5292" y="1080"/>
                    <a:pt x="5305" y="1088"/>
                  </a:cubicBezTo>
                  <a:cubicBezTo>
                    <a:pt x="5344" y="1114"/>
                    <a:pt x="5373" y="1153"/>
                    <a:pt x="5400" y="1195"/>
                  </a:cubicBezTo>
                  <a:cubicBezTo>
                    <a:pt x="5400" y="1195"/>
                    <a:pt x="5400" y="1182"/>
                    <a:pt x="5413" y="1182"/>
                  </a:cubicBezTo>
                  <a:cubicBezTo>
                    <a:pt x="5387" y="1140"/>
                    <a:pt x="5360" y="1114"/>
                    <a:pt x="5318" y="1071"/>
                  </a:cubicBezTo>
                  <a:cubicBezTo>
                    <a:pt x="5413" y="1032"/>
                    <a:pt x="5507" y="977"/>
                    <a:pt x="5605" y="938"/>
                  </a:cubicBezTo>
                  <a:cubicBezTo>
                    <a:pt x="5618" y="977"/>
                    <a:pt x="5644" y="1019"/>
                    <a:pt x="5670" y="1071"/>
                  </a:cubicBezTo>
                  <a:cubicBezTo>
                    <a:pt x="5670" y="1058"/>
                    <a:pt x="5686" y="1045"/>
                    <a:pt x="5670" y="1045"/>
                  </a:cubicBezTo>
                  <a:cubicBezTo>
                    <a:pt x="5657" y="1006"/>
                    <a:pt x="5631" y="977"/>
                    <a:pt x="5618" y="951"/>
                  </a:cubicBezTo>
                  <a:lnTo>
                    <a:pt x="5618" y="883"/>
                  </a:lnTo>
                  <a:cubicBezTo>
                    <a:pt x="5631" y="857"/>
                    <a:pt x="5644" y="814"/>
                    <a:pt x="5657" y="788"/>
                  </a:cubicBezTo>
                  <a:close/>
                  <a:moveTo>
                    <a:pt x="4889" y="1897"/>
                  </a:moveTo>
                  <a:cubicBezTo>
                    <a:pt x="4910" y="1897"/>
                    <a:pt x="4933" y="1915"/>
                    <a:pt x="4966" y="1915"/>
                  </a:cubicBezTo>
                  <a:cubicBezTo>
                    <a:pt x="4937" y="1954"/>
                    <a:pt x="4937" y="1967"/>
                    <a:pt x="4979" y="1967"/>
                  </a:cubicBezTo>
                  <a:cubicBezTo>
                    <a:pt x="4992" y="1983"/>
                    <a:pt x="5005" y="1996"/>
                    <a:pt x="5019" y="2009"/>
                  </a:cubicBezTo>
                  <a:cubicBezTo>
                    <a:pt x="5035" y="2022"/>
                    <a:pt x="5048" y="2022"/>
                    <a:pt x="5061" y="2035"/>
                  </a:cubicBezTo>
                  <a:cubicBezTo>
                    <a:pt x="5074" y="2035"/>
                    <a:pt x="5087" y="2048"/>
                    <a:pt x="5100" y="2065"/>
                  </a:cubicBezTo>
                  <a:cubicBezTo>
                    <a:pt x="5048" y="2091"/>
                    <a:pt x="4992" y="2117"/>
                    <a:pt x="4953" y="2146"/>
                  </a:cubicBezTo>
                  <a:cubicBezTo>
                    <a:pt x="4898" y="2172"/>
                    <a:pt x="4843" y="2198"/>
                    <a:pt x="4791" y="2228"/>
                  </a:cubicBezTo>
                  <a:cubicBezTo>
                    <a:pt x="4771" y="2237"/>
                    <a:pt x="4754" y="2241"/>
                    <a:pt x="4737" y="2241"/>
                  </a:cubicBezTo>
                  <a:cubicBezTo>
                    <a:pt x="4706" y="2241"/>
                    <a:pt x="4679" y="2226"/>
                    <a:pt x="4654" y="2198"/>
                  </a:cubicBezTo>
                  <a:lnTo>
                    <a:pt x="4898" y="2078"/>
                  </a:lnTo>
                  <a:cubicBezTo>
                    <a:pt x="4937" y="2048"/>
                    <a:pt x="4979" y="2035"/>
                    <a:pt x="5019" y="2009"/>
                  </a:cubicBezTo>
                  <a:lnTo>
                    <a:pt x="5019" y="2009"/>
                  </a:lnTo>
                  <a:cubicBezTo>
                    <a:pt x="4953" y="2035"/>
                    <a:pt x="4885" y="2065"/>
                    <a:pt x="4804" y="2104"/>
                  </a:cubicBezTo>
                  <a:cubicBezTo>
                    <a:pt x="4748" y="2130"/>
                    <a:pt x="4693" y="2159"/>
                    <a:pt x="4641" y="2185"/>
                  </a:cubicBezTo>
                  <a:cubicBezTo>
                    <a:pt x="4628" y="2185"/>
                    <a:pt x="4598" y="2159"/>
                    <a:pt x="4572" y="2146"/>
                  </a:cubicBezTo>
                  <a:cubicBezTo>
                    <a:pt x="4559" y="2130"/>
                    <a:pt x="4546" y="2130"/>
                    <a:pt x="4530" y="2104"/>
                  </a:cubicBezTo>
                  <a:cubicBezTo>
                    <a:pt x="4546" y="2091"/>
                    <a:pt x="4559" y="2065"/>
                    <a:pt x="4585" y="2048"/>
                  </a:cubicBezTo>
                  <a:cubicBezTo>
                    <a:pt x="4641" y="2022"/>
                    <a:pt x="4693" y="1996"/>
                    <a:pt x="4735" y="1967"/>
                  </a:cubicBezTo>
                  <a:cubicBezTo>
                    <a:pt x="4791" y="1941"/>
                    <a:pt x="4830" y="1915"/>
                    <a:pt x="4872" y="1902"/>
                  </a:cubicBezTo>
                  <a:cubicBezTo>
                    <a:pt x="4878" y="1898"/>
                    <a:pt x="4883" y="1897"/>
                    <a:pt x="4889" y="1897"/>
                  </a:cubicBezTo>
                  <a:close/>
                  <a:moveTo>
                    <a:pt x="5101" y="2085"/>
                  </a:moveTo>
                  <a:cubicBezTo>
                    <a:pt x="5112" y="2085"/>
                    <a:pt x="5125" y="2091"/>
                    <a:pt x="5142" y="2091"/>
                  </a:cubicBezTo>
                  <a:lnTo>
                    <a:pt x="5142" y="2104"/>
                  </a:lnTo>
                  <a:cubicBezTo>
                    <a:pt x="5019" y="2159"/>
                    <a:pt x="4898" y="2211"/>
                    <a:pt x="4761" y="2280"/>
                  </a:cubicBezTo>
                  <a:lnTo>
                    <a:pt x="4761" y="2267"/>
                  </a:lnTo>
                  <a:cubicBezTo>
                    <a:pt x="4791" y="2241"/>
                    <a:pt x="4830" y="2228"/>
                    <a:pt x="4856" y="2211"/>
                  </a:cubicBezTo>
                  <a:cubicBezTo>
                    <a:pt x="4937" y="2172"/>
                    <a:pt x="5005" y="2130"/>
                    <a:pt x="5087" y="2091"/>
                  </a:cubicBezTo>
                  <a:cubicBezTo>
                    <a:pt x="5091" y="2086"/>
                    <a:pt x="5096" y="2085"/>
                    <a:pt x="5101" y="2085"/>
                  </a:cubicBezTo>
                  <a:close/>
                  <a:moveTo>
                    <a:pt x="5168" y="2117"/>
                  </a:moveTo>
                  <a:cubicBezTo>
                    <a:pt x="5198" y="2130"/>
                    <a:pt x="5224" y="2146"/>
                    <a:pt x="5250" y="2146"/>
                  </a:cubicBezTo>
                  <a:cubicBezTo>
                    <a:pt x="5129" y="2211"/>
                    <a:pt x="4992" y="2267"/>
                    <a:pt x="4872" y="2322"/>
                  </a:cubicBezTo>
                  <a:cubicBezTo>
                    <a:pt x="4872" y="2326"/>
                    <a:pt x="4873" y="2328"/>
                    <a:pt x="4875" y="2330"/>
                  </a:cubicBezTo>
                  <a:lnTo>
                    <a:pt x="4875" y="2330"/>
                  </a:lnTo>
                  <a:cubicBezTo>
                    <a:pt x="4849" y="2319"/>
                    <a:pt x="4825" y="2307"/>
                    <a:pt x="4791" y="2293"/>
                  </a:cubicBezTo>
                  <a:cubicBezTo>
                    <a:pt x="4830" y="2267"/>
                    <a:pt x="4856" y="2254"/>
                    <a:pt x="4898" y="2241"/>
                  </a:cubicBezTo>
                  <a:cubicBezTo>
                    <a:pt x="4966" y="2198"/>
                    <a:pt x="5048" y="2159"/>
                    <a:pt x="5116" y="2130"/>
                  </a:cubicBezTo>
                  <a:cubicBezTo>
                    <a:pt x="5129" y="2117"/>
                    <a:pt x="5155" y="2117"/>
                    <a:pt x="5168" y="2117"/>
                  </a:cubicBezTo>
                  <a:close/>
                  <a:moveTo>
                    <a:pt x="2169" y="1886"/>
                  </a:moveTo>
                  <a:cubicBezTo>
                    <a:pt x="2198" y="1967"/>
                    <a:pt x="2237" y="2035"/>
                    <a:pt x="2250" y="2117"/>
                  </a:cubicBezTo>
                  <a:cubicBezTo>
                    <a:pt x="2250" y="2172"/>
                    <a:pt x="2224" y="2228"/>
                    <a:pt x="2169" y="2241"/>
                  </a:cubicBezTo>
                  <a:cubicBezTo>
                    <a:pt x="2156" y="2254"/>
                    <a:pt x="2156" y="2254"/>
                    <a:pt x="2143" y="2267"/>
                  </a:cubicBezTo>
                  <a:cubicBezTo>
                    <a:pt x="2088" y="2339"/>
                    <a:pt x="2016" y="2362"/>
                    <a:pt x="1941" y="2362"/>
                  </a:cubicBezTo>
                  <a:cubicBezTo>
                    <a:pt x="1904" y="2362"/>
                    <a:pt x="1867" y="2357"/>
                    <a:pt x="1830" y="2348"/>
                  </a:cubicBezTo>
                  <a:cubicBezTo>
                    <a:pt x="1736" y="2335"/>
                    <a:pt x="1654" y="2309"/>
                    <a:pt x="1573" y="2293"/>
                  </a:cubicBezTo>
                  <a:cubicBezTo>
                    <a:pt x="1534" y="2280"/>
                    <a:pt x="1505" y="2280"/>
                    <a:pt x="1479" y="2280"/>
                  </a:cubicBezTo>
                  <a:cubicBezTo>
                    <a:pt x="1452" y="2267"/>
                    <a:pt x="1423" y="2267"/>
                    <a:pt x="1384" y="2254"/>
                  </a:cubicBezTo>
                  <a:cubicBezTo>
                    <a:pt x="1384" y="2254"/>
                    <a:pt x="1355" y="2267"/>
                    <a:pt x="1342" y="2280"/>
                  </a:cubicBezTo>
                  <a:cubicBezTo>
                    <a:pt x="1355" y="2211"/>
                    <a:pt x="1397" y="2185"/>
                    <a:pt x="1436" y="2172"/>
                  </a:cubicBezTo>
                  <a:cubicBezTo>
                    <a:pt x="1560" y="2104"/>
                    <a:pt x="1680" y="2035"/>
                    <a:pt x="1791" y="1983"/>
                  </a:cubicBezTo>
                  <a:cubicBezTo>
                    <a:pt x="1843" y="1954"/>
                    <a:pt x="1912" y="1941"/>
                    <a:pt x="1967" y="1928"/>
                  </a:cubicBezTo>
                  <a:cubicBezTo>
                    <a:pt x="2035" y="1915"/>
                    <a:pt x="2104" y="1902"/>
                    <a:pt x="2169" y="1886"/>
                  </a:cubicBezTo>
                  <a:close/>
                  <a:moveTo>
                    <a:pt x="7327" y="2267"/>
                  </a:moveTo>
                  <a:cubicBezTo>
                    <a:pt x="7354" y="2280"/>
                    <a:pt x="7409" y="2254"/>
                    <a:pt x="7422" y="2309"/>
                  </a:cubicBezTo>
                  <a:cubicBezTo>
                    <a:pt x="7448" y="2361"/>
                    <a:pt x="7477" y="2403"/>
                    <a:pt x="7503" y="2456"/>
                  </a:cubicBezTo>
                  <a:cubicBezTo>
                    <a:pt x="7516" y="2472"/>
                    <a:pt x="7503" y="2511"/>
                    <a:pt x="7503" y="2537"/>
                  </a:cubicBezTo>
                  <a:cubicBezTo>
                    <a:pt x="7490" y="2530"/>
                    <a:pt x="7476" y="2530"/>
                    <a:pt x="7463" y="2530"/>
                  </a:cubicBezTo>
                  <a:cubicBezTo>
                    <a:pt x="7449" y="2530"/>
                    <a:pt x="7435" y="2530"/>
                    <a:pt x="7422" y="2524"/>
                  </a:cubicBezTo>
                  <a:cubicBezTo>
                    <a:pt x="7403" y="2512"/>
                    <a:pt x="7382" y="2506"/>
                    <a:pt x="7361" y="2506"/>
                  </a:cubicBezTo>
                  <a:cubicBezTo>
                    <a:pt x="7335" y="2506"/>
                    <a:pt x="7308" y="2515"/>
                    <a:pt x="7285" y="2537"/>
                  </a:cubicBezTo>
                  <a:lnTo>
                    <a:pt x="7272" y="2524"/>
                  </a:lnTo>
                  <a:cubicBezTo>
                    <a:pt x="7285" y="2472"/>
                    <a:pt x="7298" y="2416"/>
                    <a:pt x="7314" y="2361"/>
                  </a:cubicBezTo>
                  <a:lnTo>
                    <a:pt x="7314" y="2322"/>
                  </a:lnTo>
                  <a:cubicBezTo>
                    <a:pt x="7314" y="2309"/>
                    <a:pt x="7327" y="2280"/>
                    <a:pt x="7327" y="2267"/>
                  </a:cubicBezTo>
                  <a:close/>
                  <a:moveTo>
                    <a:pt x="1465" y="2472"/>
                  </a:moveTo>
                  <a:cubicBezTo>
                    <a:pt x="1465" y="2485"/>
                    <a:pt x="1479" y="2511"/>
                    <a:pt x="1505" y="2537"/>
                  </a:cubicBezTo>
                  <a:lnTo>
                    <a:pt x="1436" y="2537"/>
                  </a:lnTo>
                  <a:cubicBezTo>
                    <a:pt x="1431" y="2537"/>
                    <a:pt x="1424" y="2535"/>
                    <a:pt x="1418" y="2535"/>
                  </a:cubicBezTo>
                  <a:cubicBezTo>
                    <a:pt x="1407" y="2535"/>
                    <a:pt x="1397" y="2540"/>
                    <a:pt x="1397" y="2566"/>
                  </a:cubicBezTo>
                  <a:cubicBezTo>
                    <a:pt x="1397" y="2566"/>
                    <a:pt x="1355" y="2579"/>
                    <a:pt x="1342" y="2579"/>
                  </a:cubicBezTo>
                  <a:cubicBezTo>
                    <a:pt x="1329" y="2566"/>
                    <a:pt x="1316" y="2537"/>
                    <a:pt x="1316" y="2524"/>
                  </a:cubicBezTo>
                  <a:cubicBezTo>
                    <a:pt x="1371" y="2511"/>
                    <a:pt x="1410" y="2498"/>
                    <a:pt x="1465" y="2472"/>
                  </a:cubicBezTo>
                  <a:close/>
                  <a:moveTo>
                    <a:pt x="9037" y="2566"/>
                  </a:moveTo>
                  <a:lnTo>
                    <a:pt x="9037" y="2566"/>
                  </a:lnTo>
                  <a:cubicBezTo>
                    <a:pt x="9187" y="2824"/>
                    <a:pt x="9252" y="3081"/>
                    <a:pt x="9321" y="3351"/>
                  </a:cubicBezTo>
                  <a:cubicBezTo>
                    <a:pt x="9281" y="3299"/>
                    <a:pt x="9239" y="3257"/>
                    <a:pt x="9200" y="3205"/>
                  </a:cubicBezTo>
                  <a:cubicBezTo>
                    <a:pt x="9171" y="3175"/>
                    <a:pt x="9158" y="3136"/>
                    <a:pt x="9145" y="3107"/>
                  </a:cubicBezTo>
                  <a:cubicBezTo>
                    <a:pt x="9106" y="3025"/>
                    <a:pt x="9076" y="2944"/>
                    <a:pt x="9050" y="2863"/>
                  </a:cubicBezTo>
                  <a:cubicBezTo>
                    <a:pt x="9008" y="2768"/>
                    <a:pt x="9008" y="2674"/>
                    <a:pt x="9037" y="2566"/>
                  </a:cubicBezTo>
                  <a:close/>
                  <a:moveTo>
                    <a:pt x="7122" y="3175"/>
                  </a:moveTo>
                  <a:cubicBezTo>
                    <a:pt x="7178" y="3188"/>
                    <a:pt x="7217" y="3205"/>
                    <a:pt x="7259" y="3205"/>
                  </a:cubicBezTo>
                  <a:cubicBezTo>
                    <a:pt x="7246" y="3244"/>
                    <a:pt x="7233" y="3286"/>
                    <a:pt x="7233" y="3325"/>
                  </a:cubicBezTo>
                  <a:cubicBezTo>
                    <a:pt x="7223" y="3341"/>
                    <a:pt x="7214" y="3354"/>
                    <a:pt x="7202" y="3354"/>
                  </a:cubicBezTo>
                  <a:cubicBezTo>
                    <a:pt x="7195" y="3354"/>
                    <a:pt x="7187" y="3349"/>
                    <a:pt x="7178" y="3338"/>
                  </a:cubicBezTo>
                  <a:cubicBezTo>
                    <a:pt x="7152" y="3325"/>
                    <a:pt x="7122" y="3299"/>
                    <a:pt x="7096" y="3270"/>
                  </a:cubicBezTo>
                  <a:cubicBezTo>
                    <a:pt x="7083" y="3270"/>
                    <a:pt x="7083" y="3257"/>
                    <a:pt x="7083" y="3257"/>
                  </a:cubicBezTo>
                  <a:cubicBezTo>
                    <a:pt x="7096" y="3231"/>
                    <a:pt x="7109" y="3205"/>
                    <a:pt x="7122" y="3175"/>
                  </a:cubicBezTo>
                  <a:close/>
                  <a:moveTo>
                    <a:pt x="6634" y="3081"/>
                  </a:moveTo>
                  <a:cubicBezTo>
                    <a:pt x="6878" y="3205"/>
                    <a:pt x="7096" y="3351"/>
                    <a:pt x="7298" y="3514"/>
                  </a:cubicBezTo>
                  <a:cubicBezTo>
                    <a:pt x="7259" y="3543"/>
                    <a:pt x="7233" y="3569"/>
                    <a:pt x="7204" y="3612"/>
                  </a:cubicBezTo>
                  <a:cubicBezTo>
                    <a:pt x="7178" y="3651"/>
                    <a:pt x="7135" y="3677"/>
                    <a:pt x="7083" y="3677"/>
                  </a:cubicBezTo>
                  <a:cubicBezTo>
                    <a:pt x="7070" y="3677"/>
                    <a:pt x="7041" y="3693"/>
                    <a:pt x="7015" y="3693"/>
                  </a:cubicBezTo>
                  <a:cubicBezTo>
                    <a:pt x="7002" y="3694"/>
                    <a:pt x="6989" y="3695"/>
                    <a:pt x="6976" y="3695"/>
                  </a:cubicBezTo>
                  <a:cubicBezTo>
                    <a:pt x="6860" y="3695"/>
                    <a:pt x="6776" y="3640"/>
                    <a:pt x="6702" y="3543"/>
                  </a:cubicBezTo>
                  <a:cubicBezTo>
                    <a:pt x="6689" y="3530"/>
                    <a:pt x="6702" y="3501"/>
                    <a:pt x="6689" y="3488"/>
                  </a:cubicBezTo>
                  <a:cubicBezTo>
                    <a:pt x="6676" y="3393"/>
                    <a:pt x="6647" y="3299"/>
                    <a:pt x="6634" y="3218"/>
                  </a:cubicBezTo>
                  <a:cubicBezTo>
                    <a:pt x="6621" y="3175"/>
                    <a:pt x="6634" y="3136"/>
                    <a:pt x="6634" y="3081"/>
                  </a:cubicBezTo>
                  <a:close/>
                  <a:moveTo>
                    <a:pt x="7624" y="3788"/>
                  </a:moveTo>
                  <a:cubicBezTo>
                    <a:pt x="7666" y="3840"/>
                    <a:pt x="7722" y="3882"/>
                    <a:pt x="7761" y="3921"/>
                  </a:cubicBezTo>
                  <a:lnTo>
                    <a:pt x="7748" y="3937"/>
                  </a:lnTo>
                  <a:cubicBezTo>
                    <a:pt x="7711" y="3960"/>
                    <a:pt x="7689" y="3973"/>
                    <a:pt x="7670" y="3973"/>
                  </a:cubicBezTo>
                  <a:cubicBezTo>
                    <a:pt x="7646" y="3973"/>
                    <a:pt x="7629" y="3953"/>
                    <a:pt x="7598" y="3908"/>
                  </a:cubicBezTo>
                  <a:cubicBezTo>
                    <a:pt x="7598" y="3908"/>
                    <a:pt x="7585" y="3895"/>
                    <a:pt x="7585" y="3882"/>
                  </a:cubicBezTo>
                  <a:cubicBezTo>
                    <a:pt x="7598" y="3856"/>
                    <a:pt x="7611" y="3827"/>
                    <a:pt x="7624" y="3788"/>
                  </a:cubicBezTo>
                  <a:close/>
                  <a:moveTo>
                    <a:pt x="7979" y="2742"/>
                  </a:moveTo>
                  <a:cubicBezTo>
                    <a:pt x="7992" y="2797"/>
                    <a:pt x="8005" y="2863"/>
                    <a:pt x="8018" y="2918"/>
                  </a:cubicBezTo>
                  <a:cubicBezTo>
                    <a:pt x="8060" y="3055"/>
                    <a:pt x="8099" y="3175"/>
                    <a:pt x="8142" y="3299"/>
                  </a:cubicBezTo>
                  <a:cubicBezTo>
                    <a:pt x="8155" y="3367"/>
                    <a:pt x="8181" y="3433"/>
                    <a:pt x="8210" y="3501"/>
                  </a:cubicBezTo>
                  <a:cubicBezTo>
                    <a:pt x="8223" y="3514"/>
                    <a:pt x="8223" y="3530"/>
                    <a:pt x="8236" y="3530"/>
                  </a:cubicBezTo>
                  <a:cubicBezTo>
                    <a:pt x="8249" y="3556"/>
                    <a:pt x="8249" y="3582"/>
                    <a:pt x="8223" y="3595"/>
                  </a:cubicBezTo>
                  <a:lnTo>
                    <a:pt x="8210" y="3612"/>
                  </a:lnTo>
                  <a:cubicBezTo>
                    <a:pt x="8181" y="3706"/>
                    <a:pt x="8142" y="3788"/>
                    <a:pt x="8155" y="3895"/>
                  </a:cubicBezTo>
                  <a:cubicBezTo>
                    <a:pt x="8168" y="3963"/>
                    <a:pt x="8168" y="4045"/>
                    <a:pt x="8168" y="4113"/>
                  </a:cubicBezTo>
                  <a:lnTo>
                    <a:pt x="8168" y="4302"/>
                  </a:lnTo>
                  <a:cubicBezTo>
                    <a:pt x="8142" y="4276"/>
                    <a:pt x="8129" y="4247"/>
                    <a:pt x="8099" y="4221"/>
                  </a:cubicBezTo>
                  <a:cubicBezTo>
                    <a:pt x="8086" y="4195"/>
                    <a:pt x="8073" y="4182"/>
                    <a:pt x="8060" y="4152"/>
                  </a:cubicBezTo>
                  <a:cubicBezTo>
                    <a:pt x="8005" y="4113"/>
                    <a:pt x="8031" y="4058"/>
                    <a:pt x="8031" y="4002"/>
                  </a:cubicBezTo>
                  <a:cubicBezTo>
                    <a:pt x="8031" y="3921"/>
                    <a:pt x="8047" y="3856"/>
                    <a:pt x="8047" y="3774"/>
                  </a:cubicBezTo>
                  <a:cubicBezTo>
                    <a:pt x="8060" y="3677"/>
                    <a:pt x="8073" y="3595"/>
                    <a:pt x="8073" y="3514"/>
                  </a:cubicBezTo>
                  <a:lnTo>
                    <a:pt x="8060" y="3501"/>
                  </a:lnTo>
                  <a:cubicBezTo>
                    <a:pt x="8031" y="3693"/>
                    <a:pt x="8018" y="3895"/>
                    <a:pt x="8005" y="4100"/>
                  </a:cubicBezTo>
                  <a:cubicBezTo>
                    <a:pt x="7979" y="4071"/>
                    <a:pt x="7966" y="4058"/>
                    <a:pt x="7949" y="4032"/>
                  </a:cubicBezTo>
                  <a:cubicBezTo>
                    <a:pt x="7897" y="3976"/>
                    <a:pt x="7842" y="3921"/>
                    <a:pt x="7787" y="3856"/>
                  </a:cubicBezTo>
                  <a:cubicBezTo>
                    <a:pt x="7774" y="3840"/>
                    <a:pt x="7774" y="3814"/>
                    <a:pt x="7774" y="3801"/>
                  </a:cubicBezTo>
                  <a:cubicBezTo>
                    <a:pt x="7787" y="3677"/>
                    <a:pt x="7803" y="3569"/>
                    <a:pt x="7816" y="3462"/>
                  </a:cubicBezTo>
                  <a:lnTo>
                    <a:pt x="7816" y="3367"/>
                  </a:lnTo>
                  <a:cubicBezTo>
                    <a:pt x="7787" y="3514"/>
                    <a:pt x="7761" y="3651"/>
                    <a:pt x="7748" y="3801"/>
                  </a:cubicBezTo>
                  <a:cubicBezTo>
                    <a:pt x="7692" y="3788"/>
                    <a:pt x="7679" y="3758"/>
                    <a:pt x="7679" y="3719"/>
                  </a:cubicBezTo>
                  <a:cubicBezTo>
                    <a:pt x="7679" y="3625"/>
                    <a:pt x="7692" y="3514"/>
                    <a:pt x="7705" y="3406"/>
                  </a:cubicBezTo>
                  <a:cubicBezTo>
                    <a:pt x="7705" y="3393"/>
                    <a:pt x="7705" y="3380"/>
                    <a:pt x="7722" y="3351"/>
                  </a:cubicBezTo>
                  <a:lnTo>
                    <a:pt x="7692" y="3351"/>
                  </a:lnTo>
                  <a:cubicBezTo>
                    <a:pt x="7679" y="3488"/>
                    <a:pt x="7666" y="3612"/>
                    <a:pt x="7653" y="3732"/>
                  </a:cubicBezTo>
                  <a:cubicBezTo>
                    <a:pt x="7624" y="3719"/>
                    <a:pt x="7611" y="3706"/>
                    <a:pt x="7598" y="3677"/>
                  </a:cubicBezTo>
                  <a:cubicBezTo>
                    <a:pt x="7572" y="3664"/>
                    <a:pt x="7572" y="3651"/>
                    <a:pt x="7572" y="3625"/>
                  </a:cubicBezTo>
                  <a:cubicBezTo>
                    <a:pt x="7585" y="3556"/>
                    <a:pt x="7585" y="3475"/>
                    <a:pt x="7598" y="3393"/>
                  </a:cubicBezTo>
                  <a:cubicBezTo>
                    <a:pt x="7598" y="3338"/>
                    <a:pt x="7611" y="3286"/>
                    <a:pt x="7624" y="3218"/>
                  </a:cubicBezTo>
                  <a:lnTo>
                    <a:pt x="7611" y="3218"/>
                  </a:lnTo>
                  <a:cubicBezTo>
                    <a:pt x="7611" y="3231"/>
                    <a:pt x="7598" y="3244"/>
                    <a:pt x="7598" y="3244"/>
                  </a:cubicBezTo>
                  <a:cubicBezTo>
                    <a:pt x="7585" y="3312"/>
                    <a:pt x="7585" y="3367"/>
                    <a:pt x="7572" y="3420"/>
                  </a:cubicBezTo>
                  <a:cubicBezTo>
                    <a:pt x="7572" y="3488"/>
                    <a:pt x="7559" y="3556"/>
                    <a:pt x="7542" y="3638"/>
                  </a:cubicBezTo>
                  <a:cubicBezTo>
                    <a:pt x="7503" y="3595"/>
                    <a:pt x="7477" y="3569"/>
                    <a:pt x="7435" y="3543"/>
                  </a:cubicBezTo>
                  <a:cubicBezTo>
                    <a:pt x="7367" y="3488"/>
                    <a:pt x="7314" y="3449"/>
                    <a:pt x="7259" y="3393"/>
                  </a:cubicBezTo>
                  <a:cubicBezTo>
                    <a:pt x="7246" y="3380"/>
                    <a:pt x="7233" y="3367"/>
                    <a:pt x="7246" y="3351"/>
                  </a:cubicBezTo>
                  <a:cubicBezTo>
                    <a:pt x="7259" y="3299"/>
                    <a:pt x="7272" y="3257"/>
                    <a:pt x="7285" y="3205"/>
                  </a:cubicBezTo>
                  <a:cubicBezTo>
                    <a:pt x="7314" y="3205"/>
                    <a:pt x="7340" y="3205"/>
                    <a:pt x="7380" y="3188"/>
                  </a:cubicBezTo>
                  <a:lnTo>
                    <a:pt x="7380" y="3188"/>
                  </a:lnTo>
                  <a:cubicBezTo>
                    <a:pt x="7367" y="3270"/>
                    <a:pt x="7340" y="3338"/>
                    <a:pt x="7327" y="3420"/>
                  </a:cubicBezTo>
                  <a:cubicBezTo>
                    <a:pt x="7340" y="3406"/>
                    <a:pt x="7354" y="3393"/>
                    <a:pt x="7354" y="3393"/>
                  </a:cubicBezTo>
                  <a:cubicBezTo>
                    <a:pt x="7367" y="3338"/>
                    <a:pt x="7396" y="3299"/>
                    <a:pt x="7396" y="3244"/>
                  </a:cubicBezTo>
                  <a:cubicBezTo>
                    <a:pt x="7396" y="3188"/>
                    <a:pt x="7422" y="3175"/>
                    <a:pt x="7461" y="3175"/>
                  </a:cubicBezTo>
                  <a:cubicBezTo>
                    <a:pt x="7559" y="3162"/>
                    <a:pt x="7640" y="3136"/>
                    <a:pt x="7722" y="3081"/>
                  </a:cubicBezTo>
                  <a:cubicBezTo>
                    <a:pt x="7774" y="3055"/>
                    <a:pt x="7829" y="2999"/>
                    <a:pt x="7855" y="2944"/>
                  </a:cubicBezTo>
                  <a:cubicBezTo>
                    <a:pt x="7910" y="2892"/>
                    <a:pt x="7936" y="2811"/>
                    <a:pt x="7979" y="2742"/>
                  </a:cubicBezTo>
                  <a:close/>
                  <a:moveTo>
                    <a:pt x="8194" y="4058"/>
                  </a:moveTo>
                  <a:lnTo>
                    <a:pt x="8194" y="4058"/>
                  </a:lnTo>
                  <a:cubicBezTo>
                    <a:pt x="8223" y="4100"/>
                    <a:pt x="8249" y="4139"/>
                    <a:pt x="8275" y="4182"/>
                  </a:cubicBezTo>
                  <a:cubicBezTo>
                    <a:pt x="8291" y="4195"/>
                    <a:pt x="8291" y="4221"/>
                    <a:pt x="8291" y="4234"/>
                  </a:cubicBezTo>
                  <a:lnTo>
                    <a:pt x="8291" y="4426"/>
                  </a:lnTo>
                  <a:cubicBezTo>
                    <a:pt x="8291" y="4452"/>
                    <a:pt x="8304" y="4478"/>
                    <a:pt x="8304" y="4507"/>
                  </a:cubicBezTo>
                  <a:cubicBezTo>
                    <a:pt x="8262" y="4426"/>
                    <a:pt x="8181" y="4370"/>
                    <a:pt x="8194" y="4263"/>
                  </a:cubicBezTo>
                  <a:cubicBezTo>
                    <a:pt x="8210" y="4195"/>
                    <a:pt x="8194" y="4126"/>
                    <a:pt x="8194" y="4058"/>
                  </a:cubicBezTo>
                  <a:close/>
                  <a:moveTo>
                    <a:pt x="8317" y="4234"/>
                  </a:moveTo>
                  <a:lnTo>
                    <a:pt x="8317" y="4234"/>
                  </a:lnTo>
                  <a:cubicBezTo>
                    <a:pt x="8399" y="4344"/>
                    <a:pt x="8519" y="4397"/>
                    <a:pt x="8575" y="4520"/>
                  </a:cubicBezTo>
                  <a:lnTo>
                    <a:pt x="8575" y="4507"/>
                  </a:lnTo>
                  <a:lnTo>
                    <a:pt x="8575" y="4452"/>
                  </a:lnTo>
                  <a:lnTo>
                    <a:pt x="8588" y="4452"/>
                  </a:lnTo>
                  <a:cubicBezTo>
                    <a:pt x="8656" y="4683"/>
                    <a:pt x="8682" y="4927"/>
                    <a:pt x="8643" y="5172"/>
                  </a:cubicBezTo>
                  <a:cubicBezTo>
                    <a:pt x="8630" y="5142"/>
                    <a:pt x="8617" y="5116"/>
                    <a:pt x="8601" y="5090"/>
                  </a:cubicBezTo>
                  <a:cubicBezTo>
                    <a:pt x="8549" y="4979"/>
                    <a:pt x="8493" y="4872"/>
                    <a:pt x="8438" y="4765"/>
                  </a:cubicBezTo>
                  <a:cubicBezTo>
                    <a:pt x="8386" y="4696"/>
                    <a:pt x="8399" y="4641"/>
                    <a:pt x="8399" y="4572"/>
                  </a:cubicBezTo>
                  <a:lnTo>
                    <a:pt x="8399" y="4410"/>
                  </a:lnTo>
                  <a:lnTo>
                    <a:pt x="8386" y="4410"/>
                  </a:lnTo>
                  <a:lnTo>
                    <a:pt x="8386" y="4628"/>
                  </a:lnTo>
                  <a:cubicBezTo>
                    <a:pt x="8331" y="4602"/>
                    <a:pt x="8304" y="4465"/>
                    <a:pt x="8317" y="4234"/>
                  </a:cubicBezTo>
                  <a:close/>
                  <a:moveTo>
                    <a:pt x="8506" y="990"/>
                  </a:moveTo>
                  <a:cubicBezTo>
                    <a:pt x="8536" y="1006"/>
                    <a:pt x="8536" y="1006"/>
                    <a:pt x="8549" y="1006"/>
                  </a:cubicBezTo>
                  <a:cubicBezTo>
                    <a:pt x="8536" y="1045"/>
                    <a:pt x="8536" y="1071"/>
                    <a:pt x="8519" y="1101"/>
                  </a:cubicBezTo>
                  <a:cubicBezTo>
                    <a:pt x="8519" y="1127"/>
                    <a:pt x="8536" y="1140"/>
                    <a:pt x="8562" y="1140"/>
                  </a:cubicBezTo>
                  <a:cubicBezTo>
                    <a:pt x="8588" y="1153"/>
                    <a:pt x="8588" y="1182"/>
                    <a:pt x="8630" y="1182"/>
                  </a:cubicBezTo>
                  <a:cubicBezTo>
                    <a:pt x="8643" y="1169"/>
                    <a:pt x="8669" y="1169"/>
                    <a:pt x="8699" y="1169"/>
                  </a:cubicBezTo>
                  <a:lnTo>
                    <a:pt x="8699" y="1251"/>
                  </a:lnTo>
                  <a:cubicBezTo>
                    <a:pt x="8699" y="1345"/>
                    <a:pt x="8751" y="1439"/>
                    <a:pt x="8780" y="1547"/>
                  </a:cubicBezTo>
                  <a:lnTo>
                    <a:pt x="8780" y="1602"/>
                  </a:lnTo>
                  <a:cubicBezTo>
                    <a:pt x="8793" y="1641"/>
                    <a:pt x="8806" y="1684"/>
                    <a:pt x="8819" y="1710"/>
                  </a:cubicBezTo>
                  <a:cubicBezTo>
                    <a:pt x="8832" y="1752"/>
                    <a:pt x="8845" y="1791"/>
                    <a:pt x="8861" y="1820"/>
                  </a:cubicBezTo>
                  <a:cubicBezTo>
                    <a:pt x="8861" y="1834"/>
                    <a:pt x="8874" y="1834"/>
                    <a:pt x="8887" y="1834"/>
                  </a:cubicBezTo>
                  <a:cubicBezTo>
                    <a:pt x="8887" y="1834"/>
                    <a:pt x="8887" y="1820"/>
                    <a:pt x="8900" y="1820"/>
                  </a:cubicBezTo>
                  <a:cubicBezTo>
                    <a:pt x="8956" y="1820"/>
                    <a:pt x="8969" y="1791"/>
                    <a:pt x="8969" y="1723"/>
                  </a:cubicBezTo>
                  <a:cubicBezTo>
                    <a:pt x="8995" y="1615"/>
                    <a:pt x="9008" y="1495"/>
                    <a:pt x="9037" y="1384"/>
                  </a:cubicBezTo>
                  <a:lnTo>
                    <a:pt x="9037" y="1371"/>
                  </a:lnTo>
                  <a:lnTo>
                    <a:pt x="9050" y="1371"/>
                  </a:lnTo>
                  <a:cubicBezTo>
                    <a:pt x="9050" y="1413"/>
                    <a:pt x="9050" y="1452"/>
                    <a:pt x="9037" y="1508"/>
                  </a:cubicBezTo>
                  <a:lnTo>
                    <a:pt x="9076" y="1508"/>
                  </a:lnTo>
                  <a:cubicBezTo>
                    <a:pt x="9076" y="1508"/>
                    <a:pt x="9089" y="1508"/>
                    <a:pt x="9089" y="1521"/>
                  </a:cubicBezTo>
                  <a:cubicBezTo>
                    <a:pt x="9089" y="1534"/>
                    <a:pt x="9106" y="1560"/>
                    <a:pt x="9119" y="1589"/>
                  </a:cubicBezTo>
                  <a:lnTo>
                    <a:pt x="9119" y="1628"/>
                  </a:lnTo>
                  <a:cubicBezTo>
                    <a:pt x="9119" y="1752"/>
                    <a:pt x="9119" y="1860"/>
                    <a:pt x="9132" y="1983"/>
                  </a:cubicBezTo>
                  <a:cubicBezTo>
                    <a:pt x="9132" y="1996"/>
                    <a:pt x="9132" y="1996"/>
                    <a:pt x="9145" y="2009"/>
                  </a:cubicBezTo>
                  <a:lnTo>
                    <a:pt x="9145" y="1902"/>
                  </a:lnTo>
                  <a:cubicBezTo>
                    <a:pt x="9132" y="1820"/>
                    <a:pt x="9132" y="1723"/>
                    <a:pt x="9132" y="1641"/>
                  </a:cubicBezTo>
                  <a:cubicBezTo>
                    <a:pt x="9132" y="1628"/>
                    <a:pt x="9145" y="1615"/>
                    <a:pt x="9145" y="1602"/>
                  </a:cubicBezTo>
                  <a:lnTo>
                    <a:pt x="9158" y="1602"/>
                  </a:lnTo>
                  <a:lnTo>
                    <a:pt x="9158" y="1710"/>
                  </a:lnTo>
                  <a:cubicBezTo>
                    <a:pt x="9158" y="1847"/>
                    <a:pt x="9171" y="1967"/>
                    <a:pt x="9187" y="2104"/>
                  </a:cubicBezTo>
                  <a:cubicBezTo>
                    <a:pt x="9187" y="2172"/>
                    <a:pt x="9226" y="2241"/>
                    <a:pt x="9252" y="2309"/>
                  </a:cubicBezTo>
                  <a:cubicBezTo>
                    <a:pt x="9294" y="2403"/>
                    <a:pt x="9334" y="2498"/>
                    <a:pt x="9376" y="2592"/>
                  </a:cubicBezTo>
                  <a:cubicBezTo>
                    <a:pt x="9431" y="2716"/>
                    <a:pt x="9483" y="2837"/>
                    <a:pt x="9526" y="2973"/>
                  </a:cubicBezTo>
                  <a:cubicBezTo>
                    <a:pt x="9552" y="3094"/>
                    <a:pt x="9578" y="3218"/>
                    <a:pt x="9607" y="3338"/>
                  </a:cubicBezTo>
                  <a:cubicBezTo>
                    <a:pt x="9633" y="3475"/>
                    <a:pt x="9659" y="3625"/>
                    <a:pt x="9689" y="3758"/>
                  </a:cubicBezTo>
                  <a:cubicBezTo>
                    <a:pt x="9702" y="3814"/>
                    <a:pt x="9702" y="3856"/>
                    <a:pt x="9715" y="3908"/>
                  </a:cubicBezTo>
                  <a:cubicBezTo>
                    <a:pt x="9741" y="4002"/>
                    <a:pt x="9757" y="4113"/>
                    <a:pt x="9783" y="4208"/>
                  </a:cubicBezTo>
                  <a:cubicBezTo>
                    <a:pt x="9783" y="4247"/>
                    <a:pt x="9796" y="4302"/>
                    <a:pt x="9796" y="4344"/>
                  </a:cubicBezTo>
                  <a:cubicBezTo>
                    <a:pt x="9809" y="4383"/>
                    <a:pt x="9822" y="4410"/>
                    <a:pt x="9822" y="4439"/>
                  </a:cubicBezTo>
                  <a:cubicBezTo>
                    <a:pt x="9822" y="4533"/>
                    <a:pt x="9877" y="4615"/>
                    <a:pt x="9890" y="4696"/>
                  </a:cubicBezTo>
                  <a:cubicBezTo>
                    <a:pt x="9933" y="4804"/>
                    <a:pt x="9946" y="4927"/>
                    <a:pt x="9851" y="5035"/>
                  </a:cubicBezTo>
                  <a:cubicBezTo>
                    <a:pt x="9838" y="5061"/>
                    <a:pt x="9809" y="5077"/>
                    <a:pt x="9796" y="5103"/>
                  </a:cubicBezTo>
                  <a:cubicBezTo>
                    <a:pt x="9783" y="5116"/>
                    <a:pt x="9796" y="5142"/>
                    <a:pt x="9783" y="5172"/>
                  </a:cubicBezTo>
                  <a:cubicBezTo>
                    <a:pt x="9747" y="5195"/>
                    <a:pt x="9708" y="5208"/>
                    <a:pt x="9669" y="5208"/>
                  </a:cubicBezTo>
                  <a:cubicBezTo>
                    <a:pt x="9620" y="5208"/>
                    <a:pt x="9571" y="5188"/>
                    <a:pt x="9526" y="5142"/>
                  </a:cubicBezTo>
                  <a:cubicBezTo>
                    <a:pt x="9552" y="5129"/>
                    <a:pt x="9578" y="5116"/>
                    <a:pt x="9607" y="5103"/>
                  </a:cubicBezTo>
                  <a:cubicBezTo>
                    <a:pt x="9620" y="5090"/>
                    <a:pt x="9633" y="5061"/>
                    <a:pt x="9633" y="5048"/>
                  </a:cubicBezTo>
                  <a:cubicBezTo>
                    <a:pt x="9633" y="5009"/>
                    <a:pt x="9646" y="4996"/>
                    <a:pt x="9676" y="4996"/>
                  </a:cubicBezTo>
                  <a:cubicBezTo>
                    <a:pt x="9715" y="4996"/>
                    <a:pt x="9757" y="4979"/>
                    <a:pt x="9783" y="4940"/>
                  </a:cubicBezTo>
                  <a:lnTo>
                    <a:pt x="9783" y="4914"/>
                  </a:lnTo>
                  <a:cubicBezTo>
                    <a:pt x="9757" y="4953"/>
                    <a:pt x="9702" y="4966"/>
                    <a:pt x="9659" y="4979"/>
                  </a:cubicBezTo>
                  <a:cubicBezTo>
                    <a:pt x="9620" y="4979"/>
                    <a:pt x="9607" y="4979"/>
                    <a:pt x="9607" y="4940"/>
                  </a:cubicBezTo>
                  <a:cubicBezTo>
                    <a:pt x="9594" y="4885"/>
                    <a:pt x="9578" y="4833"/>
                    <a:pt x="9565" y="4778"/>
                  </a:cubicBezTo>
                  <a:cubicBezTo>
                    <a:pt x="9539" y="4641"/>
                    <a:pt x="9470" y="4546"/>
                    <a:pt x="9363" y="4491"/>
                  </a:cubicBezTo>
                  <a:cubicBezTo>
                    <a:pt x="9294" y="4452"/>
                    <a:pt x="9239" y="4397"/>
                    <a:pt x="9158" y="4383"/>
                  </a:cubicBezTo>
                  <a:cubicBezTo>
                    <a:pt x="9063" y="4357"/>
                    <a:pt x="9024" y="4263"/>
                    <a:pt x="8943" y="4221"/>
                  </a:cubicBezTo>
                  <a:cubicBezTo>
                    <a:pt x="8887" y="4195"/>
                    <a:pt x="8845" y="4165"/>
                    <a:pt x="8793" y="4139"/>
                  </a:cubicBezTo>
                  <a:cubicBezTo>
                    <a:pt x="8777" y="4162"/>
                    <a:pt x="8758" y="4173"/>
                    <a:pt x="8740" y="4173"/>
                  </a:cubicBezTo>
                  <a:cubicBezTo>
                    <a:pt x="8725" y="4173"/>
                    <a:pt x="8710" y="4166"/>
                    <a:pt x="8699" y="4152"/>
                  </a:cubicBezTo>
                  <a:cubicBezTo>
                    <a:pt x="8617" y="4032"/>
                    <a:pt x="8536" y="3921"/>
                    <a:pt x="8454" y="3801"/>
                  </a:cubicBezTo>
                  <a:cubicBezTo>
                    <a:pt x="8399" y="3719"/>
                    <a:pt x="8357" y="3625"/>
                    <a:pt x="8317" y="3530"/>
                  </a:cubicBezTo>
                  <a:cubicBezTo>
                    <a:pt x="8249" y="3406"/>
                    <a:pt x="8210" y="3270"/>
                    <a:pt x="8155" y="3136"/>
                  </a:cubicBezTo>
                  <a:cubicBezTo>
                    <a:pt x="8129" y="3042"/>
                    <a:pt x="8112" y="2960"/>
                    <a:pt x="8086" y="2863"/>
                  </a:cubicBezTo>
                  <a:cubicBezTo>
                    <a:pt x="8047" y="2716"/>
                    <a:pt x="8005" y="2566"/>
                    <a:pt x="7966" y="2403"/>
                  </a:cubicBezTo>
                  <a:cubicBezTo>
                    <a:pt x="7936" y="2322"/>
                    <a:pt x="7910" y="2228"/>
                    <a:pt x="7884" y="2130"/>
                  </a:cubicBezTo>
                  <a:cubicBezTo>
                    <a:pt x="7855" y="2009"/>
                    <a:pt x="7816" y="1902"/>
                    <a:pt x="7787" y="1791"/>
                  </a:cubicBezTo>
                  <a:cubicBezTo>
                    <a:pt x="7774" y="1752"/>
                    <a:pt x="7761" y="1710"/>
                    <a:pt x="7735" y="1671"/>
                  </a:cubicBezTo>
                  <a:cubicBezTo>
                    <a:pt x="7735" y="1658"/>
                    <a:pt x="7722" y="1658"/>
                    <a:pt x="7722" y="1658"/>
                  </a:cubicBezTo>
                  <a:cubicBezTo>
                    <a:pt x="7705" y="1658"/>
                    <a:pt x="7679" y="1671"/>
                    <a:pt x="7679" y="1671"/>
                  </a:cubicBezTo>
                  <a:cubicBezTo>
                    <a:pt x="7679" y="1697"/>
                    <a:pt x="7666" y="1723"/>
                    <a:pt x="7679" y="1739"/>
                  </a:cubicBezTo>
                  <a:cubicBezTo>
                    <a:pt x="7735" y="1834"/>
                    <a:pt x="7761" y="1928"/>
                    <a:pt x="7787" y="2022"/>
                  </a:cubicBezTo>
                  <a:cubicBezTo>
                    <a:pt x="7803" y="2091"/>
                    <a:pt x="7829" y="2159"/>
                    <a:pt x="7842" y="2211"/>
                  </a:cubicBezTo>
                  <a:cubicBezTo>
                    <a:pt x="7842" y="2228"/>
                    <a:pt x="7842" y="2228"/>
                    <a:pt x="7829" y="2241"/>
                  </a:cubicBezTo>
                  <a:cubicBezTo>
                    <a:pt x="7816" y="2198"/>
                    <a:pt x="7787" y="2172"/>
                    <a:pt x="7774" y="2130"/>
                  </a:cubicBezTo>
                  <a:cubicBezTo>
                    <a:pt x="7735" y="2035"/>
                    <a:pt x="7692" y="1941"/>
                    <a:pt x="7653" y="1847"/>
                  </a:cubicBezTo>
                  <a:cubicBezTo>
                    <a:pt x="7611" y="1765"/>
                    <a:pt x="7572" y="1684"/>
                    <a:pt x="7572" y="1576"/>
                  </a:cubicBezTo>
                  <a:cubicBezTo>
                    <a:pt x="7585" y="1466"/>
                    <a:pt x="7585" y="1358"/>
                    <a:pt x="7585" y="1251"/>
                  </a:cubicBezTo>
                  <a:cubicBezTo>
                    <a:pt x="7585" y="1208"/>
                    <a:pt x="7585" y="1153"/>
                    <a:pt x="7624" y="1127"/>
                  </a:cubicBezTo>
                  <a:cubicBezTo>
                    <a:pt x="7666" y="1071"/>
                    <a:pt x="7722" y="1032"/>
                    <a:pt x="7774" y="1006"/>
                  </a:cubicBezTo>
                  <a:cubicBezTo>
                    <a:pt x="7787" y="990"/>
                    <a:pt x="7816" y="990"/>
                    <a:pt x="7855" y="990"/>
                  </a:cubicBezTo>
                  <a:cubicBezTo>
                    <a:pt x="7829" y="1019"/>
                    <a:pt x="7816" y="1045"/>
                    <a:pt x="7816" y="1058"/>
                  </a:cubicBezTo>
                  <a:cubicBezTo>
                    <a:pt x="7803" y="1071"/>
                    <a:pt x="7787" y="1101"/>
                    <a:pt x="7787" y="1101"/>
                  </a:cubicBezTo>
                  <a:cubicBezTo>
                    <a:pt x="7803" y="1127"/>
                    <a:pt x="7829" y="1169"/>
                    <a:pt x="7842" y="1182"/>
                  </a:cubicBezTo>
                  <a:cubicBezTo>
                    <a:pt x="7897" y="1208"/>
                    <a:pt x="7923" y="1264"/>
                    <a:pt x="7966" y="1303"/>
                  </a:cubicBezTo>
                  <a:cubicBezTo>
                    <a:pt x="7992" y="1345"/>
                    <a:pt x="8018" y="1371"/>
                    <a:pt x="8060" y="1371"/>
                  </a:cubicBezTo>
                  <a:cubicBezTo>
                    <a:pt x="8129" y="1371"/>
                    <a:pt x="8181" y="1358"/>
                    <a:pt x="8249" y="1358"/>
                  </a:cubicBezTo>
                  <a:cubicBezTo>
                    <a:pt x="8291" y="1426"/>
                    <a:pt x="8331" y="1479"/>
                    <a:pt x="8344" y="1560"/>
                  </a:cubicBezTo>
                  <a:cubicBezTo>
                    <a:pt x="8373" y="1615"/>
                    <a:pt x="8425" y="1641"/>
                    <a:pt x="8454" y="1684"/>
                  </a:cubicBezTo>
                  <a:cubicBezTo>
                    <a:pt x="8493" y="1752"/>
                    <a:pt x="8549" y="1804"/>
                    <a:pt x="8588" y="1860"/>
                  </a:cubicBezTo>
                  <a:cubicBezTo>
                    <a:pt x="8630" y="1915"/>
                    <a:pt x="8682" y="1983"/>
                    <a:pt x="8725" y="2035"/>
                  </a:cubicBezTo>
                  <a:cubicBezTo>
                    <a:pt x="8751" y="2091"/>
                    <a:pt x="8793" y="2146"/>
                    <a:pt x="8819" y="2198"/>
                  </a:cubicBezTo>
                  <a:cubicBezTo>
                    <a:pt x="8832" y="2211"/>
                    <a:pt x="8845" y="2228"/>
                    <a:pt x="8845" y="2241"/>
                  </a:cubicBezTo>
                  <a:cubicBezTo>
                    <a:pt x="8806" y="2280"/>
                    <a:pt x="8751" y="2335"/>
                    <a:pt x="8712" y="2374"/>
                  </a:cubicBezTo>
                  <a:cubicBezTo>
                    <a:pt x="8699" y="2374"/>
                    <a:pt x="8682" y="2361"/>
                    <a:pt x="8669" y="2348"/>
                  </a:cubicBezTo>
                  <a:lnTo>
                    <a:pt x="8669" y="2348"/>
                  </a:lnTo>
                  <a:cubicBezTo>
                    <a:pt x="8669" y="2361"/>
                    <a:pt x="8669" y="2374"/>
                    <a:pt x="8682" y="2374"/>
                  </a:cubicBezTo>
                  <a:cubicBezTo>
                    <a:pt x="8725" y="2416"/>
                    <a:pt x="8699" y="2456"/>
                    <a:pt x="8682" y="2498"/>
                  </a:cubicBezTo>
                  <a:cubicBezTo>
                    <a:pt x="8682" y="2537"/>
                    <a:pt x="8669" y="2566"/>
                    <a:pt x="8669" y="2605"/>
                  </a:cubicBezTo>
                  <a:cubicBezTo>
                    <a:pt x="8669" y="2755"/>
                    <a:pt x="8669" y="2905"/>
                    <a:pt x="8682" y="3042"/>
                  </a:cubicBezTo>
                  <a:cubicBezTo>
                    <a:pt x="8699" y="3205"/>
                    <a:pt x="8764" y="3338"/>
                    <a:pt x="8861" y="3475"/>
                  </a:cubicBezTo>
                  <a:cubicBezTo>
                    <a:pt x="8926" y="3582"/>
                    <a:pt x="9024" y="3677"/>
                    <a:pt x="9106" y="3774"/>
                  </a:cubicBezTo>
                  <a:cubicBezTo>
                    <a:pt x="9187" y="3840"/>
                    <a:pt x="9268" y="3908"/>
                    <a:pt x="9363" y="3963"/>
                  </a:cubicBezTo>
                  <a:cubicBezTo>
                    <a:pt x="9402" y="3989"/>
                    <a:pt x="9389" y="4032"/>
                    <a:pt x="9402" y="4058"/>
                  </a:cubicBezTo>
                  <a:cubicBezTo>
                    <a:pt x="9415" y="4126"/>
                    <a:pt x="9431" y="4182"/>
                    <a:pt x="9444" y="4247"/>
                  </a:cubicBezTo>
                  <a:cubicBezTo>
                    <a:pt x="9470" y="4357"/>
                    <a:pt x="9513" y="4478"/>
                    <a:pt x="9552" y="4602"/>
                  </a:cubicBezTo>
                  <a:cubicBezTo>
                    <a:pt x="9552" y="4589"/>
                    <a:pt x="9552" y="4589"/>
                    <a:pt x="9565" y="4589"/>
                  </a:cubicBezTo>
                  <a:cubicBezTo>
                    <a:pt x="9513" y="4410"/>
                    <a:pt x="9457" y="4234"/>
                    <a:pt x="9415" y="4058"/>
                  </a:cubicBezTo>
                  <a:cubicBezTo>
                    <a:pt x="9444" y="4045"/>
                    <a:pt x="9457" y="4045"/>
                    <a:pt x="9496" y="4032"/>
                  </a:cubicBezTo>
                  <a:cubicBezTo>
                    <a:pt x="9496" y="4045"/>
                    <a:pt x="9513" y="4058"/>
                    <a:pt x="9513" y="4084"/>
                  </a:cubicBezTo>
                  <a:cubicBezTo>
                    <a:pt x="9552" y="4221"/>
                    <a:pt x="9578" y="4370"/>
                    <a:pt x="9607" y="4520"/>
                  </a:cubicBezTo>
                  <a:cubicBezTo>
                    <a:pt x="9633" y="4615"/>
                    <a:pt x="9689" y="4709"/>
                    <a:pt x="9757" y="4778"/>
                  </a:cubicBezTo>
                  <a:cubicBezTo>
                    <a:pt x="9757" y="4765"/>
                    <a:pt x="9770" y="4765"/>
                    <a:pt x="9770" y="4751"/>
                  </a:cubicBezTo>
                  <a:cubicBezTo>
                    <a:pt x="9741" y="4641"/>
                    <a:pt x="9702" y="4533"/>
                    <a:pt x="9676" y="4426"/>
                  </a:cubicBezTo>
                  <a:cubicBezTo>
                    <a:pt x="9633" y="4302"/>
                    <a:pt x="9607" y="4165"/>
                    <a:pt x="9565" y="4045"/>
                  </a:cubicBezTo>
                  <a:cubicBezTo>
                    <a:pt x="9552" y="3963"/>
                    <a:pt x="9539" y="3882"/>
                    <a:pt x="9526" y="3801"/>
                  </a:cubicBezTo>
                  <a:cubicBezTo>
                    <a:pt x="9496" y="3706"/>
                    <a:pt x="9470" y="3625"/>
                    <a:pt x="9457" y="3543"/>
                  </a:cubicBezTo>
                  <a:cubicBezTo>
                    <a:pt x="9444" y="3501"/>
                    <a:pt x="9431" y="3449"/>
                    <a:pt x="9415" y="3406"/>
                  </a:cubicBezTo>
                  <a:cubicBezTo>
                    <a:pt x="9402" y="3338"/>
                    <a:pt x="9389" y="3257"/>
                    <a:pt x="9363" y="3188"/>
                  </a:cubicBezTo>
                  <a:cubicBezTo>
                    <a:pt x="9321" y="3068"/>
                    <a:pt x="9281" y="2931"/>
                    <a:pt x="9226" y="2811"/>
                  </a:cubicBezTo>
                  <a:cubicBezTo>
                    <a:pt x="9171" y="2687"/>
                    <a:pt x="9119" y="2566"/>
                    <a:pt x="9050" y="2456"/>
                  </a:cubicBezTo>
                  <a:cubicBezTo>
                    <a:pt x="8982" y="2335"/>
                    <a:pt x="8913" y="2211"/>
                    <a:pt x="8832" y="2091"/>
                  </a:cubicBezTo>
                  <a:cubicBezTo>
                    <a:pt x="8764" y="1983"/>
                    <a:pt x="8682" y="1873"/>
                    <a:pt x="8601" y="1765"/>
                  </a:cubicBezTo>
                  <a:cubicBezTo>
                    <a:pt x="8601" y="1765"/>
                    <a:pt x="8588" y="1752"/>
                    <a:pt x="8588" y="1739"/>
                  </a:cubicBezTo>
                  <a:cubicBezTo>
                    <a:pt x="8601" y="1641"/>
                    <a:pt x="8549" y="1560"/>
                    <a:pt x="8536" y="1479"/>
                  </a:cubicBezTo>
                  <a:cubicBezTo>
                    <a:pt x="8519" y="1426"/>
                    <a:pt x="8506" y="1384"/>
                    <a:pt x="8506" y="1332"/>
                  </a:cubicBezTo>
                  <a:lnTo>
                    <a:pt x="8506" y="990"/>
                  </a:lnTo>
                  <a:close/>
                  <a:moveTo>
                    <a:pt x="3051" y="4966"/>
                  </a:moveTo>
                  <a:cubicBezTo>
                    <a:pt x="3107" y="5022"/>
                    <a:pt x="3175" y="5077"/>
                    <a:pt x="3214" y="5142"/>
                  </a:cubicBezTo>
                  <a:cubicBezTo>
                    <a:pt x="3244" y="5198"/>
                    <a:pt x="3244" y="5279"/>
                    <a:pt x="3257" y="5334"/>
                  </a:cubicBezTo>
                  <a:cubicBezTo>
                    <a:pt x="3270" y="5374"/>
                    <a:pt x="3283" y="5403"/>
                    <a:pt x="3283" y="5442"/>
                  </a:cubicBezTo>
                  <a:lnTo>
                    <a:pt x="3270" y="5442"/>
                  </a:lnTo>
                  <a:cubicBezTo>
                    <a:pt x="3270" y="5442"/>
                    <a:pt x="3270" y="5429"/>
                    <a:pt x="3257" y="5429"/>
                  </a:cubicBezTo>
                  <a:cubicBezTo>
                    <a:pt x="3244" y="5416"/>
                    <a:pt x="3227" y="5416"/>
                    <a:pt x="3214" y="5403"/>
                  </a:cubicBezTo>
                  <a:cubicBezTo>
                    <a:pt x="3201" y="5403"/>
                    <a:pt x="3188" y="5387"/>
                    <a:pt x="3175" y="5387"/>
                  </a:cubicBezTo>
                  <a:cubicBezTo>
                    <a:pt x="3120" y="5374"/>
                    <a:pt x="3133" y="5321"/>
                    <a:pt x="3120" y="5292"/>
                  </a:cubicBezTo>
                  <a:cubicBezTo>
                    <a:pt x="3107" y="5185"/>
                    <a:pt x="3081" y="5090"/>
                    <a:pt x="3051" y="4996"/>
                  </a:cubicBezTo>
                  <a:lnTo>
                    <a:pt x="3051" y="4966"/>
                  </a:lnTo>
                  <a:close/>
                  <a:moveTo>
                    <a:pt x="3257" y="5159"/>
                  </a:moveTo>
                  <a:cubicBezTo>
                    <a:pt x="3270" y="5172"/>
                    <a:pt x="3283" y="5185"/>
                    <a:pt x="3283" y="5198"/>
                  </a:cubicBezTo>
                  <a:cubicBezTo>
                    <a:pt x="3309" y="5292"/>
                    <a:pt x="3325" y="5403"/>
                    <a:pt x="3338" y="5497"/>
                  </a:cubicBezTo>
                  <a:cubicBezTo>
                    <a:pt x="3338" y="5510"/>
                    <a:pt x="3338" y="5510"/>
                    <a:pt x="3325" y="5510"/>
                  </a:cubicBezTo>
                  <a:cubicBezTo>
                    <a:pt x="3296" y="5403"/>
                    <a:pt x="3270" y="5279"/>
                    <a:pt x="3244" y="5172"/>
                  </a:cubicBezTo>
                  <a:cubicBezTo>
                    <a:pt x="3244" y="5172"/>
                    <a:pt x="3257" y="5172"/>
                    <a:pt x="3257" y="5159"/>
                  </a:cubicBezTo>
                  <a:close/>
                  <a:moveTo>
                    <a:pt x="3338" y="5224"/>
                  </a:moveTo>
                  <a:cubicBezTo>
                    <a:pt x="3419" y="5292"/>
                    <a:pt x="3406" y="5416"/>
                    <a:pt x="3459" y="5510"/>
                  </a:cubicBezTo>
                  <a:lnTo>
                    <a:pt x="3364" y="5510"/>
                  </a:lnTo>
                  <a:cubicBezTo>
                    <a:pt x="3351" y="5416"/>
                    <a:pt x="3338" y="5321"/>
                    <a:pt x="3325" y="5224"/>
                  </a:cubicBezTo>
                  <a:close/>
                  <a:moveTo>
                    <a:pt x="3419" y="5279"/>
                  </a:moveTo>
                  <a:lnTo>
                    <a:pt x="3419" y="5279"/>
                  </a:lnTo>
                  <a:cubicBezTo>
                    <a:pt x="3472" y="5305"/>
                    <a:pt x="3527" y="5321"/>
                    <a:pt x="3569" y="5347"/>
                  </a:cubicBezTo>
                  <a:cubicBezTo>
                    <a:pt x="3582" y="5347"/>
                    <a:pt x="3595" y="5387"/>
                    <a:pt x="3595" y="5416"/>
                  </a:cubicBezTo>
                  <a:lnTo>
                    <a:pt x="3595" y="5468"/>
                  </a:lnTo>
                  <a:cubicBezTo>
                    <a:pt x="3553" y="5497"/>
                    <a:pt x="3514" y="5497"/>
                    <a:pt x="3488" y="5510"/>
                  </a:cubicBezTo>
                  <a:cubicBezTo>
                    <a:pt x="3472" y="5510"/>
                    <a:pt x="3459" y="5497"/>
                    <a:pt x="3459" y="5484"/>
                  </a:cubicBezTo>
                  <a:cubicBezTo>
                    <a:pt x="3446" y="5416"/>
                    <a:pt x="3433" y="5347"/>
                    <a:pt x="3419" y="5279"/>
                  </a:cubicBezTo>
                  <a:close/>
                  <a:moveTo>
                    <a:pt x="2816" y="6098"/>
                  </a:moveTo>
                  <a:cubicBezTo>
                    <a:pt x="2880" y="6098"/>
                    <a:pt x="2945" y="6101"/>
                    <a:pt x="3012" y="6106"/>
                  </a:cubicBezTo>
                  <a:cubicBezTo>
                    <a:pt x="2986" y="6166"/>
                    <a:pt x="2897" y="6190"/>
                    <a:pt x="2803" y="6190"/>
                  </a:cubicBezTo>
                  <a:cubicBezTo>
                    <a:pt x="2701" y="6190"/>
                    <a:pt x="2592" y="6162"/>
                    <a:pt x="2550" y="6119"/>
                  </a:cubicBezTo>
                  <a:cubicBezTo>
                    <a:pt x="2638" y="6104"/>
                    <a:pt x="2725" y="6098"/>
                    <a:pt x="2816" y="6098"/>
                  </a:cubicBezTo>
                  <a:close/>
                  <a:moveTo>
                    <a:pt x="8155" y="4452"/>
                  </a:moveTo>
                  <a:cubicBezTo>
                    <a:pt x="8181" y="4491"/>
                    <a:pt x="8223" y="4533"/>
                    <a:pt x="8249" y="4572"/>
                  </a:cubicBezTo>
                  <a:cubicBezTo>
                    <a:pt x="8304" y="4683"/>
                    <a:pt x="8373" y="4804"/>
                    <a:pt x="8425" y="4914"/>
                  </a:cubicBezTo>
                  <a:cubicBezTo>
                    <a:pt x="8480" y="5022"/>
                    <a:pt x="8536" y="5116"/>
                    <a:pt x="8588" y="5224"/>
                  </a:cubicBezTo>
                  <a:cubicBezTo>
                    <a:pt x="8617" y="5292"/>
                    <a:pt x="8630" y="5374"/>
                    <a:pt x="8643" y="5455"/>
                  </a:cubicBezTo>
                  <a:cubicBezTo>
                    <a:pt x="8656" y="5497"/>
                    <a:pt x="8656" y="5549"/>
                    <a:pt x="8656" y="5605"/>
                  </a:cubicBezTo>
                  <a:cubicBezTo>
                    <a:pt x="8669" y="5673"/>
                    <a:pt x="8643" y="5728"/>
                    <a:pt x="8575" y="5768"/>
                  </a:cubicBezTo>
                  <a:cubicBezTo>
                    <a:pt x="8562" y="5781"/>
                    <a:pt x="8562" y="5810"/>
                    <a:pt x="8549" y="5836"/>
                  </a:cubicBezTo>
                  <a:cubicBezTo>
                    <a:pt x="8536" y="5875"/>
                    <a:pt x="8562" y="5930"/>
                    <a:pt x="8519" y="5973"/>
                  </a:cubicBezTo>
                  <a:cubicBezTo>
                    <a:pt x="8493" y="5999"/>
                    <a:pt x="8454" y="6025"/>
                    <a:pt x="8425" y="6067"/>
                  </a:cubicBezTo>
                  <a:cubicBezTo>
                    <a:pt x="8411" y="6051"/>
                    <a:pt x="8397" y="6040"/>
                    <a:pt x="8384" y="6040"/>
                  </a:cubicBezTo>
                  <a:cubicBezTo>
                    <a:pt x="8373" y="6040"/>
                    <a:pt x="8364" y="6048"/>
                    <a:pt x="8357" y="6067"/>
                  </a:cubicBezTo>
                  <a:cubicBezTo>
                    <a:pt x="8344" y="6080"/>
                    <a:pt x="8304" y="6093"/>
                    <a:pt x="8275" y="6093"/>
                  </a:cubicBezTo>
                  <a:cubicBezTo>
                    <a:pt x="8168" y="6136"/>
                    <a:pt x="8060" y="6175"/>
                    <a:pt x="7949" y="6201"/>
                  </a:cubicBezTo>
                  <a:lnTo>
                    <a:pt x="7936" y="6201"/>
                  </a:lnTo>
                  <a:lnTo>
                    <a:pt x="7936" y="6188"/>
                  </a:lnTo>
                  <a:cubicBezTo>
                    <a:pt x="7979" y="6175"/>
                    <a:pt x="8018" y="6149"/>
                    <a:pt x="8060" y="6136"/>
                  </a:cubicBezTo>
                  <a:cubicBezTo>
                    <a:pt x="8112" y="6136"/>
                    <a:pt x="8155" y="6106"/>
                    <a:pt x="8168" y="6067"/>
                  </a:cubicBezTo>
                  <a:cubicBezTo>
                    <a:pt x="8210" y="5956"/>
                    <a:pt x="8181" y="5875"/>
                    <a:pt x="8142" y="5781"/>
                  </a:cubicBezTo>
                  <a:lnTo>
                    <a:pt x="8142" y="5768"/>
                  </a:lnTo>
                  <a:cubicBezTo>
                    <a:pt x="8112" y="5673"/>
                    <a:pt x="8099" y="5579"/>
                    <a:pt x="8086" y="5497"/>
                  </a:cubicBezTo>
                  <a:cubicBezTo>
                    <a:pt x="8073" y="5429"/>
                    <a:pt x="8047" y="5360"/>
                    <a:pt x="8047" y="5305"/>
                  </a:cubicBezTo>
                  <a:cubicBezTo>
                    <a:pt x="8031" y="5240"/>
                    <a:pt x="8018" y="5159"/>
                    <a:pt x="8018" y="5090"/>
                  </a:cubicBezTo>
                  <a:lnTo>
                    <a:pt x="8018" y="4817"/>
                  </a:lnTo>
                  <a:cubicBezTo>
                    <a:pt x="8031" y="4751"/>
                    <a:pt x="8031" y="4696"/>
                    <a:pt x="8060" y="4641"/>
                  </a:cubicBezTo>
                  <a:cubicBezTo>
                    <a:pt x="8073" y="4589"/>
                    <a:pt x="8099" y="4546"/>
                    <a:pt x="8099" y="4491"/>
                  </a:cubicBezTo>
                  <a:cubicBezTo>
                    <a:pt x="8099" y="4478"/>
                    <a:pt x="8142" y="4465"/>
                    <a:pt x="8155" y="4452"/>
                  </a:cubicBezTo>
                  <a:close/>
                  <a:moveTo>
                    <a:pt x="202" y="5838"/>
                  </a:moveTo>
                  <a:cubicBezTo>
                    <a:pt x="228" y="5838"/>
                    <a:pt x="259" y="5849"/>
                    <a:pt x="296" y="5875"/>
                  </a:cubicBezTo>
                  <a:cubicBezTo>
                    <a:pt x="339" y="5904"/>
                    <a:pt x="394" y="5943"/>
                    <a:pt x="394" y="6012"/>
                  </a:cubicBezTo>
                  <a:cubicBezTo>
                    <a:pt x="420" y="6038"/>
                    <a:pt x="459" y="6067"/>
                    <a:pt x="489" y="6080"/>
                  </a:cubicBezTo>
                  <a:cubicBezTo>
                    <a:pt x="570" y="6106"/>
                    <a:pt x="651" y="6136"/>
                    <a:pt x="733" y="6149"/>
                  </a:cubicBezTo>
                  <a:cubicBezTo>
                    <a:pt x="814" y="6175"/>
                    <a:pt x="896" y="6175"/>
                    <a:pt x="964" y="6188"/>
                  </a:cubicBezTo>
                  <a:lnTo>
                    <a:pt x="1029" y="6188"/>
                  </a:lnTo>
                  <a:cubicBezTo>
                    <a:pt x="1003" y="6201"/>
                    <a:pt x="990" y="6217"/>
                    <a:pt x="990" y="6217"/>
                  </a:cubicBezTo>
                  <a:cubicBezTo>
                    <a:pt x="977" y="6230"/>
                    <a:pt x="948" y="6243"/>
                    <a:pt x="935" y="6269"/>
                  </a:cubicBezTo>
                  <a:cubicBezTo>
                    <a:pt x="924" y="6293"/>
                    <a:pt x="905" y="6315"/>
                    <a:pt x="875" y="6315"/>
                  </a:cubicBezTo>
                  <a:cubicBezTo>
                    <a:pt x="868" y="6315"/>
                    <a:pt x="861" y="6314"/>
                    <a:pt x="853" y="6311"/>
                  </a:cubicBezTo>
                  <a:cubicBezTo>
                    <a:pt x="759" y="6282"/>
                    <a:pt x="664" y="6269"/>
                    <a:pt x="557" y="6243"/>
                  </a:cubicBezTo>
                  <a:cubicBezTo>
                    <a:pt x="502" y="6230"/>
                    <a:pt x="446" y="6217"/>
                    <a:pt x="378" y="6188"/>
                  </a:cubicBezTo>
                  <a:cubicBezTo>
                    <a:pt x="352" y="6175"/>
                    <a:pt x="313" y="6162"/>
                    <a:pt x="270" y="6149"/>
                  </a:cubicBezTo>
                  <a:cubicBezTo>
                    <a:pt x="283" y="6106"/>
                    <a:pt x="283" y="6080"/>
                    <a:pt x="296" y="6054"/>
                  </a:cubicBezTo>
                  <a:cubicBezTo>
                    <a:pt x="313" y="6038"/>
                    <a:pt x="326" y="6038"/>
                    <a:pt x="339" y="6038"/>
                  </a:cubicBezTo>
                  <a:cubicBezTo>
                    <a:pt x="352" y="6025"/>
                    <a:pt x="365" y="6025"/>
                    <a:pt x="394" y="6012"/>
                  </a:cubicBezTo>
                  <a:lnTo>
                    <a:pt x="394" y="6012"/>
                  </a:lnTo>
                  <a:cubicBezTo>
                    <a:pt x="352" y="6025"/>
                    <a:pt x="326" y="6025"/>
                    <a:pt x="283" y="6025"/>
                  </a:cubicBezTo>
                  <a:cubicBezTo>
                    <a:pt x="257" y="6025"/>
                    <a:pt x="257" y="6038"/>
                    <a:pt x="257" y="6067"/>
                  </a:cubicBezTo>
                  <a:cubicBezTo>
                    <a:pt x="270" y="6080"/>
                    <a:pt x="257" y="6106"/>
                    <a:pt x="244" y="6119"/>
                  </a:cubicBezTo>
                  <a:cubicBezTo>
                    <a:pt x="231" y="6136"/>
                    <a:pt x="202" y="6162"/>
                    <a:pt x="189" y="6175"/>
                  </a:cubicBezTo>
                  <a:cubicBezTo>
                    <a:pt x="178" y="6182"/>
                    <a:pt x="166" y="6185"/>
                    <a:pt x="154" y="6185"/>
                  </a:cubicBezTo>
                  <a:cubicBezTo>
                    <a:pt x="122" y="6185"/>
                    <a:pt x="91" y="6164"/>
                    <a:pt x="81" y="6136"/>
                  </a:cubicBezTo>
                  <a:cubicBezTo>
                    <a:pt x="68" y="6080"/>
                    <a:pt x="68" y="6025"/>
                    <a:pt x="68" y="5973"/>
                  </a:cubicBezTo>
                  <a:cubicBezTo>
                    <a:pt x="81" y="5943"/>
                    <a:pt x="107" y="5917"/>
                    <a:pt x="150" y="5917"/>
                  </a:cubicBezTo>
                  <a:cubicBezTo>
                    <a:pt x="231" y="5917"/>
                    <a:pt x="296" y="5943"/>
                    <a:pt x="352" y="5986"/>
                  </a:cubicBezTo>
                  <a:cubicBezTo>
                    <a:pt x="296" y="5904"/>
                    <a:pt x="202" y="5904"/>
                    <a:pt x="121" y="5904"/>
                  </a:cubicBezTo>
                  <a:cubicBezTo>
                    <a:pt x="138" y="5863"/>
                    <a:pt x="164" y="5838"/>
                    <a:pt x="202" y="5838"/>
                  </a:cubicBezTo>
                  <a:close/>
                  <a:moveTo>
                    <a:pt x="1278" y="5002"/>
                  </a:moveTo>
                  <a:cubicBezTo>
                    <a:pt x="1305" y="5002"/>
                    <a:pt x="1329" y="5008"/>
                    <a:pt x="1342" y="5022"/>
                  </a:cubicBezTo>
                  <a:cubicBezTo>
                    <a:pt x="1371" y="5048"/>
                    <a:pt x="1371" y="5090"/>
                    <a:pt x="1384" y="5116"/>
                  </a:cubicBezTo>
                  <a:cubicBezTo>
                    <a:pt x="1436" y="5211"/>
                    <a:pt x="1479" y="5305"/>
                    <a:pt x="1534" y="5403"/>
                  </a:cubicBezTo>
                  <a:cubicBezTo>
                    <a:pt x="1560" y="5484"/>
                    <a:pt x="1615" y="5549"/>
                    <a:pt x="1654" y="5618"/>
                  </a:cubicBezTo>
                  <a:cubicBezTo>
                    <a:pt x="1697" y="5699"/>
                    <a:pt x="1749" y="5768"/>
                    <a:pt x="1791" y="5849"/>
                  </a:cubicBezTo>
                  <a:cubicBezTo>
                    <a:pt x="1817" y="5875"/>
                    <a:pt x="1830" y="5917"/>
                    <a:pt x="1860" y="5956"/>
                  </a:cubicBezTo>
                  <a:cubicBezTo>
                    <a:pt x="1912" y="6038"/>
                    <a:pt x="1980" y="6119"/>
                    <a:pt x="2074" y="6162"/>
                  </a:cubicBezTo>
                  <a:cubicBezTo>
                    <a:pt x="2088" y="6162"/>
                    <a:pt x="2088" y="6162"/>
                    <a:pt x="2088" y="6175"/>
                  </a:cubicBezTo>
                  <a:cubicBezTo>
                    <a:pt x="2074" y="6175"/>
                    <a:pt x="2074" y="6175"/>
                    <a:pt x="2061" y="6188"/>
                  </a:cubicBezTo>
                  <a:cubicBezTo>
                    <a:pt x="2061" y="6188"/>
                    <a:pt x="2048" y="6201"/>
                    <a:pt x="2048" y="6217"/>
                  </a:cubicBezTo>
                  <a:cubicBezTo>
                    <a:pt x="2061" y="6217"/>
                    <a:pt x="2061" y="6230"/>
                    <a:pt x="2074" y="6230"/>
                  </a:cubicBezTo>
                  <a:cubicBezTo>
                    <a:pt x="2117" y="6217"/>
                    <a:pt x="2156" y="6217"/>
                    <a:pt x="2198" y="6217"/>
                  </a:cubicBezTo>
                  <a:cubicBezTo>
                    <a:pt x="2206" y="6214"/>
                    <a:pt x="2213" y="6212"/>
                    <a:pt x="2219" y="6212"/>
                  </a:cubicBezTo>
                  <a:cubicBezTo>
                    <a:pt x="2243" y="6212"/>
                    <a:pt x="2256" y="6235"/>
                    <a:pt x="2280" y="6256"/>
                  </a:cubicBezTo>
                  <a:cubicBezTo>
                    <a:pt x="2211" y="6269"/>
                    <a:pt x="2156" y="6269"/>
                    <a:pt x="2104" y="6269"/>
                  </a:cubicBezTo>
                  <a:cubicBezTo>
                    <a:pt x="2110" y="6290"/>
                    <a:pt x="2140" y="6301"/>
                    <a:pt x="2179" y="6301"/>
                  </a:cubicBezTo>
                  <a:cubicBezTo>
                    <a:pt x="2218" y="6301"/>
                    <a:pt x="2265" y="6290"/>
                    <a:pt x="2306" y="6269"/>
                  </a:cubicBezTo>
                  <a:cubicBezTo>
                    <a:pt x="2306" y="6282"/>
                    <a:pt x="2319" y="6311"/>
                    <a:pt x="2319" y="6324"/>
                  </a:cubicBezTo>
                  <a:cubicBezTo>
                    <a:pt x="2306" y="6324"/>
                    <a:pt x="2293" y="6337"/>
                    <a:pt x="2267" y="6337"/>
                  </a:cubicBezTo>
                  <a:lnTo>
                    <a:pt x="2061" y="6337"/>
                  </a:lnTo>
                  <a:cubicBezTo>
                    <a:pt x="2006" y="6337"/>
                    <a:pt x="1967" y="6311"/>
                    <a:pt x="1912" y="6311"/>
                  </a:cubicBezTo>
                  <a:cubicBezTo>
                    <a:pt x="1843" y="6298"/>
                    <a:pt x="1762" y="6298"/>
                    <a:pt x="1680" y="6282"/>
                  </a:cubicBezTo>
                  <a:cubicBezTo>
                    <a:pt x="1641" y="6282"/>
                    <a:pt x="1599" y="6282"/>
                    <a:pt x="1560" y="6269"/>
                  </a:cubicBezTo>
                  <a:cubicBezTo>
                    <a:pt x="1560" y="6269"/>
                    <a:pt x="1547" y="6243"/>
                    <a:pt x="1534" y="6230"/>
                  </a:cubicBezTo>
                  <a:cubicBezTo>
                    <a:pt x="1597" y="6230"/>
                    <a:pt x="1648" y="6224"/>
                    <a:pt x="1700" y="6224"/>
                  </a:cubicBezTo>
                  <a:cubicBezTo>
                    <a:pt x="1725" y="6224"/>
                    <a:pt x="1751" y="6226"/>
                    <a:pt x="1778" y="6230"/>
                  </a:cubicBezTo>
                  <a:cubicBezTo>
                    <a:pt x="1817" y="6230"/>
                    <a:pt x="1830" y="6201"/>
                    <a:pt x="1817" y="6175"/>
                  </a:cubicBezTo>
                  <a:cubicBezTo>
                    <a:pt x="1791" y="6093"/>
                    <a:pt x="1749" y="6025"/>
                    <a:pt x="1710" y="5943"/>
                  </a:cubicBezTo>
                  <a:cubicBezTo>
                    <a:pt x="1667" y="5849"/>
                    <a:pt x="1599" y="5755"/>
                    <a:pt x="1560" y="5660"/>
                  </a:cubicBezTo>
                  <a:cubicBezTo>
                    <a:pt x="1505" y="5566"/>
                    <a:pt x="1479" y="5455"/>
                    <a:pt x="1423" y="5374"/>
                  </a:cubicBezTo>
                  <a:cubicBezTo>
                    <a:pt x="1371" y="5305"/>
                    <a:pt x="1316" y="5211"/>
                    <a:pt x="1208" y="5185"/>
                  </a:cubicBezTo>
                  <a:cubicBezTo>
                    <a:pt x="1192" y="5185"/>
                    <a:pt x="1179" y="5159"/>
                    <a:pt x="1153" y="5142"/>
                  </a:cubicBezTo>
                  <a:cubicBezTo>
                    <a:pt x="1158" y="5141"/>
                    <a:pt x="1163" y="5141"/>
                    <a:pt x="1167" y="5141"/>
                  </a:cubicBezTo>
                  <a:cubicBezTo>
                    <a:pt x="1200" y="5141"/>
                    <a:pt x="1226" y="5164"/>
                    <a:pt x="1252" y="5164"/>
                  </a:cubicBezTo>
                  <a:cubicBezTo>
                    <a:pt x="1265" y="5164"/>
                    <a:pt x="1277" y="5159"/>
                    <a:pt x="1290" y="5142"/>
                  </a:cubicBezTo>
                  <a:cubicBezTo>
                    <a:pt x="1303" y="5129"/>
                    <a:pt x="1316" y="5090"/>
                    <a:pt x="1329" y="5061"/>
                  </a:cubicBezTo>
                  <a:lnTo>
                    <a:pt x="1303" y="5061"/>
                  </a:lnTo>
                  <a:cubicBezTo>
                    <a:pt x="1285" y="5110"/>
                    <a:pt x="1259" y="5136"/>
                    <a:pt x="1226" y="5136"/>
                  </a:cubicBezTo>
                  <a:cubicBezTo>
                    <a:pt x="1204" y="5136"/>
                    <a:pt x="1180" y="5125"/>
                    <a:pt x="1153" y="5103"/>
                  </a:cubicBezTo>
                  <a:lnTo>
                    <a:pt x="1153" y="5061"/>
                  </a:lnTo>
                  <a:cubicBezTo>
                    <a:pt x="1162" y="5026"/>
                    <a:pt x="1225" y="5002"/>
                    <a:pt x="1278" y="5002"/>
                  </a:cubicBezTo>
                  <a:close/>
                  <a:moveTo>
                    <a:pt x="3390" y="4927"/>
                  </a:moveTo>
                  <a:cubicBezTo>
                    <a:pt x="3459" y="4927"/>
                    <a:pt x="3527" y="4927"/>
                    <a:pt x="3595" y="4953"/>
                  </a:cubicBezTo>
                  <a:cubicBezTo>
                    <a:pt x="3716" y="4979"/>
                    <a:pt x="3840" y="5061"/>
                    <a:pt x="3947" y="5129"/>
                  </a:cubicBezTo>
                  <a:cubicBezTo>
                    <a:pt x="4030" y="5178"/>
                    <a:pt x="4126" y="5227"/>
                    <a:pt x="4229" y="5227"/>
                  </a:cubicBezTo>
                  <a:cubicBezTo>
                    <a:pt x="4244" y="5227"/>
                    <a:pt x="4258" y="5226"/>
                    <a:pt x="4273" y="5224"/>
                  </a:cubicBezTo>
                  <a:cubicBezTo>
                    <a:pt x="4341" y="5211"/>
                    <a:pt x="4423" y="5224"/>
                    <a:pt x="4491" y="5198"/>
                  </a:cubicBezTo>
                  <a:cubicBezTo>
                    <a:pt x="4572" y="5185"/>
                    <a:pt x="4641" y="5142"/>
                    <a:pt x="4722" y="5103"/>
                  </a:cubicBezTo>
                  <a:cubicBezTo>
                    <a:pt x="4781" y="5073"/>
                    <a:pt x="4840" y="5050"/>
                    <a:pt x="4899" y="5050"/>
                  </a:cubicBezTo>
                  <a:cubicBezTo>
                    <a:pt x="4921" y="5050"/>
                    <a:pt x="4944" y="5054"/>
                    <a:pt x="4966" y="5061"/>
                  </a:cubicBezTo>
                  <a:cubicBezTo>
                    <a:pt x="5035" y="5077"/>
                    <a:pt x="5087" y="5116"/>
                    <a:pt x="5142" y="5159"/>
                  </a:cubicBezTo>
                  <a:cubicBezTo>
                    <a:pt x="5237" y="5224"/>
                    <a:pt x="5318" y="5305"/>
                    <a:pt x="5400" y="5374"/>
                  </a:cubicBezTo>
                  <a:cubicBezTo>
                    <a:pt x="5413" y="5403"/>
                    <a:pt x="5426" y="5429"/>
                    <a:pt x="5455" y="5455"/>
                  </a:cubicBezTo>
                  <a:cubicBezTo>
                    <a:pt x="5494" y="5523"/>
                    <a:pt x="5549" y="5605"/>
                    <a:pt x="5588" y="5673"/>
                  </a:cubicBezTo>
                  <a:cubicBezTo>
                    <a:pt x="5605" y="5699"/>
                    <a:pt x="5605" y="5728"/>
                    <a:pt x="5631" y="5755"/>
                  </a:cubicBezTo>
                  <a:cubicBezTo>
                    <a:pt x="5670" y="5810"/>
                    <a:pt x="5686" y="5875"/>
                    <a:pt x="5725" y="5943"/>
                  </a:cubicBezTo>
                  <a:cubicBezTo>
                    <a:pt x="5751" y="5973"/>
                    <a:pt x="5781" y="6012"/>
                    <a:pt x="5820" y="6054"/>
                  </a:cubicBezTo>
                  <a:cubicBezTo>
                    <a:pt x="5820" y="6067"/>
                    <a:pt x="5833" y="6093"/>
                    <a:pt x="5833" y="6106"/>
                  </a:cubicBezTo>
                  <a:cubicBezTo>
                    <a:pt x="5820" y="6188"/>
                    <a:pt x="5807" y="6256"/>
                    <a:pt x="5807" y="6324"/>
                  </a:cubicBezTo>
                  <a:cubicBezTo>
                    <a:pt x="5794" y="6364"/>
                    <a:pt x="5794" y="6393"/>
                    <a:pt x="5794" y="6419"/>
                  </a:cubicBezTo>
                  <a:cubicBezTo>
                    <a:pt x="5785" y="6419"/>
                    <a:pt x="5763" y="6425"/>
                    <a:pt x="5742" y="6425"/>
                  </a:cubicBezTo>
                  <a:cubicBezTo>
                    <a:pt x="5731" y="6425"/>
                    <a:pt x="5721" y="6423"/>
                    <a:pt x="5712" y="6419"/>
                  </a:cubicBezTo>
                  <a:cubicBezTo>
                    <a:pt x="5670" y="6419"/>
                    <a:pt x="5618" y="6406"/>
                    <a:pt x="5575" y="6406"/>
                  </a:cubicBezTo>
                  <a:cubicBezTo>
                    <a:pt x="5523" y="6393"/>
                    <a:pt x="5523" y="6393"/>
                    <a:pt x="5536" y="6337"/>
                  </a:cubicBezTo>
                  <a:cubicBezTo>
                    <a:pt x="5536" y="6324"/>
                    <a:pt x="5536" y="6298"/>
                    <a:pt x="5523" y="6282"/>
                  </a:cubicBezTo>
                  <a:cubicBezTo>
                    <a:pt x="5494" y="6201"/>
                    <a:pt x="5468" y="6136"/>
                    <a:pt x="5442" y="6054"/>
                  </a:cubicBezTo>
                  <a:cubicBezTo>
                    <a:pt x="5426" y="6025"/>
                    <a:pt x="5426" y="5999"/>
                    <a:pt x="5426" y="5973"/>
                  </a:cubicBezTo>
                  <a:cubicBezTo>
                    <a:pt x="5373" y="5836"/>
                    <a:pt x="5305" y="5712"/>
                    <a:pt x="5211" y="5618"/>
                  </a:cubicBezTo>
                  <a:cubicBezTo>
                    <a:pt x="5200" y="5596"/>
                    <a:pt x="5170" y="5575"/>
                    <a:pt x="5129" y="5575"/>
                  </a:cubicBezTo>
                  <a:cubicBezTo>
                    <a:pt x="5120" y="5575"/>
                    <a:pt x="5110" y="5576"/>
                    <a:pt x="5100" y="5579"/>
                  </a:cubicBezTo>
                  <a:cubicBezTo>
                    <a:pt x="5087" y="5579"/>
                    <a:pt x="5061" y="5566"/>
                    <a:pt x="5035" y="5549"/>
                  </a:cubicBezTo>
                  <a:cubicBezTo>
                    <a:pt x="4951" y="5505"/>
                    <a:pt x="4861" y="5477"/>
                    <a:pt x="4770" y="5477"/>
                  </a:cubicBezTo>
                  <a:cubicBezTo>
                    <a:pt x="4727" y="5477"/>
                    <a:pt x="4684" y="5484"/>
                    <a:pt x="4641" y="5497"/>
                  </a:cubicBezTo>
                  <a:cubicBezTo>
                    <a:pt x="4611" y="5510"/>
                    <a:pt x="4585" y="5523"/>
                    <a:pt x="4546" y="5536"/>
                  </a:cubicBezTo>
                  <a:cubicBezTo>
                    <a:pt x="4504" y="5549"/>
                    <a:pt x="4449" y="5579"/>
                    <a:pt x="4410" y="5592"/>
                  </a:cubicBezTo>
                  <a:cubicBezTo>
                    <a:pt x="4396" y="5605"/>
                    <a:pt x="4383" y="5618"/>
                    <a:pt x="4354" y="5631"/>
                  </a:cubicBezTo>
                  <a:lnTo>
                    <a:pt x="4302" y="5631"/>
                  </a:lnTo>
                  <a:cubicBezTo>
                    <a:pt x="4302" y="5647"/>
                    <a:pt x="4302" y="5660"/>
                    <a:pt x="4286" y="5686"/>
                  </a:cubicBezTo>
                  <a:cubicBezTo>
                    <a:pt x="4260" y="5660"/>
                    <a:pt x="4221" y="5618"/>
                    <a:pt x="4178" y="5592"/>
                  </a:cubicBezTo>
                  <a:cubicBezTo>
                    <a:pt x="4123" y="5549"/>
                    <a:pt x="4071" y="5497"/>
                    <a:pt x="4002" y="5455"/>
                  </a:cubicBezTo>
                  <a:cubicBezTo>
                    <a:pt x="3960" y="5416"/>
                    <a:pt x="3921" y="5387"/>
                    <a:pt x="3879" y="5360"/>
                  </a:cubicBezTo>
                  <a:cubicBezTo>
                    <a:pt x="3853" y="5347"/>
                    <a:pt x="3840" y="5334"/>
                    <a:pt x="3827" y="5334"/>
                  </a:cubicBezTo>
                  <a:cubicBezTo>
                    <a:pt x="3771" y="5321"/>
                    <a:pt x="3716" y="5305"/>
                    <a:pt x="3664" y="5292"/>
                  </a:cubicBezTo>
                  <a:cubicBezTo>
                    <a:pt x="3540" y="5253"/>
                    <a:pt x="3419" y="5211"/>
                    <a:pt x="3325" y="5116"/>
                  </a:cubicBezTo>
                  <a:cubicBezTo>
                    <a:pt x="3283" y="5077"/>
                    <a:pt x="3227" y="5035"/>
                    <a:pt x="3175" y="4979"/>
                  </a:cubicBezTo>
                  <a:cubicBezTo>
                    <a:pt x="3175" y="4979"/>
                    <a:pt x="3162" y="4966"/>
                    <a:pt x="3162" y="4953"/>
                  </a:cubicBezTo>
                  <a:cubicBezTo>
                    <a:pt x="3244" y="4940"/>
                    <a:pt x="3309" y="4927"/>
                    <a:pt x="3390" y="4927"/>
                  </a:cubicBezTo>
                  <a:close/>
                  <a:moveTo>
                    <a:pt x="6214" y="6419"/>
                  </a:moveTo>
                  <a:lnTo>
                    <a:pt x="6214" y="6445"/>
                  </a:lnTo>
                  <a:lnTo>
                    <a:pt x="5875" y="6445"/>
                  </a:lnTo>
                  <a:lnTo>
                    <a:pt x="5875" y="6419"/>
                  </a:lnTo>
                  <a:close/>
                  <a:moveTo>
                    <a:pt x="2918" y="1576"/>
                  </a:moveTo>
                  <a:cubicBezTo>
                    <a:pt x="2944" y="1602"/>
                    <a:pt x="2957" y="1628"/>
                    <a:pt x="2970" y="1658"/>
                  </a:cubicBezTo>
                  <a:cubicBezTo>
                    <a:pt x="2970" y="1671"/>
                    <a:pt x="2970" y="1684"/>
                    <a:pt x="2983" y="1697"/>
                  </a:cubicBezTo>
                  <a:cubicBezTo>
                    <a:pt x="3038" y="1752"/>
                    <a:pt x="3094" y="1791"/>
                    <a:pt x="3146" y="1847"/>
                  </a:cubicBezTo>
                  <a:cubicBezTo>
                    <a:pt x="3188" y="1886"/>
                    <a:pt x="3257" y="1928"/>
                    <a:pt x="3309" y="1941"/>
                  </a:cubicBezTo>
                  <a:cubicBezTo>
                    <a:pt x="3373" y="1966"/>
                    <a:pt x="3449" y="1993"/>
                    <a:pt x="3515" y="2007"/>
                  </a:cubicBezTo>
                  <a:lnTo>
                    <a:pt x="3515" y="2007"/>
                  </a:lnTo>
                  <a:cubicBezTo>
                    <a:pt x="3514" y="2005"/>
                    <a:pt x="3514" y="2002"/>
                    <a:pt x="3514" y="1996"/>
                  </a:cubicBezTo>
                  <a:cubicBezTo>
                    <a:pt x="3553" y="1967"/>
                    <a:pt x="3651" y="1996"/>
                    <a:pt x="3651" y="1886"/>
                  </a:cubicBezTo>
                  <a:cubicBezTo>
                    <a:pt x="3690" y="1902"/>
                    <a:pt x="3716" y="1915"/>
                    <a:pt x="3745" y="1928"/>
                  </a:cubicBezTo>
                  <a:cubicBezTo>
                    <a:pt x="3771" y="1983"/>
                    <a:pt x="3827" y="1983"/>
                    <a:pt x="3866" y="1996"/>
                  </a:cubicBezTo>
                  <a:cubicBezTo>
                    <a:pt x="4015" y="2009"/>
                    <a:pt x="4139" y="2048"/>
                    <a:pt x="4273" y="2091"/>
                  </a:cubicBezTo>
                  <a:cubicBezTo>
                    <a:pt x="4396" y="2130"/>
                    <a:pt x="4504" y="2185"/>
                    <a:pt x="4611" y="2267"/>
                  </a:cubicBezTo>
                  <a:cubicBezTo>
                    <a:pt x="4709" y="2335"/>
                    <a:pt x="4791" y="2403"/>
                    <a:pt x="4898" y="2429"/>
                  </a:cubicBezTo>
                  <a:cubicBezTo>
                    <a:pt x="5005" y="2472"/>
                    <a:pt x="5100" y="2524"/>
                    <a:pt x="5198" y="2566"/>
                  </a:cubicBezTo>
                  <a:cubicBezTo>
                    <a:pt x="5250" y="2592"/>
                    <a:pt x="5292" y="2605"/>
                    <a:pt x="5344" y="2618"/>
                  </a:cubicBezTo>
                  <a:cubicBezTo>
                    <a:pt x="5400" y="2635"/>
                    <a:pt x="5455" y="2648"/>
                    <a:pt x="5494" y="2700"/>
                  </a:cubicBezTo>
                  <a:cubicBezTo>
                    <a:pt x="5523" y="2729"/>
                    <a:pt x="5562" y="2755"/>
                    <a:pt x="5588" y="2781"/>
                  </a:cubicBezTo>
                  <a:cubicBezTo>
                    <a:pt x="5605" y="2797"/>
                    <a:pt x="5605" y="2811"/>
                    <a:pt x="5618" y="2824"/>
                  </a:cubicBezTo>
                  <a:cubicBezTo>
                    <a:pt x="5536" y="2797"/>
                    <a:pt x="5468" y="2781"/>
                    <a:pt x="5400" y="2755"/>
                  </a:cubicBezTo>
                  <a:lnTo>
                    <a:pt x="5400" y="2768"/>
                  </a:lnTo>
                  <a:cubicBezTo>
                    <a:pt x="5442" y="2781"/>
                    <a:pt x="5494" y="2811"/>
                    <a:pt x="5536" y="2811"/>
                  </a:cubicBezTo>
                  <a:cubicBezTo>
                    <a:pt x="5605" y="2824"/>
                    <a:pt x="5657" y="2863"/>
                    <a:pt x="5699" y="2905"/>
                  </a:cubicBezTo>
                  <a:cubicBezTo>
                    <a:pt x="5725" y="2931"/>
                    <a:pt x="5751" y="2944"/>
                    <a:pt x="5781" y="2973"/>
                  </a:cubicBezTo>
                  <a:cubicBezTo>
                    <a:pt x="5807" y="3012"/>
                    <a:pt x="5833" y="3055"/>
                    <a:pt x="5888" y="3068"/>
                  </a:cubicBezTo>
                  <a:cubicBezTo>
                    <a:pt x="5888" y="3068"/>
                    <a:pt x="5888" y="3081"/>
                    <a:pt x="5901" y="3094"/>
                  </a:cubicBezTo>
                  <a:cubicBezTo>
                    <a:pt x="5914" y="3086"/>
                    <a:pt x="5923" y="3080"/>
                    <a:pt x="5930" y="3080"/>
                  </a:cubicBezTo>
                  <a:cubicBezTo>
                    <a:pt x="5947" y="3080"/>
                    <a:pt x="5955" y="3109"/>
                    <a:pt x="5982" y="3205"/>
                  </a:cubicBezTo>
                  <a:cubicBezTo>
                    <a:pt x="5956" y="3205"/>
                    <a:pt x="5914" y="3188"/>
                    <a:pt x="5888" y="3188"/>
                  </a:cubicBezTo>
                  <a:cubicBezTo>
                    <a:pt x="5794" y="3162"/>
                    <a:pt x="5712" y="3149"/>
                    <a:pt x="5618" y="3136"/>
                  </a:cubicBezTo>
                  <a:cubicBezTo>
                    <a:pt x="5618" y="3136"/>
                    <a:pt x="5588" y="3136"/>
                    <a:pt x="5575" y="3149"/>
                  </a:cubicBezTo>
                  <a:cubicBezTo>
                    <a:pt x="5686" y="3162"/>
                    <a:pt x="5781" y="3175"/>
                    <a:pt x="5875" y="3205"/>
                  </a:cubicBezTo>
                  <a:lnTo>
                    <a:pt x="5930" y="3205"/>
                  </a:lnTo>
                  <a:cubicBezTo>
                    <a:pt x="5943" y="3218"/>
                    <a:pt x="5982" y="3218"/>
                    <a:pt x="5982" y="3231"/>
                  </a:cubicBezTo>
                  <a:cubicBezTo>
                    <a:pt x="5996" y="3257"/>
                    <a:pt x="6012" y="3286"/>
                    <a:pt x="6012" y="3325"/>
                  </a:cubicBezTo>
                  <a:lnTo>
                    <a:pt x="5605" y="3286"/>
                  </a:lnTo>
                  <a:lnTo>
                    <a:pt x="5605" y="3299"/>
                  </a:lnTo>
                  <a:cubicBezTo>
                    <a:pt x="5738" y="3312"/>
                    <a:pt x="5888" y="3325"/>
                    <a:pt x="6025" y="3338"/>
                  </a:cubicBezTo>
                  <a:cubicBezTo>
                    <a:pt x="6025" y="3380"/>
                    <a:pt x="6025" y="3420"/>
                    <a:pt x="6038" y="3462"/>
                  </a:cubicBezTo>
                  <a:cubicBezTo>
                    <a:pt x="6064" y="3569"/>
                    <a:pt x="6106" y="3693"/>
                    <a:pt x="6175" y="3788"/>
                  </a:cubicBezTo>
                  <a:cubicBezTo>
                    <a:pt x="6188" y="3814"/>
                    <a:pt x="6214" y="3856"/>
                    <a:pt x="6227" y="3882"/>
                  </a:cubicBezTo>
                  <a:cubicBezTo>
                    <a:pt x="6256" y="3963"/>
                    <a:pt x="6295" y="4019"/>
                    <a:pt x="6350" y="4084"/>
                  </a:cubicBezTo>
                  <a:cubicBezTo>
                    <a:pt x="6350" y="4058"/>
                    <a:pt x="6337" y="4032"/>
                    <a:pt x="6321" y="4019"/>
                  </a:cubicBezTo>
                  <a:lnTo>
                    <a:pt x="6321" y="4019"/>
                  </a:lnTo>
                  <a:cubicBezTo>
                    <a:pt x="6350" y="4032"/>
                    <a:pt x="6377" y="4058"/>
                    <a:pt x="6419" y="4100"/>
                  </a:cubicBezTo>
                  <a:cubicBezTo>
                    <a:pt x="6390" y="4084"/>
                    <a:pt x="6377" y="4084"/>
                    <a:pt x="6350" y="4084"/>
                  </a:cubicBezTo>
                  <a:cubicBezTo>
                    <a:pt x="6419" y="4126"/>
                    <a:pt x="6471" y="4165"/>
                    <a:pt x="6539" y="4221"/>
                  </a:cubicBezTo>
                  <a:cubicBezTo>
                    <a:pt x="6592" y="4263"/>
                    <a:pt x="6660" y="4281"/>
                    <a:pt x="6725" y="4281"/>
                  </a:cubicBezTo>
                  <a:cubicBezTo>
                    <a:pt x="6745" y="4281"/>
                    <a:pt x="6765" y="4279"/>
                    <a:pt x="6784" y="4276"/>
                  </a:cubicBezTo>
                  <a:cubicBezTo>
                    <a:pt x="6878" y="4263"/>
                    <a:pt x="6959" y="4263"/>
                    <a:pt x="7041" y="4247"/>
                  </a:cubicBezTo>
                  <a:cubicBezTo>
                    <a:pt x="7109" y="4221"/>
                    <a:pt x="7178" y="4195"/>
                    <a:pt x="7246" y="4152"/>
                  </a:cubicBezTo>
                  <a:cubicBezTo>
                    <a:pt x="7327" y="4113"/>
                    <a:pt x="7396" y="4045"/>
                    <a:pt x="7461" y="4002"/>
                  </a:cubicBezTo>
                  <a:cubicBezTo>
                    <a:pt x="7469" y="3996"/>
                    <a:pt x="7476" y="3996"/>
                    <a:pt x="7483" y="3996"/>
                  </a:cubicBezTo>
                  <a:cubicBezTo>
                    <a:pt x="7490" y="3996"/>
                    <a:pt x="7497" y="3996"/>
                    <a:pt x="7503" y="3989"/>
                  </a:cubicBezTo>
                  <a:cubicBezTo>
                    <a:pt x="7490" y="3937"/>
                    <a:pt x="7542" y="3937"/>
                    <a:pt x="7559" y="3908"/>
                  </a:cubicBezTo>
                  <a:cubicBezTo>
                    <a:pt x="7598" y="3937"/>
                    <a:pt x="7624" y="3963"/>
                    <a:pt x="7653" y="3989"/>
                  </a:cubicBezTo>
                  <a:cubicBezTo>
                    <a:pt x="7653" y="3989"/>
                    <a:pt x="7666" y="4019"/>
                    <a:pt x="7653" y="4032"/>
                  </a:cubicBezTo>
                  <a:cubicBezTo>
                    <a:pt x="7653" y="4058"/>
                    <a:pt x="7624" y="4071"/>
                    <a:pt x="7611" y="4100"/>
                  </a:cubicBezTo>
                  <a:cubicBezTo>
                    <a:pt x="7611" y="4100"/>
                    <a:pt x="7598" y="4084"/>
                    <a:pt x="7585" y="4084"/>
                  </a:cubicBezTo>
                  <a:cubicBezTo>
                    <a:pt x="7559" y="4058"/>
                    <a:pt x="7529" y="4019"/>
                    <a:pt x="7503" y="3989"/>
                  </a:cubicBezTo>
                  <a:lnTo>
                    <a:pt x="7503" y="3989"/>
                  </a:lnTo>
                  <a:cubicBezTo>
                    <a:pt x="7529" y="4019"/>
                    <a:pt x="7542" y="4058"/>
                    <a:pt x="7572" y="4084"/>
                  </a:cubicBezTo>
                  <a:cubicBezTo>
                    <a:pt x="7598" y="4100"/>
                    <a:pt x="7598" y="4126"/>
                    <a:pt x="7585" y="4152"/>
                  </a:cubicBezTo>
                  <a:cubicBezTo>
                    <a:pt x="7490" y="4289"/>
                    <a:pt x="7435" y="4439"/>
                    <a:pt x="7327" y="4559"/>
                  </a:cubicBezTo>
                  <a:cubicBezTo>
                    <a:pt x="7285" y="4615"/>
                    <a:pt x="7259" y="4670"/>
                    <a:pt x="7246" y="4735"/>
                  </a:cubicBezTo>
                  <a:cubicBezTo>
                    <a:pt x="7191" y="4859"/>
                    <a:pt x="7165" y="4979"/>
                    <a:pt x="7165" y="5116"/>
                  </a:cubicBezTo>
                  <a:lnTo>
                    <a:pt x="7165" y="5129"/>
                  </a:lnTo>
                  <a:cubicBezTo>
                    <a:pt x="7178" y="5224"/>
                    <a:pt x="7191" y="5334"/>
                    <a:pt x="7204" y="5416"/>
                  </a:cubicBezTo>
                  <a:cubicBezTo>
                    <a:pt x="7246" y="5549"/>
                    <a:pt x="7272" y="5673"/>
                    <a:pt x="7327" y="5794"/>
                  </a:cubicBezTo>
                  <a:cubicBezTo>
                    <a:pt x="7380" y="5917"/>
                    <a:pt x="7461" y="6025"/>
                    <a:pt x="7529" y="6136"/>
                  </a:cubicBezTo>
                  <a:cubicBezTo>
                    <a:pt x="7542" y="6188"/>
                    <a:pt x="7572" y="6230"/>
                    <a:pt x="7598" y="6282"/>
                  </a:cubicBezTo>
                  <a:cubicBezTo>
                    <a:pt x="7572" y="6282"/>
                    <a:pt x="7542" y="6298"/>
                    <a:pt x="7516" y="6298"/>
                  </a:cubicBezTo>
                  <a:cubicBezTo>
                    <a:pt x="7409" y="6311"/>
                    <a:pt x="7298" y="6337"/>
                    <a:pt x="7178" y="6351"/>
                  </a:cubicBezTo>
                  <a:cubicBezTo>
                    <a:pt x="7083" y="6364"/>
                    <a:pt x="6972" y="6364"/>
                    <a:pt x="6878" y="6393"/>
                  </a:cubicBezTo>
                  <a:cubicBezTo>
                    <a:pt x="6702" y="6419"/>
                    <a:pt x="6526" y="6445"/>
                    <a:pt x="6350" y="6461"/>
                  </a:cubicBezTo>
                  <a:cubicBezTo>
                    <a:pt x="6337" y="6461"/>
                    <a:pt x="6321" y="6445"/>
                    <a:pt x="6308" y="6445"/>
                  </a:cubicBezTo>
                  <a:cubicBezTo>
                    <a:pt x="6403" y="6406"/>
                    <a:pt x="6419" y="6324"/>
                    <a:pt x="6432" y="6230"/>
                  </a:cubicBezTo>
                  <a:cubicBezTo>
                    <a:pt x="6445" y="6201"/>
                    <a:pt x="6445" y="6175"/>
                    <a:pt x="6458" y="6149"/>
                  </a:cubicBezTo>
                  <a:cubicBezTo>
                    <a:pt x="6458" y="6054"/>
                    <a:pt x="6432" y="5956"/>
                    <a:pt x="6403" y="5862"/>
                  </a:cubicBezTo>
                  <a:cubicBezTo>
                    <a:pt x="6390" y="5836"/>
                    <a:pt x="6390" y="5810"/>
                    <a:pt x="6377" y="5768"/>
                  </a:cubicBezTo>
                  <a:lnTo>
                    <a:pt x="6907" y="5768"/>
                  </a:lnTo>
                  <a:lnTo>
                    <a:pt x="6907" y="5755"/>
                  </a:lnTo>
                  <a:lnTo>
                    <a:pt x="6403" y="5755"/>
                  </a:lnTo>
                  <a:cubicBezTo>
                    <a:pt x="6364" y="5755"/>
                    <a:pt x="6364" y="5742"/>
                    <a:pt x="6350" y="5712"/>
                  </a:cubicBezTo>
                  <a:cubicBezTo>
                    <a:pt x="6321" y="5631"/>
                    <a:pt x="6308" y="5566"/>
                    <a:pt x="6282" y="5484"/>
                  </a:cubicBezTo>
                  <a:cubicBezTo>
                    <a:pt x="6256" y="5416"/>
                    <a:pt x="6227" y="5334"/>
                    <a:pt x="6201" y="5266"/>
                  </a:cubicBezTo>
                  <a:cubicBezTo>
                    <a:pt x="6158" y="5185"/>
                    <a:pt x="6119" y="5103"/>
                    <a:pt x="6064" y="5022"/>
                  </a:cubicBezTo>
                  <a:cubicBezTo>
                    <a:pt x="6012" y="4940"/>
                    <a:pt x="5943" y="4859"/>
                    <a:pt x="5888" y="4791"/>
                  </a:cubicBezTo>
                  <a:cubicBezTo>
                    <a:pt x="5794" y="4696"/>
                    <a:pt x="5699" y="4615"/>
                    <a:pt x="5575" y="4546"/>
                  </a:cubicBezTo>
                  <a:cubicBezTo>
                    <a:pt x="5462" y="4494"/>
                    <a:pt x="5349" y="4470"/>
                    <a:pt x="5232" y="4470"/>
                  </a:cubicBezTo>
                  <a:cubicBezTo>
                    <a:pt x="5167" y="4470"/>
                    <a:pt x="5102" y="4477"/>
                    <a:pt x="5035" y="4491"/>
                  </a:cubicBezTo>
                  <a:cubicBezTo>
                    <a:pt x="4924" y="4507"/>
                    <a:pt x="4843" y="4572"/>
                    <a:pt x="4761" y="4641"/>
                  </a:cubicBezTo>
                  <a:cubicBezTo>
                    <a:pt x="4680" y="4696"/>
                    <a:pt x="4598" y="4765"/>
                    <a:pt x="4530" y="4833"/>
                  </a:cubicBezTo>
                  <a:cubicBezTo>
                    <a:pt x="4505" y="4858"/>
                    <a:pt x="4472" y="4878"/>
                    <a:pt x="4438" y="4878"/>
                  </a:cubicBezTo>
                  <a:cubicBezTo>
                    <a:pt x="4420" y="4878"/>
                    <a:pt x="4402" y="4873"/>
                    <a:pt x="4383" y="4859"/>
                  </a:cubicBezTo>
                  <a:cubicBezTo>
                    <a:pt x="4328" y="4833"/>
                    <a:pt x="4273" y="4778"/>
                    <a:pt x="4234" y="4722"/>
                  </a:cubicBezTo>
                  <a:cubicBezTo>
                    <a:pt x="4152" y="4641"/>
                    <a:pt x="4097" y="4533"/>
                    <a:pt x="4015" y="4465"/>
                  </a:cubicBezTo>
                  <a:cubicBezTo>
                    <a:pt x="3960" y="4410"/>
                    <a:pt x="3879" y="4383"/>
                    <a:pt x="3797" y="4357"/>
                  </a:cubicBezTo>
                  <a:cubicBezTo>
                    <a:pt x="3732" y="4344"/>
                    <a:pt x="3664" y="4328"/>
                    <a:pt x="3595" y="4328"/>
                  </a:cubicBezTo>
                  <a:cubicBezTo>
                    <a:pt x="3501" y="4344"/>
                    <a:pt x="3406" y="4370"/>
                    <a:pt x="3325" y="4397"/>
                  </a:cubicBezTo>
                  <a:cubicBezTo>
                    <a:pt x="3244" y="4410"/>
                    <a:pt x="3175" y="4439"/>
                    <a:pt x="3107" y="4465"/>
                  </a:cubicBezTo>
                  <a:cubicBezTo>
                    <a:pt x="3051" y="4491"/>
                    <a:pt x="2999" y="4520"/>
                    <a:pt x="2944" y="4546"/>
                  </a:cubicBezTo>
                  <a:cubicBezTo>
                    <a:pt x="2931" y="4546"/>
                    <a:pt x="2902" y="4546"/>
                    <a:pt x="2889" y="4559"/>
                  </a:cubicBezTo>
                  <a:cubicBezTo>
                    <a:pt x="2876" y="4559"/>
                    <a:pt x="2863" y="4572"/>
                    <a:pt x="2863" y="4572"/>
                  </a:cubicBezTo>
                  <a:cubicBezTo>
                    <a:pt x="2837" y="4589"/>
                    <a:pt x="2807" y="4589"/>
                    <a:pt x="2794" y="4615"/>
                  </a:cubicBezTo>
                  <a:cubicBezTo>
                    <a:pt x="2786" y="4623"/>
                    <a:pt x="2781" y="4626"/>
                    <a:pt x="2776" y="4626"/>
                  </a:cubicBezTo>
                  <a:cubicBezTo>
                    <a:pt x="2765" y="4626"/>
                    <a:pt x="2759" y="4611"/>
                    <a:pt x="2739" y="4602"/>
                  </a:cubicBezTo>
                  <a:cubicBezTo>
                    <a:pt x="2605" y="4507"/>
                    <a:pt x="2442" y="4465"/>
                    <a:pt x="2267" y="4465"/>
                  </a:cubicBezTo>
                  <a:cubicBezTo>
                    <a:pt x="2211" y="4465"/>
                    <a:pt x="2156" y="4452"/>
                    <a:pt x="2104" y="4426"/>
                  </a:cubicBezTo>
                  <a:cubicBezTo>
                    <a:pt x="2074" y="4426"/>
                    <a:pt x="2074" y="4357"/>
                    <a:pt x="2104" y="4328"/>
                  </a:cubicBezTo>
                  <a:cubicBezTo>
                    <a:pt x="2156" y="4289"/>
                    <a:pt x="2211" y="4247"/>
                    <a:pt x="2250" y="4208"/>
                  </a:cubicBezTo>
                  <a:cubicBezTo>
                    <a:pt x="2400" y="4045"/>
                    <a:pt x="2413" y="4019"/>
                    <a:pt x="2442" y="3801"/>
                  </a:cubicBezTo>
                  <a:cubicBezTo>
                    <a:pt x="2537" y="3937"/>
                    <a:pt x="2592" y="4058"/>
                    <a:pt x="2592" y="4208"/>
                  </a:cubicBezTo>
                  <a:cubicBezTo>
                    <a:pt x="2631" y="4208"/>
                    <a:pt x="2631" y="4182"/>
                    <a:pt x="2631" y="4152"/>
                  </a:cubicBezTo>
                  <a:cubicBezTo>
                    <a:pt x="2631" y="4071"/>
                    <a:pt x="2605" y="3989"/>
                    <a:pt x="2576" y="3921"/>
                  </a:cubicBezTo>
                  <a:cubicBezTo>
                    <a:pt x="2537" y="3869"/>
                    <a:pt x="2511" y="3814"/>
                    <a:pt x="2442" y="3774"/>
                  </a:cubicBezTo>
                  <a:lnTo>
                    <a:pt x="2442" y="3745"/>
                  </a:lnTo>
                  <a:cubicBezTo>
                    <a:pt x="2442" y="3651"/>
                    <a:pt x="2387" y="3582"/>
                    <a:pt x="2332" y="3530"/>
                  </a:cubicBezTo>
                  <a:cubicBezTo>
                    <a:pt x="2293" y="3462"/>
                    <a:pt x="2211" y="3433"/>
                    <a:pt x="2156" y="3393"/>
                  </a:cubicBezTo>
                  <a:cubicBezTo>
                    <a:pt x="2104" y="3367"/>
                    <a:pt x="2061" y="3325"/>
                    <a:pt x="2006" y="3299"/>
                  </a:cubicBezTo>
                  <a:cubicBezTo>
                    <a:pt x="1980" y="3270"/>
                    <a:pt x="1941" y="3257"/>
                    <a:pt x="1899" y="3244"/>
                  </a:cubicBezTo>
                  <a:cubicBezTo>
                    <a:pt x="1886" y="3231"/>
                    <a:pt x="1873" y="3231"/>
                    <a:pt x="1873" y="3231"/>
                  </a:cubicBezTo>
                  <a:cubicBezTo>
                    <a:pt x="1817" y="3136"/>
                    <a:pt x="1723" y="3094"/>
                    <a:pt x="1641" y="3042"/>
                  </a:cubicBezTo>
                  <a:cubicBezTo>
                    <a:pt x="1625" y="3016"/>
                    <a:pt x="1603" y="3011"/>
                    <a:pt x="1582" y="3011"/>
                  </a:cubicBezTo>
                  <a:cubicBezTo>
                    <a:pt x="1569" y="3011"/>
                    <a:pt x="1557" y="3012"/>
                    <a:pt x="1547" y="3012"/>
                  </a:cubicBezTo>
                  <a:cubicBezTo>
                    <a:pt x="1547" y="3012"/>
                    <a:pt x="1534" y="3025"/>
                    <a:pt x="1534" y="3042"/>
                  </a:cubicBezTo>
                  <a:cubicBezTo>
                    <a:pt x="1436" y="2944"/>
                    <a:pt x="1342" y="2742"/>
                    <a:pt x="1342" y="2618"/>
                  </a:cubicBezTo>
                  <a:lnTo>
                    <a:pt x="1342" y="2618"/>
                  </a:lnTo>
                  <a:cubicBezTo>
                    <a:pt x="1371" y="2661"/>
                    <a:pt x="1397" y="2700"/>
                    <a:pt x="1423" y="2742"/>
                  </a:cubicBezTo>
                  <a:cubicBezTo>
                    <a:pt x="1423" y="2742"/>
                    <a:pt x="1436" y="2742"/>
                    <a:pt x="1436" y="2729"/>
                  </a:cubicBezTo>
                  <a:cubicBezTo>
                    <a:pt x="1423" y="2700"/>
                    <a:pt x="1410" y="2674"/>
                    <a:pt x="1384" y="2648"/>
                  </a:cubicBezTo>
                  <a:lnTo>
                    <a:pt x="1384" y="2648"/>
                  </a:lnTo>
                  <a:cubicBezTo>
                    <a:pt x="1436" y="2674"/>
                    <a:pt x="1492" y="2648"/>
                    <a:pt x="1518" y="2716"/>
                  </a:cubicBezTo>
                  <a:cubicBezTo>
                    <a:pt x="1547" y="2768"/>
                    <a:pt x="1586" y="2811"/>
                    <a:pt x="1615" y="2850"/>
                  </a:cubicBezTo>
                  <a:lnTo>
                    <a:pt x="1628" y="2850"/>
                  </a:lnTo>
                  <a:cubicBezTo>
                    <a:pt x="1586" y="2797"/>
                    <a:pt x="1560" y="2742"/>
                    <a:pt x="1518" y="2674"/>
                  </a:cubicBezTo>
                  <a:lnTo>
                    <a:pt x="1641" y="2674"/>
                  </a:lnTo>
                  <a:cubicBezTo>
                    <a:pt x="1708" y="2665"/>
                    <a:pt x="1768" y="2655"/>
                    <a:pt x="1831" y="2655"/>
                  </a:cubicBezTo>
                  <a:cubicBezTo>
                    <a:pt x="1857" y="2655"/>
                    <a:pt x="1884" y="2657"/>
                    <a:pt x="1912" y="2661"/>
                  </a:cubicBezTo>
                  <a:cubicBezTo>
                    <a:pt x="1954" y="2661"/>
                    <a:pt x="1967" y="2635"/>
                    <a:pt x="1993" y="2635"/>
                  </a:cubicBezTo>
                  <a:cubicBezTo>
                    <a:pt x="2014" y="2624"/>
                    <a:pt x="2035" y="2619"/>
                    <a:pt x="2054" y="2619"/>
                  </a:cubicBezTo>
                  <a:cubicBezTo>
                    <a:pt x="2110" y="2619"/>
                    <a:pt x="2161" y="2654"/>
                    <a:pt x="2211" y="2674"/>
                  </a:cubicBezTo>
                  <a:cubicBezTo>
                    <a:pt x="2224" y="2687"/>
                    <a:pt x="2250" y="2687"/>
                    <a:pt x="2280" y="2700"/>
                  </a:cubicBezTo>
                  <a:lnTo>
                    <a:pt x="2280" y="2687"/>
                  </a:lnTo>
                  <a:cubicBezTo>
                    <a:pt x="2224" y="2661"/>
                    <a:pt x="2169" y="2635"/>
                    <a:pt x="2104" y="2605"/>
                  </a:cubicBezTo>
                  <a:cubicBezTo>
                    <a:pt x="2117" y="2592"/>
                    <a:pt x="2130" y="2579"/>
                    <a:pt x="2143" y="2579"/>
                  </a:cubicBezTo>
                  <a:cubicBezTo>
                    <a:pt x="2319" y="2553"/>
                    <a:pt x="2442" y="2443"/>
                    <a:pt x="2537" y="2309"/>
                  </a:cubicBezTo>
                  <a:cubicBezTo>
                    <a:pt x="2592" y="2241"/>
                    <a:pt x="2605" y="2146"/>
                    <a:pt x="2644" y="2065"/>
                  </a:cubicBezTo>
                  <a:lnTo>
                    <a:pt x="2644" y="2022"/>
                  </a:lnTo>
                  <a:cubicBezTo>
                    <a:pt x="2674" y="1967"/>
                    <a:pt x="2657" y="1941"/>
                    <a:pt x="2592" y="1928"/>
                  </a:cubicBezTo>
                  <a:cubicBezTo>
                    <a:pt x="2581" y="1919"/>
                    <a:pt x="2578" y="1891"/>
                    <a:pt x="2572" y="1891"/>
                  </a:cubicBezTo>
                  <a:cubicBezTo>
                    <a:pt x="2570" y="1891"/>
                    <a:pt x="2567" y="1897"/>
                    <a:pt x="2563" y="1915"/>
                  </a:cubicBezTo>
                  <a:lnTo>
                    <a:pt x="2550" y="1915"/>
                  </a:lnTo>
                  <a:cubicBezTo>
                    <a:pt x="2550" y="1886"/>
                    <a:pt x="2563" y="1873"/>
                    <a:pt x="2576" y="1847"/>
                  </a:cubicBezTo>
                  <a:cubicBezTo>
                    <a:pt x="2576" y="1847"/>
                    <a:pt x="2563" y="1834"/>
                    <a:pt x="2563" y="1820"/>
                  </a:cubicBezTo>
                  <a:cubicBezTo>
                    <a:pt x="2572" y="1820"/>
                    <a:pt x="2582" y="1813"/>
                    <a:pt x="2591" y="1813"/>
                  </a:cubicBezTo>
                  <a:cubicBezTo>
                    <a:pt x="2596" y="1813"/>
                    <a:pt x="2601" y="1815"/>
                    <a:pt x="2605" y="1820"/>
                  </a:cubicBezTo>
                  <a:cubicBezTo>
                    <a:pt x="2644" y="1820"/>
                    <a:pt x="2687" y="1834"/>
                    <a:pt x="2739" y="1834"/>
                  </a:cubicBezTo>
                  <a:cubicBezTo>
                    <a:pt x="2744" y="1837"/>
                    <a:pt x="2748" y="1839"/>
                    <a:pt x="2752" y="1839"/>
                  </a:cubicBezTo>
                  <a:cubicBezTo>
                    <a:pt x="2763" y="1839"/>
                    <a:pt x="2772" y="1830"/>
                    <a:pt x="2781" y="1820"/>
                  </a:cubicBezTo>
                  <a:cubicBezTo>
                    <a:pt x="2713" y="1804"/>
                    <a:pt x="2657" y="1778"/>
                    <a:pt x="2576" y="1765"/>
                  </a:cubicBezTo>
                  <a:cubicBezTo>
                    <a:pt x="2700" y="1684"/>
                    <a:pt x="2794" y="1602"/>
                    <a:pt x="2918" y="1576"/>
                  </a:cubicBezTo>
                  <a:close/>
                  <a:moveTo>
                    <a:pt x="6227" y="6526"/>
                  </a:moveTo>
                  <a:lnTo>
                    <a:pt x="6227" y="6543"/>
                  </a:lnTo>
                  <a:cubicBezTo>
                    <a:pt x="6214" y="6543"/>
                    <a:pt x="6214" y="6556"/>
                    <a:pt x="6201" y="6556"/>
                  </a:cubicBezTo>
                  <a:cubicBezTo>
                    <a:pt x="6145" y="6582"/>
                    <a:pt x="6093" y="6608"/>
                    <a:pt x="6038" y="6637"/>
                  </a:cubicBezTo>
                  <a:cubicBezTo>
                    <a:pt x="6031" y="6644"/>
                    <a:pt x="6021" y="6647"/>
                    <a:pt x="6010" y="6647"/>
                  </a:cubicBezTo>
                  <a:cubicBezTo>
                    <a:pt x="6000" y="6647"/>
                    <a:pt x="5989" y="6644"/>
                    <a:pt x="5982" y="6637"/>
                  </a:cubicBezTo>
                  <a:cubicBezTo>
                    <a:pt x="5930" y="6608"/>
                    <a:pt x="5862" y="6569"/>
                    <a:pt x="5794" y="6526"/>
                  </a:cubicBezTo>
                  <a:close/>
                  <a:moveTo>
                    <a:pt x="3732" y="5875"/>
                  </a:moveTo>
                  <a:cubicBezTo>
                    <a:pt x="3745" y="5930"/>
                    <a:pt x="3771" y="5973"/>
                    <a:pt x="3784" y="6025"/>
                  </a:cubicBezTo>
                  <a:cubicBezTo>
                    <a:pt x="3814" y="6093"/>
                    <a:pt x="3840" y="6175"/>
                    <a:pt x="3853" y="6243"/>
                  </a:cubicBezTo>
                  <a:cubicBezTo>
                    <a:pt x="3866" y="6298"/>
                    <a:pt x="3853" y="6364"/>
                    <a:pt x="3853" y="6419"/>
                  </a:cubicBezTo>
                  <a:cubicBezTo>
                    <a:pt x="3840" y="6543"/>
                    <a:pt x="3745" y="6569"/>
                    <a:pt x="3677" y="6595"/>
                  </a:cubicBezTo>
                  <a:cubicBezTo>
                    <a:pt x="3569" y="6650"/>
                    <a:pt x="3459" y="6663"/>
                    <a:pt x="3351" y="6689"/>
                  </a:cubicBezTo>
                  <a:cubicBezTo>
                    <a:pt x="3249" y="6727"/>
                    <a:pt x="3141" y="6733"/>
                    <a:pt x="3036" y="6733"/>
                  </a:cubicBezTo>
                  <a:cubicBezTo>
                    <a:pt x="2986" y="6733"/>
                    <a:pt x="2937" y="6732"/>
                    <a:pt x="2889" y="6732"/>
                  </a:cubicBezTo>
                  <a:cubicBezTo>
                    <a:pt x="2861" y="6741"/>
                    <a:pt x="2838" y="6750"/>
                    <a:pt x="2814" y="6750"/>
                  </a:cubicBezTo>
                  <a:cubicBezTo>
                    <a:pt x="2803" y="6750"/>
                    <a:pt x="2793" y="6748"/>
                    <a:pt x="2781" y="6745"/>
                  </a:cubicBezTo>
                  <a:cubicBezTo>
                    <a:pt x="2687" y="6745"/>
                    <a:pt x="2592" y="6732"/>
                    <a:pt x="2495" y="6719"/>
                  </a:cubicBezTo>
                  <a:cubicBezTo>
                    <a:pt x="2469" y="6705"/>
                    <a:pt x="2442" y="6689"/>
                    <a:pt x="2413" y="6676"/>
                  </a:cubicBezTo>
                  <a:cubicBezTo>
                    <a:pt x="2400" y="6676"/>
                    <a:pt x="2400" y="6689"/>
                    <a:pt x="2400" y="6689"/>
                  </a:cubicBezTo>
                  <a:cubicBezTo>
                    <a:pt x="2413" y="6705"/>
                    <a:pt x="2413" y="6719"/>
                    <a:pt x="2429" y="6719"/>
                  </a:cubicBezTo>
                  <a:cubicBezTo>
                    <a:pt x="2530" y="6748"/>
                    <a:pt x="2632" y="6762"/>
                    <a:pt x="2734" y="6762"/>
                  </a:cubicBezTo>
                  <a:cubicBezTo>
                    <a:pt x="2768" y="6762"/>
                    <a:pt x="2802" y="6761"/>
                    <a:pt x="2837" y="6758"/>
                  </a:cubicBezTo>
                  <a:lnTo>
                    <a:pt x="2931" y="6758"/>
                  </a:lnTo>
                  <a:cubicBezTo>
                    <a:pt x="2918" y="6758"/>
                    <a:pt x="2902" y="6771"/>
                    <a:pt x="2889" y="6771"/>
                  </a:cubicBezTo>
                  <a:cubicBezTo>
                    <a:pt x="2755" y="6758"/>
                    <a:pt x="2605" y="6771"/>
                    <a:pt x="2469" y="6745"/>
                  </a:cubicBezTo>
                  <a:cubicBezTo>
                    <a:pt x="2382" y="6734"/>
                    <a:pt x="2303" y="6715"/>
                    <a:pt x="2218" y="6715"/>
                  </a:cubicBezTo>
                  <a:cubicBezTo>
                    <a:pt x="2198" y="6715"/>
                    <a:pt x="2177" y="6716"/>
                    <a:pt x="2156" y="6719"/>
                  </a:cubicBezTo>
                  <a:cubicBezTo>
                    <a:pt x="2143" y="6719"/>
                    <a:pt x="2117" y="6732"/>
                    <a:pt x="2117" y="6745"/>
                  </a:cubicBezTo>
                  <a:cubicBezTo>
                    <a:pt x="2125" y="6786"/>
                    <a:pt x="2108" y="6797"/>
                    <a:pt x="2088" y="6797"/>
                  </a:cubicBezTo>
                  <a:cubicBezTo>
                    <a:pt x="2074" y="6797"/>
                    <a:pt x="2059" y="6792"/>
                    <a:pt x="2048" y="6787"/>
                  </a:cubicBezTo>
                  <a:cubicBezTo>
                    <a:pt x="2006" y="6787"/>
                    <a:pt x="1967" y="6771"/>
                    <a:pt x="1941" y="6771"/>
                  </a:cubicBezTo>
                  <a:cubicBezTo>
                    <a:pt x="1954" y="6689"/>
                    <a:pt x="1925" y="6663"/>
                    <a:pt x="1843" y="6637"/>
                  </a:cubicBezTo>
                  <a:cubicBezTo>
                    <a:pt x="1791" y="6624"/>
                    <a:pt x="1723" y="6608"/>
                    <a:pt x="1654" y="6595"/>
                  </a:cubicBezTo>
                  <a:cubicBezTo>
                    <a:pt x="1667" y="6569"/>
                    <a:pt x="1667" y="6569"/>
                    <a:pt x="1710" y="6569"/>
                  </a:cubicBezTo>
                  <a:cubicBezTo>
                    <a:pt x="1723" y="6569"/>
                    <a:pt x="1736" y="6556"/>
                    <a:pt x="1749" y="6543"/>
                  </a:cubicBezTo>
                  <a:cubicBezTo>
                    <a:pt x="1736" y="6526"/>
                    <a:pt x="1736" y="6513"/>
                    <a:pt x="1723" y="6500"/>
                  </a:cubicBezTo>
                  <a:cubicBezTo>
                    <a:pt x="1680" y="6487"/>
                    <a:pt x="1641" y="6474"/>
                    <a:pt x="1599" y="6461"/>
                  </a:cubicBezTo>
                  <a:cubicBezTo>
                    <a:pt x="1534" y="6432"/>
                    <a:pt x="1465" y="6406"/>
                    <a:pt x="1410" y="6380"/>
                  </a:cubicBezTo>
                  <a:cubicBezTo>
                    <a:pt x="1426" y="6362"/>
                    <a:pt x="1432" y="6355"/>
                    <a:pt x="1444" y="6355"/>
                  </a:cubicBezTo>
                  <a:cubicBezTo>
                    <a:pt x="1451" y="6355"/>
                    <a:pt x="1462" y="6358"/>
                    <a:pt x="1479" y="6364"/>
                  </a:cubicBezTo>
                  <a:cubicBezTo>
                    <a:pt x="1488" y="6370"/>
                    <a:pt x="1499" y="6374"/>
                    <a:pt x="1509" y="6374"/>
                  </a:cubicBezTo>
                  <a:cubicBezTo>
                    <a:pt x="1525" y="6374"/>
                    <a:pt x="1539" y="6364"/>
                    <a:pt x="1547" y="6337"/>
                  </a:cubicBezTo>
                  <a:cubicBezTo>
                    <a:pt x="1560" y="6311"/>
                    <a:pt x="1586" y="6298"/>
                    <a:pt x="1628" y="6298"/>
                  </a:cubicBezTo>
                  <a:cubicBezTo>
                    <a:pt x="1736" y="6311"/>
                    <a:pt x="1860" y="6311"/>
                    <a:pt x="1967" y="6351"/>
                  </a:cubicBezTo>
                  <a:cubicBezTo>
                    <a:pt x="2002" y="6363"/>
                    <a:pt x="2035" y="6367"/>
                    <a:pt x="2069" y="6367"/>
                  </a:cubicBezTo>
                  <a:cubicBezTo>
                    <a:pt x="2139" y="6367"/>
                    <a:pt x="2208" y="6348"/>
                    <a:pt x="2279" y="6348"/>
                  </a:cubicBezTo>
                  <a:cubicBezTo>
                    <a:pt x="2292" y="6348"/>
                    <a:pt x="2305" y="6349"/>
                    <a:pt x="2319" y="6351"/>
                  </a:cubicBezTo>
                  <a:cubicBezTo>
                    <a:pt x="2361" y="6351"/>
                    <a:pt x="2400" y="6364"/>
                    <a:pt x="2429" y="6406"/>
                  </a:cubicBezTo>
                  <a:cubicBezTo>
                    <a:pt x="2469" y="6445"/>
                    <a:pt x="2511" y="6474"/>
                    <a:pt x="2576" y="6500"/>
                  </a:cubicBezTo>
                  <a:cubicBezTo>
                    <a:pt x="2657" y="6526"/>
                    <a:pt x="2755" y="6556"/>
                    <a:pt x="2850" y="6569"/>
                  </a:cubicBezTo>
                  <a:cubicBezTo>
                    <a:pt x="2876" y="6575"/>
                    <a:pt x="2906" y="6578"/>
                    <a:pt x="2936" y="6578"/>
                  </a:cubicBezTo>
                  <a:cubicBezTo>
                    <a:pt x="2967" y="6578"/>
                    <a:pt x="2998" y="6575"/>
                    <a:pt x="3025" y="6569"/>
                  </a:cubicBezTo>
                  <a:cubicBezTo>
                    <a:pt x="3051" y="6556"/>
                    <a:pt x="3094" y="6526"/>
                    <a:pt x="3120" y="6500"/>
                  </a:cubicBezTo>
                  <a:cubicBezTo>
                    <a:pt x="3188" y="6432"/>
                    <a:pt x="3257" y="6351"/>
                    <a:pt x="3283" y="6269"/>
                  </a:cubicBezTo>
                  <a:cubicBezTo>
                    <a:pt x="3309" y="6201"/>
                    <a:pt x="3296" y="6149"/>
                    <a:pt x="3296" y="6080"/>
                  </a:cubicBezTo>
                  <a:lnTo>
                    <a:pt x="3296" y="6067"/>
                  </a:lnTo>
                  <a:cubicBezTo>
                    <a:pt x="3244" y="6054"/>
                    <a:pt x="3257" y="5986"/>
                    <a:pt x="3214" y="5930"/>
                  </a:cubicBezTo>
                  <a:lnTo>
                    <a:pt x="3214" y="5930"/>
                  </a:lnTo>
                  <a:cubicBezTo>
                    <a:pt x="3283" y="5956"/>
                    <a:pt x="3338" y="5973"/>
                    <a:pt x="3390" y="5986"/>
                  </a:cubicBezTo>
                  <a:lnTo>
                    <a:pt x="3527" y="5986"/>
                  </a:lnTo>
                  <a:cubicBezTo>
                    <a:pt x="3540" y="5986"/>
                    <a:pt x="3540" y="5973"/>
                    <a:pt x="3553" y="5973"/>
                  </a:cubicBezTo>
                  <a:lnTo>
                    <a:pt x="3595" y="5973"/>
                  </a:lnTo>
                  <a:cubicBezTo>
                    <a:pt x="3595" y="5973"/>
                    <a:pt x="3608" y="5973"/>
                    <a:pt x="3621" y="5986"/>
                  </a:cubicBezTo>
                  <a:cubicBezTo>
                    <a:pt x="3621" y="5943"/>
                    <a:pt x="3621" y="5943"/>
                    <a:pt x="3732" y="5875"/>
                  </a:cubicBezTo>
                  <a:close/>
                  <a:moveTo>
                    <a:pt x="8331" y="6175"/>
                  </a:moveTo>
                  <a:cubicBezTo>
                    <a:pt x="8291" y="6243"/>
                    <a:pt x="8262" y="6324"/>
                    <a:pt x="8210" y="6364"/>
                  </a:cubicBezTo>
                  <a:cubicBezTo>
                    <a:pt x="8195" y="6379"/>
                    <a:pt x="8176" y="6383"/>
                    <a:pt x="8156" y="6383"/>
                  </a:cubicBezTo>
                  <a:cubicBezTo>
                    <a:pt x="8138" y="6383"/>
                    <a:pt x="8119" y="6380"/>
                    <a:pt x="8099" y="6380"/>
                  </a:cubicBezTo>
                  <a:cubicBezTo>
                    <a:pt x="8018" y="6393"/>
                    <a:pt x="7923" y="6406"/>
                    <a:pt x="7842" y="6406"/>
                  </a:cubicBezTo>
                  <a:cubicBezTo>
                    <a:pt x="7816" y="6406"/>
                    <a:pt x="7803" y="6393"/>
                    <a:pt x="7774" y="6393"/>
                  </a:cubicBezTo>
                  <a:cubicBezTo>
                    <a:pt x="7735" y="6380"/>
                    <a:pt x="7679" y="6364"/>
                    <a:pt x="7640" y="6364"/>
                  </a:cubicBezTo>
                  <a:cubicBezTo>
                    <a:pt x="7611" y="6445"/>
                    <a:pt x="7559" y="6474"/>
                    <a:pt x="7477" y="6487"/>
                  </a:cubicBezTo>
                  <a:cubicBezTo>
                    <a:pt x="7380" y="6500"/>
                    <a:pt x="7272" y="6526"/>
                    <a:pt x="7178" y="6556"/>
                  </a:cubicBezTo>
                  <a:cubicBezTo>
                    <a:pt x="7152" y="6569"/>
                    <a:pt x="7135" y="6569"/>
                    <a:pt x="7122" y="6569"/>
                  </a:cubicBezTo>
                  <a:cubicBezTo>
                    <a:pt x="6989" y="6595"/>
                    <a:pt x="6865" y="6624"/>
                    <a:pt x="6745" y="6663"/>
                  </a:cubicBezTo>
                  <a:cubicBezTo>
                    <a:pt x="6663" y="6676"/>
                    <a:pt x="6582" y="6719"/>
                    <a:pt x="6513" y="6745"/>
                  </a:cubicBezTo>
                  <a:cubicBezTo>
                    <a:pt x="6500" y="6758"/>
                    <a:pt x="6484" y="6758"/>
                    <a:pt x="6484" y="6758"/>
                  </a:cubicBezTo>
                  <a:cubicBezTo>
                    <a:pt x="6403" y="6787"/>
                    <a:pt x="6337" y="6800"/>
                    <a:pt x="6256" y="6826"/>
                  </a:cubicBezTo>
                  <a:cubicBezTo>
                    <a:pt x="6245" y="6826"/>
                    <a:pt x="6236" y="6832"/>
                    <a:pt x="6231" y="6832"/>
                  </a:cubicBezTo>
                  <a:cubicBezTo>
                    <a:pt x="6228" y="6832"/>
                    <a:pt x="6227" y="6830"/>
                    <a:pt x="6227" y="6826"/>
                  </a:cubicBezTo>
                  <a:cubicBezTo>
                    <a:pt x="6201" y="6800"/>
                    <a:pt x="6175" y="6771"/>
                    <a:pt x="6145" y="6732"/>
                  </a:cubicBezTo>
                  <a:cubicBezTo>
                    <a:pt x="6106" y="6719"/>
                    <a:pt x="6064" y="6689"/>
                    <a:pt x="6025" y="6676"/>
                  </a:cubicBezTo>
                  <a:cubicBezTo>
                    <a:pt x="6064" y="6650"/>
                    <a:pt x="6106" y="6637"/>
                    <a:pt x="6132" y="6608"/>
                  </a:cubicBezTo>
                  <a:cubicBezTo>
                    <a:pt x="6175" y="6595"/>
                    <a:pt x="6214" y="6569"/>
                    <a:pt x="6256" y="6543"/>
                  </a:cubicBezTo>
                  <a:cubicBezTo>
                    <a:pt x="6269" y="6543"/>
                    <a:pt x="6282" y="6526"/>
                    <a:pt x="6282" y="6526"/>
                  </a:cubicBezTo>
                  <a:lnTo>
                    <a:pt x="6500" y="6526"/>
                  </a:lnTo>
                  <a:cubicBezTo>
                    <a:pt x="6458" y="6556"/>
                    <a:pt x="6403" y="6582"/>
                    <a:pt x="6364" y="6595"/>
                  </a:cubicBezTo>
                  <a:cubicBezTo>
                    <a:pt x="6295" y="6637"/>
                    <a:pt x="6240" y="6663"/>
                    <a:pt x="6175" y="6705"/>
                  </a:cubicBezTo>
                  <a:cubicBezTo>
                    <a:pt x="6158" y="6705"/>
                    <a:pt x="6145" y="6719"/>
                    <a:pt x="6145" y="6732"/>
                  </a:cubicBezTo>
                  <a:cubicBezTo>
                    <a:pt x="6188" y="6719"/>
                    <a:pt x="6227" y="6705"/>
                    <a:pt x="6269" y="6676"/>
                  </a:cubicBezTo>
                  <a:cubicBezTo>
                    <a:pt x="6337" y="6650"/>
                    <a:pt x="6432" y="6608"/>
                    <a:pt x="6484" y="6556"/>
                  </a:cubicBezTo>
                  <a:cubicBezTo>
                    <a:pt x="6565" y="6487"/>
                    <a:pt x="6647" y="6513"/>
                    <a:pt x="6728" y="6500"/>
                  </a:cubicBezTo>
                  <a:cubicBezTo>
                    <a:pt x="6865" y="6474"/>
                    <a:pt x="7002" y="6461"/>
                    <a:pt x="7135" y="6445"/>
                  </a:cubicBezTo>
                  <a:cubicBezTo>
                    <a:pt x="7233" y="6432"/>
                    <a:pt x="7314" y="6419"/>
                    <a:pt x="7396" y="6406"/>
                  </a:cubicBezTo>
                  <a:cubicBezTo>
                    <a:pt x="7461" y="6393"/>
                    <a:pt x="7529" y="6364"/>
                    <a:pt x="7598" y="6351"/>
                  </a:cubicBezTo>
                  <a:lnTo>
                    <a:pt x="7611" y="6351"/>
                  </a:lnTo>
                  <a:cubicBezTo>
                    <a:pt x="7705" y="6324"/>
                    <a:pt x="7803" y="6311"/>
                    <a:pt x="7897" y="6282"/>
                  </a:cubicBezTo>
                  <a:cubicBezTo>
                    <a:pt x="8005" y="6256"/>
                    <a:pt x="8112" y="6256"/>
                    <a:pt x="8210" y="6201"/>
                  </a:cubicBezTo>
                  <a:cubicBezTo>
                    <a:pt x="8249" y="6175"/>
                    <a:pt x="8291" y="6188"/>
                    <a:pt x="8331" y="6175"/>
                  </a:cubicBezTo>
                  <a:close/>
                  <a:moveTo>
                    <a:pt x="5360" y="6758"/>
                  </a:moveTo>
                  <a:cubicBezTo>
                    <a:pt x="5360" y="6771"/>
                    <a:pt x="5373" y="6771"/>
                    <a:pt x="5373" y="6771"/>
                  </a:cubicBezTo>
                  <a:cubicBezTo>
                    <a:pt x="5331" y="6800"/>
                    <a:pt x="5279" y="6826"/>
                    <a:pt x="5237" y="6852"/>
                  </a:cubicBezTo>
                  <a:lnTo>
                    <a:pt x="5237" y="6839"/>
                  </a:lnTo>
                  <a:cubicBezTo>
                    <a:pt x="5279" y="6813"/>
                    <a:pt x="5305" y="6758"/>
                    <a:pt x="5360" y="6758"/>
                  </a:cubicBezTo>
                  <a:close/>
                  <a:moveTo>
                    <a:pt x="5211" y="6624"/>
                  </a:moveTo>
                  <a:lnTo>
                    <a:pt x="5211" y="6663"/>
                  </a:lnTo>
                  <a:cubicBezTo>
                    <a:pt x="5250" y="6689"/>
                    <a:pt x="5292" y="6719"/>
                    <a:pt x="5344" y="6745"/>
                  </a:cubicBezTo>
                  <a:cubicBezTo>
                    <a:pt x="5237" y="6800"/>
                    <a:pt x="5155" y="6852"/>
                    <a:pt x="5061" y="6907"/>
                  </a:cubicBezTo>
                  <a:cubicBezTo>
                    <a:pt x="5046" y="6917"/>
                    <a:pt x="5035" y="6921"/>
                    <a:pt x="5026" y="6921"/>
                  </a:cubicBezTo>
                  <a:cubicBezTo>
                    <a:pt x="5009" y="6921"/>
                    <a:pt x="5001" y="6907"/>
                    <a:pt x="4992" y="6881"/>
                  </a:cubicBezTo>
                  <a:cubicBezTo>
                    <a:pt x="4992" y="6839"/>
                    <a:pt x="4979" y="6800"/>
                    <a:pt x="4966" y="6758"/>
                  </a:cubicBezTo>
                  <a:cubicBezTo>
                    <a:pt x="5048" y="6719"/>
                    <a:pt x="5129" y="6663"/>
                    <a:pt x="5211" y="6624"/>
                  </a:cubicBezTo>
                  <a:close/>
                  <a:moveTo>
                    <a:pt x="1003" y="6894"/>
                  </a:moveTo>
                  <a:cubicBezTo>
                    <a:pt x="1003" y="6950"/>
                    <a:pt x="948" y="7015"/>
                    <a:pt x="909" y="7031"/>
                  </a:cubicBezTo>
                  <a:cubicBezTo>
                    <a:pt x="840" y="7057"/>
                    <a:pt x="785" y="7083"/>
                    <a:pt x="733" y="7113"/>
                  </a:cubicBezTo>
                  <a:cubicBezTo>
                    <a:pt x="677" y="7126"/>
                    <a:pt x="638" y="7139"/>
                    <a:pt x="583" y="7152"/>
                  </a:cubicBezTo>
                  <a:cubicBezTo>
                    <a:pt x="596" y="7194"/>
                    <a:pt x="528" y="7275"/>
                    <a:pt x="459" y="7301"/>
                  </a:cubicBezTo>
                  <a:cubicBezTo>
                    <a:pt x="528" y="7233"/>
                    <a:pt x="502" y="7178"/>
                    <a:pt x="475" y="7113"/>
                  </a:cubicBezTo>
                  <a:lnTo>
                    <a:pt x="475" y="7113"/>
                  </a:lnTo>
                  <a:cubicBezTo>
                    <a:pt x="475" y="7139"/>
                    <a:pt x="459" y="7139"/>
                    <a:pt x="459" y="7152"/>
                  </a:cubicBezTo>
                  <a:cubicBezTo>
                    <a:pt x="459" y="7165"/>
                    <a:pt x="475" y="7178"/>
                    <a:pt x="475" y="7194"/>
                  </a:cubicBezTo>
                  <a:cubicBezTo>
                    <a:pt x="475" y="7220"/>
                    <a:pt x="489" y="7259"/>
                    <a:pt x="446" y="7275"/>
                  </a:cubicBezTo>
                  <a:cubicBezTo>
                    <a:pt x="436" y="7279"/>
                    <a:pt x="424" y="7280"/>
                    <a:pt x="411" y="7280"/>
                  </a:cubicBezTo>
                  <a:cubicBezTo>
                    <a:pt x="375" y="7280"/>
                    <a:pt x="335" y="7268"/>
                    <a:pt x="326" y="7246"/>
                  </a:cubicBezTo>
                  <a:cubicBezTo>
                    <a:pt x="313" y="7233"/>
                    <a:pt x="313" y="7207"/>
                    <a:pt x="313" y="7178"/>
                  </a:cubicBezTo>
                  <a:cubicBezTo>
                    <a:pt x="296" y="7178"/>
                    <a:pt x="283" y="7165"/>
                    <a:pt x="283" y="7165"/>
                  </a:cubicBezTo>
                  <a:cubicBezTo>
                    <a:pt x="270" y="7126"/>
                    <a:pt x="283" y="7031"/>
                    <a:pt x="326" y="7015"/>
                  </a:cubicBezTo>
                  <a:cubicBezTo>
                    <a:pt x="339" y="7002"/>
                    <a:pt x="365" y="7002"/>
                    <a:pt x="378" y="7002"/>
                  </a:cubicBezTo>
                  <a:cubicBezTo>
                    <a:pt x="394" y="7015"/>
                    <a:pt x="407" y="7031"/>
                    <a:pt x="420" y="7044"/>
                  </a:cubicBezTo>
                  <a:cubicBezTo>
                    <a:pt x="313" y="7044"/>
                    <a:pt x="296" y="7044"/>
                    <a:pt x="313" y="7083"/>
                  </a:cubicBezTo>
                  <a:cubicBezTo>
                    <a:pt x="339" y="7083"/>
                    <a:pt x="378" y="7070"/>
                    <a:pt x="407" y="7070"/>
                  </a:cubicBezTo>
                  <a:cubicBezTo>
                    <a:pt x="475" y="7044"/>
                    <a:pt x="557" y="7031"/>
                    <a:pt x="622" y="7002"/>
                  </a:cubicBezTo>
                  <a:cubicBezTo>
                    <a:pt x="664" y="6989"/>
                    <a:pt x="703" y="6976"/>
                    <a:pt x="746" y="6963"/>
                  </a:cubicBezTo>
                  <a:cubicBezTo>
                    <a:pt x="827" y="6950"/>
                    <a:pt x="909" y="6920"/>
                    <a:pt x="990" y="6894"/>
                  </a:cubicBezTo>
                  <a:close/>
                  <a:moveTo>
                    <a:pt x="6784" y="7682"/>
                  </a:moveTo>
                  <a:lnTo>
                    <a:pt x="6784" y="7748"/>
                  </a:lnTo>
                  <a:cubicBezTo>
                    <a:pt x="6810" y="7735"/>
                    <a:pt x="6852" y="7735"/>
                    <a:pt x="6878" y="7735"/>
                  </a:cubicBezTo>
                  <a:cubicBezTo>
                    <a:pt x="6878" y="7764"/>
                    <a:pt x="6810" y="7790"/>
                    <a:pt x="6745" y="7816"/>
                  </a:cubicBezTo>
                  <a:cubicBezTo>
                    <a:pt x="6689" y="7829"/>
                    <a:pt x="6647" y="7858"/>
                    <a:pt x="6595" y="7871"/>
                  </a:cubicBezTo>
                  <a:cubicBezTo>
                    <a:pt x="6539" y="7897"/>
                    <a:pt x="6484" y="7910"/>
                    <a:pt x="6432" y="7940"/>
                  </a:cubicBezTo>
                  <a:cubicBezTo>
                    <a:pt x="6432" y="7927"/>
                    <a:pt x="6419" y="7927"/>
                    <a:pt x="6419" y="7927"/>
                  </a:cubicBezTo>
                  <a:cubicBezTo>
                    <a:pt x="6471" y="7884"/>
                    <a:pt x="6445" y="7803"/>
                    <a:pt x="6500" y="7764"/>
                  </a:cubicBezTo>
                  <a:cubicBezTo>
                    <a:pt x="6500" y="7748"/>
                    <a:pt x="6500" y="7722"/>
                    <a:pt x="6526" y="7709"/>
                  </a:cubicBezTo>
                  <a:cubicBezTo>
                    <a:pt x="6534" y="7701"/>
                    <a:pt x="6542" y="7686"/>
                    <a:pt x="6554" y="7686"/>
                  </a:cubicBezTo>
                  <a:cubicBezTo>
                    <a:pt x="6561" y="7686"/>
                    <a:pt x="6570" y="7692"/>
                    <a:pt x="6582" y="7709"/>
                  </a:cubicBezTo>
                  <a:lnTo>
                    <a:pt x="6608" y="7709"/>
                  </a:lnTo>
                  <a:cubicBezTo>
                    <a:pt x="6663" y="7696"/>
                    <a:pt x="6715" y="7696"/>
                    <a:pt x="6784" y="7682"/>
                  </a:cubicBezTo>
                  <a:close/>
                  <a:moveTo>
                    <a:pt x="4561" y="7894"/>
                  </a:moveTo>
                  <a:cubicBezTo>
                    <a:pt x="4571" y="7894"/>
                    <a:pt x="4587" y="7900"/>
                    <a:pt x="4611" y="7910"/>
                  </a:cubicBezTo>
                  <a:cubicBezTo>
                    <a:pt x="4667" y="7953"/>
                    <a:pt x="4735" y="7979"/>
                    <a:pt x="4817" y="8021"/>
                  </a:cubicBezTo>
                  <a:cubicBezTo>
                    <a:pt x="4722" y="8060"/>
                    <a:pt x="4628" y="8090"/>
                    <a:pt x="4546" y="8103"/>
                  </a:cubicBezTo>
                  <a:lnTo>
                    <a:pt x="4546" y="8129"/>
                  </a:lnTo>
                  <a:cubicBezTo>
                    <a:pt x="4572" y="8116"/>
                    <a:pt x="4611" y="8116"/>
                    <a:pt x="4641" y="8116"/>
                  </a:cubicBezTo>
                  <a:cubicBezTo>
                    <a:pt x="4693" y="8090"/>
                    <a:pt x="4748" y="8060"/>
                    <a:pt x="4817" y="8047"/>
                  </a:cubicBezTo>
                  <a:cubicBezTo>
                    <a:pt x="4821" y="8043"/>
                    <a:pt x="4827" y="8041"/>
                    <a:pt x="4834" y="8041"/>
                  </a:cubicBezTo>
                  <a:cubicBezTo>
                    <a:pt x="4847" y="8041"/>
                    <a:pt x="4865" y="8047"/>
                    <a:pt x="4885" y="8047"/>
                  </a:cubicBezTo>
                  <a:cubicBezTo>
                    <a:pt x="4924" y="8073"/>
                    <a:pt x="4979" y="8103"/>
                    <a:pt x="5035" y="8129"/>
                  </a:cubicBezTo>
                  <a:cubicBezTo>
                    <a:pt x="4992" y="8142"/>
                    <a:pt x="4966" y="8142"/>
                    <a:pt x="4924" y="8155"/>
                  </a:cubicBezTo>
                  <a:cubicBezTo>
                    <a:pt x="4804" y="8171"/>
                    <a:pt x="4680" y="8184"/>
                    <a:pt x="4559" y="8210"/>
                  </a:cubicBezTo>
                  <a:cubicBezTo>
                    <a:pt x="4478" y="8223"/>
                    <a:pt x="4396" y="8236"/>
                    <a:pt x="4315" y="8265"/>
                  </a:cubicBezTo>
                  <a:lnTo>
                    <a:pt x="4302" y="8252"/>
                  </a:lnTo>
                  <a:cubicBezTo>
                    <a:pt x="4328" y="8236"/>
                    <a:pt x="4341" y="8236"/>
                    <a:pt x="4367" y="8223"/>
                  </a:cubicBezTo>
                  <a:cubicBezTo>
                    <a:pt x="4396" y="8129"/>
                    <a:pt x="4396" y="8129"/>
                    <a:pt x="4302" y="8116"/>
                  </a:cubicBezTo>
                  <a:cubicBezTo>
                    <a:pt x="4354" y="8090"/>
                    <a:pt x="4396" y="8073"/>
                    <a:pt x="4436" y="8047"/>
                  </a:cubicBezTo>
                  <a:cubicBezTo>
                    <a:pt x="4491" y="8034"/>
                    <a:pt x="4517" y="8008"/>
                    <a:pt x="4530" y="7953"/>
                  </a:cubicBezTo>
                  <a:cubicBezTo>
                    <a:pt x="4540" y="7910"/>
                    <a:pt x="4544" y="7894"/>
                    <a:pt x="4561" y="7894"/>
                  </a:cubicBezTo>
                  <a:close/>
                  <a:moveTo>
                    <a:pt x="3745" y="8236"/>
                  </a:moveTo>
                  <a:lnTo>
                    <a:pt x="3758" y="8252"/>
                  </a:lnTo>
                  <a:cubicBezTo>
                    <a:pt x="3745" y="8265"/>
                    <a:pt x="3732" y="8278"/>
                    <a:pt x="3716" y="8291"/>
                  </a:cubicBezTo>
                  <a:cubicBezTo>
                    <a:pt x="3771" y="8304"/>
                    <a:pt x="3814" y="8318"/>
                    <a:pt x="3866" y="8334"/>
                  </a:cubicBezTo>
                  <a:lnTo>
                    <a:pt x="3866" y="8347"/>
                  </a:lnTo>
                  <a:cubicBezTo>
                    <a:pt x="3716" y="8347"/>
                    <a:pt x="3569" y="8373"/>
                    <a:pt x="3433" y="8467"/>
                  </a:cubicBezTo>
                  <a:cubicBezTo>
                    <a:pt x="3446" y="8467"/>
                    <a:pt x="3459" y="8497"/>
                    <a:pt x="3446" y="8497"/>
                  </a:cubicBezTo>
                  <a:cubicBezTo>
                    <a:pt x="3419" y="8523"/>
                    <a:pt x="3377" y="8549"/>
                    <a:pt x="3338" y="8578"/>
                  </a:cubicBezTo>
                  <a:cubicBezTo>
                    <a:pt x="3364" y="8415"/>
                    <a:pt x="3364" y="8415"/>
                    <a:pt x="3338" y="8386"/>
                  </a:cubicBezTo>
                  <a:cubicBezTo>
                    <a:pt x="3325" y="8428"/>
                    <a:pt x="3338" y="8467"/>
                    <a:pt x="3325" y="8497"/>
                  </a:cubicBezTo>
                  <a:cubicBezTo>
                    <a:pt x="3309" y="8536"/>
                    <a:pt x="3296" y="8578"/>
                    <a:pt x="3283" y="8578"/>
                  </a:cubicBezTo>
                  <a:cubicBezTo>
                    <a:pt x="3272" y="8581"/>
                    <a:pt x="3263" y="8583"/>
                    <a:pt x="3254" y="8583"/>
                  </a:cubicBezTo>
                  <a:cubicBezTo>
                    <a:pt x="3228" y="8583"/>
                    <a:pt x="3204" y="8570"/>
                    <a:pt x="3175" y="8549"/>
                  </a:cubicBezTo>
                  <a:cubicBezTo>
                    <a:pt x="3107" y="8523"/>
                    <a:pt x="3094" y="8454"/>
                    <a:pt x="3094" y="8373"/>
                  </a:cubicBezTo>
                  <a:cubicBezTo>
                    <a:pt x="3094" y="8318"/>
                    <a:pt x="3120" y="8278"/>
                    <a:pt x="3188" y="8265"/>
                  </a:cubicBezTo>
                  <a:cubicBezTo>
                    <a:pt x="3188" y="8265"/>
                    <a:pt x="3201" y="8252"/>
                    <a:pt x="3214" y="8252"/>
                  </a:cubicBezTo>
                  <a:cubicBezTo>
                    <a:pt x="3270" y="8278"/>
                    <a:pt x="3338" y="8318"/>
                    <a:pt x="3390" y="8347"/>
                  </a:cubicBezTo>
                  <a:cubicBezTo>
                    <a:pt x="3396" y="8351"/>
                    <a:pt x="3401" y="8353"/>
                    <a:pt x="3406" y="8353"/>
                  </a:cubicBezTo>
                  <a:cubicBezTo>
                    <a:pt x="3417" y="8353"/>
                    <a:pt x="3428" y="8347"/>
                    <a:pt x="3446" y="8347"/>
                  </a:cubicBezTo>
                  <a:cubicBezTo>
                    <a:pt x="3433" y="8334"/>
                    <a:pt x="3433" y="8318"/>
                    <a:pt x="3419" y="8304"/>
                  </a:cubicBezTo>
                  <a:cubicBezTo>
                    <a:pt x="3527" y="8278"/>
                    <a:pt x="3634" y="8265"/>
                    <a:pt x="3745" y="8236"/>
                  </a:cubicBezTo>
                  <a:close/>
                  <a:moveTo>
                    <a:pt x="5631" y="8171"/>
                  </a:moveTo>
                  <a:cubicBezTo>
                    <a:pt x="5631" y="8171"/>
                    <a:pt x="5644" y="8184"/>
                    <a:pt x="5657" y="8184"/>
                  </a:cubicBezTo>
                  <a:cubicBezTo>
                    <a:pt x="5618" y="8210"/>
                    <a:pt x="5575" y="8236"/>
                    <a:pt x="5536" y="8265"/>
                  </a:cubicBezTo>
                  <a:cubicBezTo>
                    <a:pt x="5523" y="8265"/>
                    <a:pt x="5523" y="8252"/>
                    <a:pt x="5523" y="8252"/>
                  </a:cubicBezTo>
                  <a:cubicBezTo>
                    <a:pt x="5536" y="8236"/>
                    <a:pt x="5549" y="8236"/>
                    <a:pt x="5575" y="8223"/>
                  </a:cubicBezTo>
                  <a:cubicBezTo>
                    <a:pt x="5562" y="8223"/>
                    <a:pt x="5562" y="8210"/>
                    <a:pt x="5562" y="8210"/>
                  </a:cubicBezTo>
                  <a:cubicBezTo>
                    <a:pt x="5536" y="8223"/>
                    <a:pt x="5523" y="8236"/>
                    <a:pt x="5494" y="8252"/>
                  </a:cubicBezTo>
                  <a:cubicBezTo>
                    <a:pt x="5468" y="8265"/>
                    <a:pt x="5426" y="8291"/>
                    <a:pt x="5400" y="8318"/>
                  </a:cubicBezTo>
                  <a:cubicBezTo>
                    <a:pt x="5360" y="8347"/>
                    <a:pt x="5331" y="8373"/>
                    <a:pt x="5305" y="8399"/>
                  </a:cubicBezTo>
                  <a:cubicBezTo>
                    <a:pt x="5237" y="8467"/>
                    <a:pt x="5155" y="8523"/>
                    <a:pt x="5087" y="8591"/>
                  </a:cubicBezTo>
                  <a:cubicBezTo>
                    <a:pt x="5019" y="8659"/>
                    <a:pt x="4953" y="8741"/>
                    <a:pt x="4872" y="8793"/>
                  </a:cubicBezTo>
                  <a:cubicBezTo>
                    <a:pt x="4804" y="8848"/>
                    <a:pt x="4804" y="8917"/>
                    <a:pt x="4791" y="8985"/>
                  </a:cubicBezTo>
                  <a:cubicBezTo>
                    <a:pt x="4761" y="9067"/>
                    <a:pt x="4748" y="9161"/>
                    <a:pt x="4680" y="9229"/>
                  </a:cubicBezTo>
                  <a:cubicBezTo>
                    <a:pt x="4680" y="9242"/>
                    <a:pt x="4667" y="9242"/>
                    <a:pt x="4654" y="9242"/>
                  </a:cubicBezTo>
                  <a:cubicBezTo>
                    <a:pt x="4680" y="9119"/>
                    <a:pt x="4667" y="9093"/>
                    <a:pt x="4628" y="9093"/>
                  </a:cubicBezTo>
                  <a:cubicBezTo>
                    <a:pt x="4628" y="9119"/>
                    <a:pt x="4641" y="9161"/>
                    <a:pt x="4641" y="9200"/>
                  </a:cubicBezTo>
                  <a:cubicBezTo>
                    <a:pt x="4641" y="9213"/>
                    <a:pt x="4628" y="9229"/>
                    <a:pt x="4611" y="9242"/>
                  </a:cubicBezTo>
                  <a:cubicBezTo>
                    <a:pt x="4596" y="9250"/>
                    <a:pt x="4582" y="9255"/>
                    <a:pt x="4569" y="9255"/>
                  </a:cubicBezTo>
                  <a:cubicBezTo>
                    <a:pt x="4539" y="9255"/>
                    <a:pt x="4510" y="9231"/>
                    <a:pt x="4465" y="9174"/>
                  </a:cubicBezTo>
                  <a:cubicBezTo>
                    <a:pt x="4504" y="9148"/>
                    <a:pt x="4546" y="9106"/>
                    <a:pt x="4598" y="9067"/>
                  </a:cubicBezTo>
                  <a:cubicBezTo>
                    <a:pt x="4530" y="9067"/>
                    <a:pt x="4491" y="9106"/>
                    <a:pt x="4449" y="9148"/>
                  </a:cubicBezTo>
                  <a:cubicBezTo>
                    <a:pt x="4449" y="9093"/>
                    <a:pt x="4449" y="9067"/>
                    <a:pt x="4478" y="9037"/>
                  </a:cubicBezTo>
                  <a:cubicBezTo>
                    <a:pt x="4504" y="8998"/>
                    <a:pt x="4546" y="8998"/>
                    <a:pt x="4572" y="8998"/>
                  </a:cubicBezTo>
                  <a:cubicBezTo>
                    <a:pt x="4611" y="9011"/>
                    <a:pt x="4641" y="9024"/>
                    <a:pt x="4680" y="9037"/>
                  </a:cubicBezTo>
                  <a:cubicBezTo>
                    <a:pt x="4680" y="9011"/>
                    <a:pt x="4667" y="8998"/>
                    <a:pt x="4654" y="8969"/>
                  </a:cubicBezTo>
                  <a:cubicBezTo>
                    <a:pt x="4693" y="8930"/>
                    <a:pt x="4722" y="8874"/>
                    <a:pt x="4748" y="8822"/>
                  </a:cubicBezTo>
                  <a:cubicBezTo>
                    <a:pt x="4817" y="8712"/>
                    <a:pt x="4885" y="8604"/>
                    <a:pt x="4979" y="8523"/>
                  </a:cubicBezTo>
                  <a:cubicBezTo>
                    <a:pt x="5048" y="8441"/>
                    <a:pt x="5129" y="8360"/>
                    <a:pt x="5211" y="8291"/>
                  </a:cubicBezTo>
                  <a:cubicBezTo>
                    <a:pt x="5279" y="8252"/>
                    <a:pt x="5331" y="8197"/>
                    <a:pt x="5413" y="8171"/>
                  </a:cubicBezTo>
                  <a:lnTo>
                    <a:pt x="5455" y="8171"/>
                  </a:lnTo>
                  <a:cubicBezTo>
                    <a:pt x="5455" y="8171"/>
                    <a:pt x="5455" y="8184"/>
                    <a:pt x="5468" y="8184"/>
                  </a:cubicBezTo>
                  <a:cubicBezTo>
                    <a:pt x="5413" y="8223"/>
                    <a:pt x="5360" y="8265"/>
                    <a:pt x="5305" y="8304"/>
                  </a:cubicBezTo>
                  <a:cubicBezTo>
                    <a:pt x="5279" y="8334"/>
                    <a:pt x="5250" y="8360"/>
                    <a:pt x="5211" y="8399"/>
                  </a:cubicBezTo>
                  <a:cubicBezTo>
                    <a:pt x="5237" y="8399"/>
                    <a:pt x="5250" y="8386"/>
                    <a:pt x="5263" y="8386"/>
                  </a:cubicBezTo>
                  <a:cubicBezTo>
                    <a:pt x="5331" y="8318"/>
                    <a:pt x="5400" y="8252"/>
                    <a:pt x="5468" y="8210"/>
                  </a:cubicBezTo>
                  <a:cubicBezTo>
                    <a:pt x="5523" y="8184"/>
                    <a:pt x="5575" y="8184"/>
                    <a:pt x="5631" y="8171"/>
                  </a:cubicBezTo>
                  <a:close/>
                  <a:moveTo>
                    <a:pt x="3840" y="0"/>
                  </a:moveTo>
                  <a:cubicBezTo>
                    <a:pt x="3771" y="29"/>
                    <a:pt x="3732" y="55"/>
                    <a:pt x="3703" y="137"/>
                  </a:cubicBezTo>
                  <a:cubicBezTo>
                    <a:pt x="3677" y="205"/>
                    <a:pt x="3677" y="257"/>
                    <a:pt x="3716" y="326"/>
                  </a:cubicBezTo>
                  <a:cubicBezTo>
                    <a:pt x="3758" y="381"/>
                    <a:pt x="3797" y="462"/>
                    <a:pt x="3879" y="462"/>
                  </a:cubicBezTo>
                  <a:cubicBezTo>
                    <a:pt x="3947" y="449"/>
                    <a:pt x="4002" y="420"/>
                    <a:pt x="4058" y="394"/>
                  </a:cubicBezTo>
                  <a:cubicBezTo>
                    <a:pt x="4085" y="385"/>
                    <a:pt x="4107" y="376"/>
                    <a:pt x="4132" y="376"/>
                  </a:cubicBezTo>
                  <a:cubicBezTo>
                    <a:pt x="4142" y="376"/>
                    <a:pt x="4153" y="377"/>
                    <a:pt x="4165" y="381"/>
                  </a:cubicBezTo>
                  <a:cubicBezTo>
                    <a:pt x="4247" y="407"/>
                    <a:pt x="4328" y="436"/>
                    <a:pt x="4396" y="462"/>
                  </a:cubicBezTo>
                  <a:cubicBezTo>
                    <a:pt x="4478" y="502"/>
                    <a:pt x="4559" y="557"/>
                    <a:pt x="4641" y="599"/>
                  </a:cubicBezTo>
                  <a:cubicBezTo>
                    <a:pt x="4680" y="612"/>
                    <a:pt x="4722" y="625"/>
                    <a:pt x="4748" y="651"/>
                  </a:cubicBezTo>
                  <a:cubicBezTo>
                    <a:pt x="4759" y="669"/>
                    <a:pt x="4771" y="677"/>
                    <a:pt x="4782" y="677"/>
                  </a:cubicBezTo>
                  <a:cubicBezTo>
                    <a:pt x="4796" y="677"/>
                    <a:pt x="4809" y="663"/>
                    <a:pt x="4817" y="638"/>
                  </a:cubicBezTo>
                  <a:cubicBezTo>
                    <a:pt x="4830" y="651"/>
                    <a:pt x="4830" y="651"/>
                    <a:pt x="4830" y="664"/>
                  </a:cubicBezTo>
                  <a:cubicBezTo>
                    <a:pt x="4856" y="707"/>
                    <a:pt x="4872" y="762"/>
                    <a:pt x="4885" y="814"/>
                  </a:cubicBezTo>
                  <a:cubicBezTo>
                    <a:pt x="4898" y="857"/>
                    <a:pt x="4911" y="883"/>
                    <a:pt x="4937" y="909"/>
                  </a:cubicBezTo>
                  <a:cubicBezTo>
                    <a:pt x="5005" y="990"/>
                    <a:pt x="5061" y="1071"/>
                    <a:pt x="5129" y="1153"/>
                  </a:cubicBezTo>
                  <a:cubicBezTo>
                    <a:pt x="5168" y="1208"/>
                    <a:pt x="5198" y="1251"/>
                    <a:pt x="5224" y="1290"/>
                  </a:cubicBezTo>
                  <a:cubicBezTo>
                    <a:pt x="5263" y="1345"/>
                    <a:pt x="5305" y="1413"/>
                    <a:pt x="5331" y="1466"/>
                  </a:cubicBezTo>
                  <a:cubicBezTo>
                    <a:pt x="5344" y="1508"/>
                    <a:pt x="5373" y="1547"/>
                    <a:pt x="5387" y="1576"/>
                  </a:cubicBezTo>
                  <a:cubicBezTo>
                    <a:pt x="5331" y="1615"/>
                    <a:pt x="5279" y="1641"/>
                    <a:pt x="5224" y="1671"/>
                  </a:cubicBezTo>
                  <a:cubicBezTo>
                    <a:pt x="5224" y="1677"/>
                    <a:pt x="5220" y="1680"/>
                    <a:pt x="5216" y="1680"/>
                  </a:cubicBezTo>
                  <a:cubicBezTo>
                    <a:pt x="5211" y="1680"/>
                    <a:pt x="5204" y="1677"/>
                    <a:pt x="5198" y="1671"/>
                  </a:cubicBezTo>
                  <a:cubicBezTo>
                    <a:pt x="5187" y="1667"/>
                    <a:pt x="5174" y="1666"/>
                    <a:pt x="5160" y="1666"/>
                  </a:cubicBezTo>
                  <a:cubicBezTo>
                    <a:pt x="5117" y="1666"/>
                    <a:pt x="5064" y="1680"/>
                    <a:pt x="5035" y="1710"/>
                  </a:cubicBezTo>
                  <a:cubicBezTo>
                    <a:pt x="5005" y="1739"/>
                    <a:pt x="4979" y="1752"/>
                    <a:pt x="4953" y="1778"/>
                  </a:cubicBezTo>
                  <a:cubicBezTo>
                    <a:pt x="4872" y="1820"/>
                    <a:pt x="4791" y="1847"/>
                    <a:pt x="4722" y="1886"/>
                  </a:cubicBezTo>
                  <a:cubicBezTo>
                    <a:pt x="4641" y="1941"/>
                    <a:pt x="4572" y="1983"/>
                    <a:pt x="4491" y="2035"/>
                  </a:cubicBezTo>
                  <a:cubicBezTo>
                    <a:pt x="4465" y="2048"/>
                    <a:pt x="4449" y="2065"/>
                    <a:pt x="4423" y="2065"/>
                  </a:cubicBezTo>
                  <a:cubicBezTo>
                    <a:pt x="4396" y="2065"/>
                    <a:pt x="4367" y="2035"/>
                    <a:pt x="4328" y="2035"/>
                  </a:cubicBezTo>
                  <a:cubicBezTo>
                    <a:pt x="4234" y="1996"/>
                    <a:pt x="4139" y="1967"/>
                    <a:pt x="4028" y="1941"/>
                  </a:cubicBezTo>
                  <a:cubicBezTo>
                    <a:pt x="3947" y="1915"/>
                    <a:pt x="3866" y="1902"/>
                    <a:pt x="3797" y="1886"/>
                  </a:cubicBezTo>
                  <a:cubicBezTo>
                    <a:pt x="3771" y="1873"/>
                    <a:pt x="3732" y="1860"/>
                    <a:pt x="3716" y="1847"/>
                  </a:cubicBezTo>
                  <a:cubicBezTo>
                    <a:pt x="3690" y="1820"/>
                    <a:pt x="3677" y="1791"/>
                    <a:pt x="3651" y="1765"/>
                  </a:cubicBezTo>
                  <a:cubicBezTo>
                    <a:pt x="3582" y="1710"/>
                    <a:pt x="3527" y="1641"/>
                    <a:pt x="3446" y="1589"/>
                  </a:cubicBezTo>
                  <a:cubicBezTo>
                    <a:pt x="3364" y="1521"/>
                    <a:pt x="3270" y="1479"/>
                    <a:pt x="3162" y="1466"/>
                  </a:cubicBezTo>
                  <a:cubicBezTo>
                    <a:pt x="3025" y="1466"/>
                    <a:pt x="2889" y="1466"/>
                    <a:pt x="2755" y="1534"/>
                  </a:cubicBezTo>
                  <a:cubicBezTo>
                    <a:pt x="2674" y="1560"/>
                    <a:pt x="2605" y="1615"/>
                    <a:pt x="2537" y="1671"/>
                  </a:cubicBezTo>
                  <a:cubicBezTo>
                    <a:pt x="2456" y="1739"/>
                    <a:pt x="2361" y="1778"/>
                    <a:pt x="2250" y="1791"/>
                  </a:cubicBezTo>
                  <a:cubicBezTo>
                    <a:pt x="2156" y="1804"/>
                    <a:pt x="2061" y="1791"/>
                    <a:pt x="1967" y="1834"/>
                  </a:cubicBezTo>
                  <a:cubicBezTo>
                    <a:pt x="1899" y="1860"/>
                    <a:pt x="1830" y="1886"/>
                    <a:pt x="1762" y="1915"/>
                  </a:cubicBezTo>
                  <a:cubicBezTo>
                    <a:pt x="1680" y="1941"/>
                    <a:pt x="1615" y="1967"/>
                    <a:pt x="1560" y="2009"/>
                  </a:cubicBezTo>
                  <a:cubicBezTo>
                    <a:pt x="1465" y="2065"/>
                    <a:pt x="1371" y="2104"/>
                    <a:pt x="1303" y="2185"/>
                  </a:cubicBezTo>
                  <a:cubicBezTo>
                    <a:pt x="1273" y="2211"/>
                    <a:pt x="1273" y="2228"/>
                    <a:pt x="1290" y="2241"/>
                  </a:cubicBezTo>
                  <a:cubicBezTo>
                    <a:pt x="1273" y="2280"/>
                    <a:pt x="1247" y="2335"/>
                    <a:pt x="1234" y="2374"/>
                  </a:cubicBezTo>
                  <a:cubicBezTo>
                    <a:pt x="1234" y="2472"/>
                    <a:pt x="1247" y="2566"/>
                    <a:pt x="1260" y="2648"/>
                  </a:cubicBezTo>
                  <a:cubicBezTo>
                    <a:pt x="1273" y="2687"/>
                    <a:pt x="1290" y="2729"/>
                    <a:pt x="1303" y="2781"/>
                  </a:cubicBezTo>
                  <a:cubicBezTo>
                    <a:pt x="1329" y="2824"/>
                    <a:pt x="1342" y="2879"/>
                    <a:pt x="1355" y="2918"/>
                  </a:cubicBezTo>
                  <a:cubicBezTo>
                    <a:pt x="1397" y="2986"/>
                    <a:pt x="1436" y="3042"/>
                    <a:pt x="1465" y="3094"/>
                  </a:cubicBezTo>
                  <a:cubicBezTo>
                    <a:pt x="1505" y="3149"/>
                    <a:pt x="1534" y="3205"/>
                    <a:pt x="1573" y="3244"/>
                  </a:cubicBezTo>
                  <a:cubicBezTo>
                    <a:pt x="1599" y="3286"/>
                    <a:pt x="1641" y="3325"/>
                    <a:pt x="1654" y="3380"/>
                  </a:cubicBezTo>
                  <a:cubicBezTo>
                    <a:pt x="1697" y="3462"/>
                    <a:pt x="1667" y="3556"/>
                    <a:pt x="1641" y="3651"/>
                  </a:cubicBezTo>
                  <a:cubicBezTo>
                    <a:pt x="1615" y="3745"/>
                    <a:pt x="1599" y="3856"/>
                    <a:pt x="1641" y="3950"/>
                  </a:cubicBezTo>
                  <a:cubicBezTo>
                    <a:pt x="1654" y="4019"/>
                    <a:pt x="1680" y="4071"/>
                    <a:pt x="1710" y="4126"/>
                  </a:cubicBezTo>
                  <a:cubicBezTo>
                    <a:pt x="1749" y="4195"/>
                    <a:pt x="1791" y="4263"/>
                    <a:pt x="1843" y="4315"/>
                  </a:cubicBezTo>
                  <a:cubicBezTo>
                    <a:pt x="1912" y="4383"/>
                    <a:pt x="1980" y="4439"/>
                    <a:pt x="2061" y="4491"/>
                  </a:cubicBezTo>
                  <a:cubicBezTo>
                    <a:pt x="2109" y="4528"/>
                    <a:pt x="2155" y="4562"/>
                    <a:pt x="2219" y="4562"/>
                  </a:cubicBezTo>
                  <a:cubicBezTo>
                    <a:pt x="2229" y="4562"/>
                    <a:pt x="2239" y="4561"/>
                    <a:pt x="2250" y="4559"/>
                  </a:cubicBezTo>
                  <a:cubicBezTo>
                    <a:pt x="2278" y="4556"/>
                    <a:pt x="2305" y="4555"/>
                    <a:pt x="2332" y="4555"/>
                  </a:cubicBezTo>
                  <a:cubicBezTo>
                    <a:pt x="2414" y="4555"/>
                    <a:pt x="2495" y="4570"/>
                    <a:pt x="2576" y="4602"/>
                  </a:cubicBezTo>
                  <a:cubicBezTo>
                    <a:pt x="2687" y="4654"/>
                    <a:pt x="2794" y="4722"/>
                    <a:pt x="2876" y="4833"/>
                  </a:cubicBezTo>
                  <a:cubicBezTo>
                    <a:pt x="2970" y="4953"/>
                    <a:pt x="3025" y="5103"/>
                    <a:pt x="3038" y="5253"/>
                  </a:cubicBezTo>
                  <a:cubicBezTo>
                    <a:pt x="3065" y="5387"/>
                    <a:pt x="3065" y="5523"/>
                    <a:pt x="3094" y="5660"/>
                  </a:cubicBezTo>
                  <a:cubicBezTo>
                    <a:pt x="3094" y="5768"/>
                    <a:pt x="3107" y="5891"/>
                    <a:pt x="3175" y="5999"/>
                  </a:cubicBezTo>
                  <a:lnTo>
                    <a:pt x="3175" y="6025"/>
                  </a:lnTo>
                  <a:cubicBezTo>
                    <a:pt x="3058" y="6025"/>
                    <a:pt x="2934" y="6019"/>
                    <a:pt x="2811" y="6019"/>
                  </a:cubicBezTo>
                  <a:cubicBezTo>
                    <a:pt x="2750" y="6019"/>
                    <a:pt x="2690" y="6020"/>
                    <a:pt x="2631" y="6025"/>
                  </a:cubicBezTo>
                  <a:cubicBezTo>
                    <a:pt x="2456" y="6038"/>
                    <a:pt x="2293" y="6136"/>
                    <a:pt x="2117" y="6162"/>
                  </a:cubicBezTo>
                  <a:cubicBezTo>
                    <a:pt x="2117" y="6149"/>
                    <a:pt x="2130" y="6119"/>
                    <a:pt x="2117" y="6119"/>
                  </a:cubicBezTo>
                  <a:cubicBezTo>
                    <a:pt x="2074" y="6080"/>
                    <a:pt x="2022" y="6054"/>
                    <a:pt x="1993" y="6012"/>
                  </a:cubicBezTo>
                  <a:cubicBezTo>
                    <a:pt x="1954" y="5973"/>
                    <a:pt x="1912" y="5930"/>
                    <a:pt x="1886" y="5875"/>
                  </a:cubicBezTo>
                  <a:cubicBezTo>
                    <a:pt x="1817" y="5768"/>
                    <a:pt x="1749" y="5660"/>
                    <a:pt x="1680" y="5536"/>
                  </a:cubicBezTo>
                  <a:cubicBezTo>
                    <a:pt x="1628" y="5429"/>
                    <a:pt x="1573" y="5321"/>
                    <a:pt x="1505" y="5224"/>
                  </a:cubicBezTo>
                  <a:cubicBezTo>
                    <a:pt x="1479" y="5159"/>
                    <a:pt x="1479" y="5061"/>
                    <a:pt x="1410" y="5022"/>
                  </a:cubicBezTo>
                  <a:cubicBezTo>
                    <a:pt x="1397" y="5009"/>
                    <a:pt x="1397" y="4996"/>
                    <a:pt x="1397" y="4996"/>
                  </a:cubicBezTo>
                  <a:cubicBezTo>
                    <a:pt x="1384" y="4927"/>
                    <a:pt x="1316" y="4898"/>
                    <a:pt x="1260" y="4898"/>
                  </a:cubicBezTo>
                  <a:cubicBezTo>
                    <a:pt x="1179" y="4914"/>
                    <a:pt x="1127" y="4953"/>
                    <a:pt x="1084" y="5009"/>
                  </a:cubicBezTo>
                  <a:cubicBezTo>
                    <a:pt x="1029" y="5077"/>
                    <a:pt x="1029" y="5129"/>
                    <a:pt x="1084" y="5185"/>
                  </a:cubicBezTo>
                  <a:cubicBezTo>
                    <a:pt x="1127" y="5224"/>
                    <a:pt x="1179" y="5266"/>
                    <a:pt x="1234" y="5279"/>
                  </a:cubicBezTo>
                  <a:cubicBezTo>
                    <a:pt x="1290" y="5305"/>
                    <a:pt x="1329" y="5360"/>
                    <a:pt x="1355" y="5416"/>
                  </a:cubicBezTo>
                  <a:cubicBezTo>
                    <a:pt x="1371" y="5455"/>
                    <a:pt x="1384" y="5497"/>
                    <a:pt x="1397" y="5523"/>
                  </a:cubicBezTo>
                  <a:cubicBezTo>
                    <a:pt x="1452" y="5618"/>
                    <a:pt x="1492" y="5699"/>
                    <a:pt x="1534" y="5781"/>
                  </a:cubicBezTo>
                  <a:cubicBezTo>
                    <a:pt x="1586" y="5862"/>
                    <a:pt x="1641" y="5943"/>
                    <a:pt x="1680" y="6038"/>
                  </a:cubicBezTo>
                  <a:cubicBezTo>
                    <a:pt x="1710" y="6067"/>
                    <a:pt x="1723" y="6106"/>
                    <a:pt x="1749" y="6149"/>
                  </a:cubicBezTo>
                  <a:lnTo>
                    <a:pt x="1654" y="6149"/>
                  </a:lnTo>
                  <a:cubicBezTo>
                    <a:pt x="1505" y="6136"/>
                    <a:pt x="1371" y="6119"/>
                    <a:pt x="1221" y="6119"/>
                  </a:cubicBezTo>
                  <a:cubicBezTo>
                    <a:pt x="1003" y="6106"/>
                    <a:pt x="801" y="6106"/>
                    <a:pt x="596" y="6038"/>
                  </a:cubicBezTo>
                  <a:cubicBezTo>
                    <a:pt x="541" y="6012"/>
                    <a:pt x="489" y="5999"/>
                    <a:pt x="459" y="5943"/>
                  </a:cubicBezTo>
                  <a:lnTo>
                    <a:pt x="339" y="5823"/>
                  </a:lnTo>
                  <a:cubicBezTo>
                    <a:pt x="299" y="5783"/>
                    <a:pt x="258" y="5762"/>
                    <a:pt x="218" y="5762"/>
                  </a:cubicBezTo>
                  <a:cubicBezTo>
                    <a:pt x="190" y="5762"/>
                    <a:pt x="162" y="5772"/>
                    <a:pt x="134" y="5794"/>
                  </a:cubicBezTo>
                  <a:cubicBezTo>
                    <a:pt x="68" y="5836"/>
                    <a:pt x="0" y="5904"/>
                    <a:pt x="0" y="5999"/>
                  </a:cubicBezTo>
                  <a:cubicBezTo>
                    <a:pt x="0" y="6067"/>
                    <a:pt x="0" y="6136"/>
                    <a:pt x="39" y="6188"/>
                  </a:cubicBezTo>
                  <a:cubicBezTo>
                    <a:pt x="70" y="6227"/>
                    <a:pt x="120" y="6259"/>
                    <a:pt x="166" y="6259"/>
                  </a:cubicBezTo>
                  <a:cubicBezTo>
                    <a:pt x="183" y="6259"/>
                    <a:pt x="200" y="6254"/>
                    <a:pt x="215" y="6243"/>
                  </a:cubicBezTo>
                  <a:cubicBezTo>
                    <a:pt x="236" y="6230"/>
                    <a:pt x="256" y="6227"/>
                    <a:pt x="275" y="6227"/>
                  </a:cubicBezTo>
                  <a:cubicBezTo>
                    <a:pt x="294" y="6227"/>
                    <a:pt x="311" y="6230"/>
                    <a:pt x="326" y="6230"/>
                  </a:cubicBezTo>
                  <a:cubicBezTo>
                    <a:pt x="407" y="6256"/>
                    <a:pt x="475" y="6282"/>
                    <a:pt x="541" y="6311"/>
                  </a:cubicBezTo>
                  <a:cubicBezTo>
                    <a:pt x="583" y="6324"/>
                    <a:pt x="638" y="6337"/>
                    <a:pt x="690" y="6351"/>
                  </a:cubicBezTo>
                  <a:cubicBezTo>
                    <a:pt x="772" y="6364"/>
                    <a:pt x="853" y="6393"/>
                    <a:pt x="948" y="6406"/>
                  </a:cubicBezTo>
                  <a:cubicBezTo>
                    <a:pt x="1071" y="6419"/>
                    <a:pt x="1208" y="6432"/>
                    <a:pt x="1342" y="6445"/>
                  </a:cubicBezTo>
                  <a:cubicBezTo>
                    <a:pt x="1436" y="6461"/>
                    <a:pt x="1534" y="6487"/>
                    <a:pt x="1628" y="6556"/>
                  </a:cubicBezTo>
                  <a:cubicBezTo>
                    <a:pt x="1586" y="6569"/>
                    <a:pt x="1547" y="6595"/>
                    <a:pt x="1518" y="6624"/>
                  </a:cubicBezTo>
                  <a:cubicBezTo>
                    <a:pt x="1410" y="6689"/>
                    <a:pt x="1290" y="6732"/>
                    <a:pt x="1179" y="6771"/>
                  </a:cubicBezTo>
                  <a:cubicBezTo>
                    <a:pt x="1153" y="6771"/>
                    <a:pt x="1127" y="6771"/>
                    <a:pt x="1111" y="6787"/>
                  </a:cubicBezTo>
                  <a:cubicBezTo>
                    <a:pt x="990" y="6813"/>
                    <a:pt x="883" y="6852"/>
                    <a:pt x="772" y="6894"/>
                  </a:cubicBezTo>
                  <a:cubicBezTo>
                    <a:pt x="720" y="6907"/>
                    <a:pt x="677" y="6920"/>
                    <a:pt x="622" y="6950"/>
                  </a:cubicBezTo>
                  <a:cubicBezTo>
                    <a:pt x="582" y="6958"/>
                    <a:pt x="537" y="6970"/>
                    <a:pt x="492" y="6970"/>
                  </a:cubicBezTo>
                  <a:cubicBezTo>
                    <a:pt x="463" y="6970"/>
                    <a:pt x="434" y="6965"/>
                    <a:pt x="407" y="6950"/>
                  </a:cubicBezTo>
                  <a:cubicBezTo>
                    <a:pt x="385" y="6933"/>
                    <a:pt x="363" y="6925"/>
                    <a:pt x="341" y="6925"/>
                  </a:cubicBezTo>
                  <a:cubicBezTo>
                    <a:pt x="310" y="6925"/>
                    <a:pt x="281" y="6943"/>
                    <a:pt x="257" y="6976"/>
                  </a:cubicBezTo>
                  <a:cubicBezTo>
                    <a:pt x="202" y="7044"/>
                    <a:pt x="176" y="7113"/>
                    <a:pt x="215" y="7194"/>
                  </a:cubicBezTo>
                  <a:cubicBezTo>
                    <a:pt x="244" y="7259"/>
                    <a:pt x="283" y="7314"/>
                    <a:pt x="339" y="7357"/>
                  </a:cubicBezTo>
                  <a:cubicBezTo>
                    <a:pt x="376" y="7378"/>
                    <a:pt x="409" y="7388"/>
                    <a:pt x="442" y="7388"/>
                  </a:cubicBezTo>
                  <a:cubicBezTo>
                    <a:pt x="469" y="7388"/>
                    <a:pt x="497" y="7382"/>
                    <a:pt x="528" y="7370"/>
                  </a:cubicBezTo>
                  <a:cubicBezTo>
                    <a:pt x="583" y="7341"/>
                    <a:pt x="638" y="7301"/>
                    <a:pt x="622" y="7233"/>
                  </a:cubicBezTo>
                  <a:cubicBezTo>
                    <a:pt x="651" y="7220"/>
                    <a:pt x="664" y="7220"/>
                    <a:pt x="690" y="7220"/>
                  </a:cubicBezTo>
                  <a:cubicBezTo>
                    <a:pt x="759" y="7178"/>
                    <a:pt x="827" y="7139"/>
                    <a:pt x="909" y="7113"/>
                  </a:cubicBezTo>
                  <a:cubicBezTo>
                    <a:pt x="990" y="7083"/>
                    <a:pt x="1084" y="7057"/>
                    <a:pt x="1166" y="7031"/>
                  </a:cubicBezTo>
                  <a:cubicBezTo>
                    <a:pt x="1273" y="6989"/>
                    <a:pt x="1371" y="6963"/>
                    <a:pt x="1479" y="6920"/>
                  </a:cubicBezTo>
                  <a:cubicBezTo>
                    <a:pt x="1628" y="6868"/>
                    <a:pt x="1778" y="6839"/>
                    <a:pt x="1941" y="6839"/>
                  </a:cubicBezTo>
                  <a:cubicBezTo>
                    <a:pt x="1958" y="6843"/>
                    <a:pt x="1976" y="6845"/>
                    <a:pt x="1994" y="6845"/>
                  </a:cubicBezTo>
                  <a:cubicBezTo>
                    <a:pt x="2030" y="6845"/>
                    <a:pt x="2067" y="6839"/>
                    <a:pt x="2104" y="6839"/>
                  </a:cubicBezTo>
                  <a:cubicBezTo>
                    <a:pt x="2130" y="6839"/>
                    <a:pt x="2143" y="6826"/>
                    <a:pt x="2156" y="6813"/>
                  </a:cubicBezTo>
                  <a:cubicBezTo>
                    <a:pt x="2166" y="6813"/>
                    <a:pt x="2179" y="6796"/>
                    <a:pt x="2183" y="6796"/>
                  </a:cubicBezTo>
                  <a:cubicBezTo>
                    <a:pt x="2185" y="6796"/>
                    <a:pt x="2185" y="6797"/>
                    <a:pt x="2185" y="6800"/>
                  </a:cubicBezTo>
                  <a:cubicBezTo>
                    <a:pt x="2267" y="6800"/>
                    <a:pt x="2348" y="6813"/>
                    <a:pt x="2413" y="6826"/>
                  </a:cubicBezTo>
                  <a:cubicBezTo>
                    <a:pt x="2522" y="6845"/>
                    <a:pt x="2623" y="6859"/>
                    <a:pt x="2723" y="6859"/>
                  </a:cubicBezTo>
                  <a:cubicBezTo>
                    <a:pt x="2761" y="6859"/>
                    <a:pt x="2799" y="6857"/>
                    <a:pt x="2837" y="6852"/>
                  </a:cubicBezTo>
                  <a:cubicBezTo>
                    <a:pt x="2931" y="6839"/>
                    <a:pt x="3038" y="6826"/>
                    <a:pt x="3133" y="6813"/>
                  </a:cubicBezTo>
                  <a:cubicBezTo>
                    <a:pt x="3214" y="6800"/>
                    <a:pt x="3296" y="6787"/>
                    <a:pt x="3377" y="6771"/>
                  </a:cubicBezTo>
                  <a:cubicBezTo>
                    <a:pt x="3514" y="6745"/>
                    <a:pt x="3651" y="6732"/>
                    <a:pt x="3771" y="6650"/>
                  </a:cubicBezTo>
                  <a:cubicBezTo>
                    <a:pt x="3840" y="6595"/>
                    <a:pt x="3921" y="6569"/>
                    <a:pt x="3921" y="6461"/>
                  </a:cubicBezTo>
                  <a:cubicBezTo>
                    <a:pt x="3934" y="6406"/>
                    <a:pt x="3947" y="6351"/>
                    <a:pt x="3934" y="6298"/>
                  </a:cubicBezTo>
                  <a:cubicBezTo>
                    <a:pt x="3921" y="6188"/>
                    <a:pt x="3879" y="6067"/>
                    <a:pt x="3840" y="5956"/>
                  </a:cubicBezTo>
                  <a:cubicBezTo>
                    <a:pt x="3827" y="5904"/>
                    <a:pt x="3814" y="5862"/>
                    <a:pt x="3797" y="5823"/>
                  </a:cubicBezTo>
                  <a:cubicBezTo>
                    <a:pt x="3771" y="5768"/>
                    <a:pt x="3758" y="5712"/>
                    <a:pt x="3745" y="5660"/>
                  </a:cubicBezTo>
                  <a:cubicBezTo>
                    <a:pt x="3716" y="5566"/>
                    <a:pt x="3690" y="5484"/>
                    <a:pt x="3664" y="5387"/>
                  </a:cubicBezTo>
                  <a:cubicBezTo>
                    <a:pt x="3698" y="5387"/>
                    <a:pt x="3735" y="5375"/>
                    <a:pt x="3763" y="5375"/>
                  </a:cubicBezTo>
                  <a:cubicBezTo>
                    <a:pt x="3777" y="5375"/>
                    <a:pt x="3789" y="5378"/>
                    <a:pt x="3797" y="5387"/>
                  </a:cubicBezTo>
                  <a:cubicBezTo>
                    <a:pt x="3921" y="5468"/>
                    <a:pt x="4028" y="5566"/>
                    <a:pt x="4152" y="5660"/>
                  </a:cubicBezTo>
                  <a:cubicBezTo>
                    <a:pt x="4273" y="5755"/>
                    <a:pt x="4396" y="5862"/>
                    <a:pt x="4517" y="5956"/>
                  </a:cubicBezTo>
                  <a:cubicBezTo>
                    <a:pt x="4585" y="5999"/>
                    <a:pt x="4667" y="6054"/>
                    <a:pt x="4735" y="6093"/>
                  </a:cubicBezTo>
                  <a:cubicBezTo>
                    <a:pt x="4791" y="6136"/>
                    <a:pt x="4843" y="6175"/>
                    <a:pt x="4898" y="6217"/>
                  </a:cubicBezTo>
                  <a:cubicBezTo>
                    <a:pt x="5019" y="6269"/>
                    <a:pt x="5142" y="6324"/>
                    <a:pt x="5250" y="6393"/>
                  </a:cubicBezTo>
                  <a:cubicBezTo>
                    <a:pt x="5279" y="6406"/>
                    <a:pt x="5305" y="6419"/>
                    <a:pt x="5344" y="6432"/>
                  </a:cubicBezTo>
                  <a:cubicBezTo>
                    <a:pt x="5279" y="6474"/>
                    <a:pt x="5237" y="6513"/>
                    <a:pt x="5181" y="6556"/>
                  </a:cubicBezTo>
                  <a:cubicBezTo>
                    <a:pt x="5100" y="6608"/>
                    <a:pt x="5019" y="6650"/>
                    <a:pt x="4937" y="6689"/>
                  </a:cubicBezTo>
                  <a:cubicBezTo>
                    <a:pt x="4872" y="6719"/>
                    <a:pt x="4804" y="6758"/>
                    <a:pt x="4735" y="6787"/>
                  </a:cubicBezTo>
                  <a:cubicBezTo>
                    <a:pt x="4654" y="6826"/>
                    <a:pt x="4585" y="6881"/>
                    <a:pt x="4517" y="6907"/>
                  </a:cubicBezTo>
                  <a:cubicBezTo>
                    <a:pt x="4423" y="6963"/>
                    <a:pt x="4328" y="6989"/>
                    <a:pt x="4234" y="7031"/>
                  </a:cubicBezTo>
                  <a:cubicBezTo>
                    <a:pt x="4152" y="7070"/>
                    <a:pt x="4097" y="7139"/>
                    <a:pt x="4071" y="7233"/>
                  </a:cubicBezTo>
                  <a:cubicBezTo>
                    <a:pt x="4042" y="7341"/>
                    <a:pt x="4028" y="7464"/>
                    <a:pt x="4071" y="7585"/>
                  </a:cubicBezTo>
                  <a:cubicBezTo>
                    <a:pt x="4071" y="7627"/>
                    <a:pt x="4097" y="7666"/>
                    <a:pt x="4123" y="7696"/>
                  </a:cubicBezTo>
                  <a:cubicBezTo>
                    <a:pt x="4197" y="7758"/>
                    <a:pt x="4285" y="7818"/>
                    <a:pt x="4392" y="7818"/>
                  </a:cubicBezTo>
                  <a:cubicBezTo>
                    <a:pt x="4402" y="7818"/>
                    <a:pt x="4412" y="7817"/>
                    <a:pt x="4423" y="7816"/>
                  </a:cubicBezTo>
                  <a:cubicBezTo>
                    <a:pt x="4436" y="7816"/>
                    <a:pt x="4449" y="7816"/>
                    <a:pt x="4465" y="7829"/>
                  </a:cubicBezTo>
                  <a:cubicBezTo>
                    <a:pt x="4478" y="7845"/>
                    <a:pt x="4504" y="7858"/>
                    <a:pt x="4478" y="7884"/>
                  </a:cubicBezTo>
                  <a:cubicBezTo>
                    <a:pt x="4465" y="7897"/>
                    <a:pt x="4449" y="7927"/>
                    <a:pt x="4436" y="7940"/>
                  </a:cubicBezTo>
                  <a:cubicBezTo>
                    <a:pt x="4423" y="7966"/>
                    <a:pt x="4396" y="7992"/>
                    <a:pt x="4367" y="8008"/>
                  </a:cubicBezTo>
                  <a:cubicBezTo>
                    <a:pt x="4273" y="8060"/>
                    <a:pt x="4152" y="8090"/>
                    <a:pt x="4042" y="8103"/>
                  </a:cubicBezTo>
                  <a:cubicBezTo>
                    <a:pt x="3921" y="8142"/>
                    <a:pt x="3784" y="8171"/>
                    <a:pt x="3664" y="8184"/>
                  </a:cubicBezTo>
                  <a:cubicBezTo>
                    <a:pt x="3553" y="8210"/>
                    <a:pt x="3459" y="8223"/>
                    <a:pt x="3351" y="8236"/>
                  </a:cubicBezTo>
                  <a:cubicBezTo>
                    <a:pt x="3325" y="8236"/>
                    <a:pt x="3309" y="8236"/>
                    <a:pt x="3283" y="8223"/>
                  </a:cubicBezTo>
                  <a:cubicBezTo>
                    <a:pt x="3255" y="8197"/>
                    <a:pt x="3225" y="8187"/>
                    <a:pt x="3193" y="8187"/>
                  </a:cubicBezTo>
                  <a:cubicBezTo>
                    <a:pt x="3161" y="8187"/>
                    <a:pt x="3128" y="8197"/>
                    <a:pt x="3094" y="8210"/>
                  </a:cubicBezTo>
                  <a:cubicBezTo>
                    <a:pt x="3051" y="8223"/>
                    <a:pt x="2983" y="8334"/>
                    <a:pt x="2983" y="8373"/>
                  </a:cubicBezTo>
                  <a:cubicBezTo>
                    <a:pt x="2999" y="8428"/>
                    <a:pt x="3012" y="8480"/>
                    <a:pt x="3025" y="8523"/>
                  </a:cubicBezTo>
                  <a:cubicBezTo>
                    <a:pt x="3051" y="8591"/>
                    <a:pt x="3107" y="8630"/>
                    <a:pt x="3175" y="8643"/>
                  </a:cubicBezTo>
                  <a:cubicBezTo>
                    <a:pt x="3209" y="8658"/>
                    <a:pt x="3247" y="8665"/>
                    <a:pt x="3284" y="8665"/>
                  </a:cubicBezTo>
                  <a:cubicBezTo>
                    <a:pt x="3321" y="8665"/>
                    <a:pt x="3358" y="8658"/>
                    <a:pt x="3390" y="8643"/>
                  </a:cubicBezTo>
                  <a:cubicBezTo>
                    <a:pt x="3446" y="8617"/>
                    <a:pt x="3488" y="8562"/>
                    <a:pt x="3527" y="8523"/>
                  </a:cubicBezTo>
                  <a:cubicBezTo>
                    <a:pt x="3553" y="8510"/>
                    <a:pt x="3569" y="8480"/>
                    <a:pt x="3595" y="8467"/>
                  </a:cubicBezTo>
                  <a:cubicBezTo>
                    <a:pt x="3677" y="8441"/>
                    <a:pt x="3758" y="8415"/>
                    <a:pt x="3840" y="8399"/>
                  </a:cubicBezTo>
                  <a:cubicBezTo>
                    <a:pt x="3960" y="8386"/>
                    <a:pt x="4084" y="8373"/>
                    <a:pt x="4204" y="8347"/>
                  </a:cubicBezTo>
                  <a:lnTo>
                    <a:pt x="4247" y="8347"/>
                  </a:lnTo>
                  <a:cubicBezTo>
                    <a:pt x="4341" y="8318"/>
                    <a:pt x="4436" y="8304"/>
                    <a:pt x="4530" y="8278"/>
                  </a:cubicBezTo>
                  <a:cubicBezTo>
                    <a:pt x="4654" y="8265"/>
                    <a:pt x="4774" y="8236"/>
                    <a:pt x="4885" y="8223"/>
                  </a:cubicBezTo>
                  <a:cubicBezTo>
                    <a:pt x="4937" y="8210"/>
                    <a:pt x="4979" y="8210"/>
                    <a:pt x="5035" y="8197"/>
                  </a:cubicBezTo>
                  <a:cubicBezTo>
                    <a:pt x="5087" y="8184"/>
                    <a:pt x="5142" y="8184"/>
                    <a:pt x="5181" y="8171"/>
                  </a:cubicBezTo>
                  <a:lnTo>
                    <a:pt x="5292" y="8171"/>
                  </a:lnTo>
                  <a:cubicBezTo>
                    <a:pt x="5250" y="8197"/>
                    <a:pt x="5224" y="8210"/>
                    <a:pt x="5181" y="8236"/>
                  </a:cubicBezTo>
                  <a:cubicBezTo>
                    <a:pt x="5116" y="8291"/>
                    <a:pt x="5061" y="8334"/>
                    <a:pt x="4992" y="8386"/>
                  </a:cubicBezTo>
                  <a:cubicBezTo>
                    <a:pt x="4953" y="8428"/>
                    <a:pt x="4911" y="8497"/>
                    <a:pt x="4856" y="8536"/>
                  </a:cubicBezTo>
                  <a:cubicBezTo>
                    <a:pt x="4761" y="8630"/>
                    <a:pt x="4709" y="8741"/>
                    <a:pt x="4654" y="8848"/>
                  </a:cubicBezTo>
                  <a:cubicBezTo>
                    <a:pt x="4611" y="8904"/>
                    <a:pt x="4585" y="8943"/>
                    <a:pt x="4517" y="8943"/>
                  </a:cubicBezTo>
                  <a:cubicBezTo>
                    <a:pt x="4436" y="8943"/>
                    <a:pt x="4383" y="8998"/>
                    <a:pt x="4367" y="9067"/>
                  </a:cubicBezTo>
                  <a:cubicBezTo>
                    <a:pt x="4354" y="9174"/>
                    <a:pt x="4383" y="9242"/>
                    <a:pt x="4478" y="9295"/>
                  </a:cubicBezTo>
                  <a:cubicBezTo>
                    <a:pt x="4504" y="9316"/>
                    <a:pt x="4551" y="9326"/>
                    <a:pt x="4599" y="9326"/>
                  </a:cubicBezTo>
                  <a:cubicBezTo>
                    <a:pt x="4646" y="9326"/>
                    <a:pt x="4694" y="9316"/>
                    <a:pt x="4722" y="9295"/>
                  </a:cubicBezTo>
                  <a:cubicBezTo>
                    <a:pt x="4791" y="9229"/>
                    <a:pt x="4830" y="9148"/>
                    <a:pt x="4843" y="9050"/>
                  </a:cubicBezTo>
                  <a:cubicBezTo>
                    <a:pt x="4856" y="8956"/>
                    <a:pt x="4898" y="8874"/>
                    <a:pt x="4966" y="8806"/>
                  </a:cubicBezTo>
                  <a:cubicBezTo>
                    <a:pt x="5061" y="8725"/>
                    <a:pt x="5142" y="8630"/>
                    <a:pt x="5237" y="8549"/>
                  </a:cubicBezTo>
                  <a:cubicBezTo>
                    <a:pt x="5305" y="8497"/>
                    <a:pt x="5387" y="8441"/>
                    <a:pt x="5455" y="8386"/>
                  </a:cubicBezTo>
                  <a:cubicBezTo>
                    <a:pt x="5536" y="8347"/>
                    <a:pt x="5618" y="8304"/>
                    <a:pt x="5686" y="8265"/>
                  </a:cubicBezTo>
                  <a:cubicBezTo>
                    <a:pt x="5781" y="8197"/>
                    <a:pt x="5888" y="8171"/>
                    <a:pt x="5982" y="8116"/>
                  </a:cubicBezTo>
                  <a:cubicBezTo>
                    <a:pt x="6025" y="8103"/>
                    <a:pt x="6064" y="8103"/>
                    <a:pt x="6106" y="8090"/>
                  </a:cubicBezTo>
                  <a:cubicBezTo>
                    <a:pt x="6214" y="8060"/>
                    <a:pt x="6337" y="8034"/>
                    <a:pt x="6445" y="8008"/>
                  </a:cubicBezTo>
                  <a:cubicBezTo>
                    <a:pt x="6500" y="7992"/>
                    <a:pt x="6552" y="7979"/>
                    <a:pt x="6621" y="7953"/>
                  </a:cubicBezTo>
                  <a:cubicBezTo>
                    <a:pt x="6702" y="7927"/>
                    <a:pt x="6784" y="7884"/>
                    <a:pt x="6865" y="7845"/>
                  </a:cubicBezTo>
                  <a:cubicBezTo>
                    <a:pt x="6946" y="7803"/>
                    <a:pt x="7041" y="7764"/>
                    <a:pt x="7122" y="7722"/>
                  </a:cubicBezTo>
                  <a:cubicBezTo>
                    <a:pt x="7233" y="7666"/>
                    <a:pt x="7340" y="7601"/>
                    <a:pt x="7448" y="7533"/>
                  </a:cubicBezTo>
                  <a:cubicBezTo>
                    <a:pt x="7516" y="7490"/>
                    <a:pt x="7585" y="7451"/>
                    <a:pt x="7653" y="7396"/>
                  </a:cubicBezTo>
                  <a:cubicBezTo>
                    <a:pt x="7705" y="7357"/>
                    <a:pt x="7761" y="7314"/>
                    <a:pt x="7816" y="7275"/>
                  </a:cubicBezTo>
                  <a:cubicBezTo>
                    <a:pt x="7884" y="7220"/>
                    <a:pt x="7936" y="7178"/>
                    <a:pt x="8005" y="7139"/>
                  </a:cubicBezTo>
                  <a:cubicBezTo>
                    <a:pt x="8060" y="7096"/>
                    <a:pt x="8112" y="7070"/>
                    <a:pt x="8168" y="7044"/>
                  </a:cubicBezTo>
                  <a:cubicBezTo>
                    <a:pt x="8249" y="6989"/>
                    <a:pt x="8344" y="6950"/>
                    <a:pt x="8438" y="6907"/>
                  </a:cubicBezTo>
                  <a:cubicBezTo>
                    <a:pt x="8467" y="6894"/>
                    <a:pt x="8493" y="6868"/>
                    <a:pt x="8519" y="6839"/>
                  </a:cubicBezTo>
                  <a:lnTo>
                    <a:pt x="8519" y="6800"/>
                  </a:lnTo>
                  <a:cubicBezTo>
                    <a:pt x="8511" y="6800"/>
                    <a:pt x="8502" y="6794"/>
                    <a:pt x="8493" y="6794"/>
                  </a:cubicBezTo>
                  <a:cubicBezTo>
                    <a:pt x="8489" y="6794"/>
                    <a:pt x="8485" y="6796"/>
                    <a:pt x="8480" y="6800"/>
                  </a:cubicBezTo>
                  <a:cubicBezTo>
                    <a:pt x="8454" y="6800"/>
                    <a:pt x="8425" y="6813"/>
                    <a:pt x="8399" y="6826"/>
                  </a:cubicBezTo>
                  <a:cubicBezTo>
                    <a:pt x="8344" y="6868"/>
                    <a:pt x="8275" y="6894"/>
                    <a:pt x="8223" y="6920"/>
                  </a:cubicBezTo>
                  <a:cubicBezTo>
                    <a:pt x="8155" y="6963"/>
                    <a:pt x="8086" y="6989"/>
                    <a:pt x="8018" y="7031"/>
                  </a:cubicBezTo>
                  <a:cubicBezTo>
                    <a:pt x="7855" y="7113"/>
                    <a:pt x="7735" y="7233"/>
                    <a:pt x="7598" y="7341"/>
                  </a:cubicBezTo>
                  <a:cubicBezTo>
                    <a:pt x="7542" y="7370"/>
                    <a:pt x="7503" y="7396"/>
                    <a:pt x="7461" y="7438"/>
                  </a:cubicBezTo>
                  <a:cubicBezTo>
                    <a:pt x="7448" y="7409"/>
                    <a:pt x="7448" y="7396"/>
                    <a:pt x="7448" y="7383"/>
                  </a:cubicBezTo>
                  <a:lnTo>
                    <a:pt x="7448" y="7357"/>
                  </a:lnTo>
                  <a:cubicBezTo>
                    <a:pt x="7461" y="7327"/>
                    <a:pt x="7477" y="7314"/>
                    <a:pt x="7503" y="7301"/>
                  </a:cubicBezTo>
                  <a:cubicBezTo>
                    <a:pt x="7598" y="7220"/>
                    <a:pt x="7705" y="7139"/>
                    <a:pt x="7803" y="7057"/>
                  </a:cubicBezTo>
                  <a:cubicBezTo>
                    <a:pt x="7816" y="7044"/>
                    <a:pt x="7829" y="7015"/>
                    <a:pt x="7855" y="7002"/>
                  </a:cubicBezTo>
                  <a:cubicBezTo>
                    <a:pt x="7842" y="7002"/>
                    <a:pt x="7842" y="6989"/>
                    <a:pt x="7842" y="6989"/>
                  </a:cubicBezTo>
                  <a:cubicBezTo>
                    <a:pt x="7816" y="7015"/>
                    <a:pt x="7787" y="7044"/>
                    <a:pt x="7761" y="7070"/>
                  </a:cubicBezTo>
                  <a:cubicBezTo>
                    <a:pt x="7679" y="7139"/>
                    <a:pt x="7611" y="7194"/>
                    <a:pt x="7529" y="7246"/>
                  </a:cubicBezTo>
                  <a:cubicBezTo>
                    <a:pt x="7487" y="7282"/>
                    <a:pt x="7466" y="7299"/>
                    <a:pt x="7447" y="7299"/>
                  </a:cubicBezTo>
                  <a:cubicBezTo>
                    <a:pt x="7429" y="7299"/>
                    <a:pt x="7412" y="7285"/>
                    <a:pt x="7380" y="7259"/>
                  </a:cubicBezTo>
                  <a:cubicBezTo>
                    <a:pt x="7529" y="7165"/>
                    <a:pt x="7679" y="7070"/>
                    <a:pt x="7816" y="6976"/>
                  </a:cubicBezTo>
                  <a:lnTo>
                    <a:pt x="7816" y="6963"/>
                  </a:lnTo>
                  <a:cubicBezTo>
                    <a:pt x="7803" y="6963"/>
                    <a:pt x="7787" y="6976"/>
                    <a:pt x="7787" y="6976"/>
                  </a:cubicBezTo>
                  <a:cubicBezTo>
                    <a:pt x="7735" y="7002"/>
                    <a:pt x="7679" y="7044"/>
                    <a:pt x="7640" y="7070"/>
                  </a:cubicBezTo>
                  <a:cubicBezTo>
                    <a:pt x="7585" y="7113"/>
                    <a:pt x="7529" y="7152"/>
                    <a:pt x="7461" y="7178"/>
                  </a:cubicBezTo>
                  <a:cubicBezTo>
                    <a:pt x="7433" y="7208"/>
                    <a:pt x="7397" y="7236"/>
                    <a:pt x="7354" y="7236"/>
                  </a:cubicBezTo>
                  <a:cubicBezTo>
                    <a:pt x="7337" y="7236"/>
                    <a:pt x="7318" y="7231"/>
                    <a:pt x="7298" y="7220"/>
                  </a:cubicBezTo>
                  <a:cubicBezTo>
                    <a:pt x="7285" y="7207"/>
                    <a:pt x="7272" y="7194"/>
                    <a:pt x="7259" y="7194"/>
                  </a:cubicBezTo>
                  <a:cubicBezTo>
                    <a:pt x="7178" y="7152"/>
                    <a:pt x="7083" y="7113"/>
                    <a:pt x="6989" y="7113"/>
                  </a:cubicBezTo>
                  <a:cubicBezTo>
                    <a:pt x="6972" y="7113"/>
                    <a:pt x="6946" y="7096"/>
                    <a:pt x="6920" y="7096"/>
                  </a:cubicBezTo>
                  <a:lnTo>
                    <a:pt x="6865" y="7096"/>
                  </a:lnTo>
                  <a:cubicBezTo>
                    <a:pt x="6839" y="7096"/>
                    <a:pt x="6810" y="7070"/>
                    <a:pt x="6771" y="7070"/>
                  </a:cubicBezTo>
                  <a:cubicBezTo>
                    <a:pt x="6647" y="7083"/>
                    <a:pt x="6526" y="7096"/>
                    <a:pt x="6403" y="7096"/>
                  </a:cubicBezTo>
                  <a:cubicBezTo>
                    <a:pt x="6390" y="7126"/>
                    <a:pt x="6390" y="7139"/>
                    <a:pt x="6377" y="7139"/>
                  </a:cubicBezTo>
                  <a:cubicBezTo>
                    <a:pt x="6350" y="7178"/>
                    <a:pt x="6321" y="7207"/>
                    <a:pt x="6282" y="7233"/>
                  </a:cubicBezTo>
                  <a:cubicBezTo>
                    <a:pt x="6240" y="7259"/>
                    <a:pt x="6201" y="7288"/>
                    <a:pt x="6158" y="7327"/>
                  </a:cubicBezTo>
                  <a:cubicBezTo>
                    <a:pt x="6119" y="7357"/>
                    <a:pt x="6093" y="7396"/>
                    <a:pt x="6051" y="7422"/>
                  </a:cubicBezTo>
                  <a:cubicBezTo>
                    <a:pt x="5943" y="7451"/>
                    <a:pt x="5849" y="7477"/>
                    <a:pt x="5738" y="7503"/>
                  </a:cubicBezTo>
                  <a:cubicBezTo>
                    <a:pt x="5712" y="7520"/>
                    <a:pt x="5686" y="7533"/>
                    <a:pt x="5657" y="7546"/>
                  </a:cubicBezTo>
                  <a:lnTo>
                    <a:pt x="5657" y="7559"/>
                  </a:lnTo>
                  <a:cubicBezTo>
                    <a:pt x="5781" y="7520"/>
                    <a:pt x="5914" y="7477"/>
                    <a:pt x="6038" y="7451"/>
                  </a:cubicBezTo>
                  <a:cubicBezTo>
                    <a:pt x="6038" y="7451"/>
                    <a:pt x="6038" y="7464"/>
                    <a:pt x="6051" y="7464"/>
                  </a:cubicBezTo>
                  <a:cubicBezTo>
                    <a:pt x="6025" y="7490"/>
                    <a:pt x="5996" y="7533"/>
                    <a:pt x="5969" y="7546"/>
                  </a:cubicBezTo>
                  <a:cubicBezTo>
                    <a:pt x="5888" y="7572"/>
                    <a:pt x="5794" y="7601"/>
                    <a:pt x="5699" y="7614"/>
                  </a:cubicBezTo>
                  <a:cubicBezTo>
                    <a:pt x="5699" y="7627"/>
                    <a:pt x="5699" y="7627"/>
                    <a:pt x="5686" y="7640"/>
                  </a:cubicBezTo>
                  <a:cubicBezTo>
                    <a:pt x="5781" y="7640"/>
                    <a:pt x="5862" y="7601"/>
                    <a:pt x="5969" y="7572"/>
                  </a:cubicBezTo>
                  <a:lnTo>
                    <a:pt x="5969" y="7572"/>
                  </a:lnTo>
                  <a:cubicBezTo>
                    <a:pt x="5943" y="7601"/>
                    <a:pt x="5930" y="7627"/>
                    <a:pt x="5914" y="7653"/>
                  </a:cubicBezTo>
                  <a:cubicBezTo>
                    <a:pt x="5901" y="7709"/>
                    <a:pt x="5888" y="7748"/>
                    <a:pt x="5862" y="7803"/>
                  </a:cubicBezTo>
                  <a:cubicBezTo>
                    <a:pt x="5820" y="7884"/>
                    <a:pt x="5768" y="7966"/>
                    <a:pt x="5725" y="8047"/>
                  </a:cubicBezTo>
                  <a:cubicBezTo>
                    <a:pt x="5725" y="8060"/>
                    <a:pt x="5699" y="8073"/>
                    <a:pt x="5686" y="8073"/>
                  </a:cubicBezTo>
                  <a:cubicBezTo>
                    <a:pt x="5605" y="8090"/>
                    <a:pt x="5523" y="8103"/>
                    <a:pt x="5442" y="8103"/>
                  </a:cubicBezTo>
                  <a:cubicBezTo>
                    <a:pt x="5426" y="8106"/>
                    <a:pt x="5409" y="8108"/>
                    <a:pt x="5393" y="8108"/>
                  </a:cubicBezTo>
                  <a:cubicBezTo>
                    <a:pt x="5354" y="8108"/>
                    <a:pt x="5316" y="8099"/>
                    <a:pt x="5279" y="8090"/>
                  </a:cubicBezTo>
                  <a:cubicBezTo>
                    <a:pt x="5168" y="8090"/>
                    <a:pt x="5061" y="8073"/>
                    <a:pt x="4966" y="8034"/>
                  </a:cubicBezTo>
                  <a:cubicBezTo>
                    <a:pt x="4843" y="7966"/>
                    <a:pt x="4735" y="7897"/>
                    <a:pt x="4611" y="7845"/>
                  </a:cubicBezTo>
                  <a:cubicBezTo>
                    <a:pt x="4585" y="7816"/>
                    <a:pt x="4559" y="7816"/>
                    <a:pt x="4517" y="7803"/>
                  </a:cubicBezTo>
                  <a:cubicBezTo>
                    <a:pt x="4504" y="7790"/>
                    <a:pt x="4491" y="7777"/>
                    <a:pt x="4465" y="7777"/>
                  </a:cubicBezTo>
                  <a:cubicBezTo>
                    <a:pt x="4383" y="7735"/>
                    <a:pt x="4302" y="7709"/>
                    <a:pt x="4234" y="7682"/>
                  </a:cubicBezTo>
                  <a:cubicBezTo>
                    <a:pt x="4204" y="7666"/>
                    <a:pt x="4191" y="7640"/>
                    <a:pt x="4178" y="7627"/>
                  </a:cubicBezTo>
                  <a:lnTo>
                    <a:pt x="4178" y="7627"/>
                  </a:lnTo>
                  <a:cubicBezTo>
                    <a:pt x="4383" y="7653"/>
                    <a:pt x="4559" y="7722"/>
                    <a:pt x="4748" y="7803"/>
                  </a:cubicBezTo>
                  <a:lnTo>
                    <a:pt x="4748" y="7790"/>
                  </a:lnTo>
                  <a:cubicBezTo>
                    <a:pt x="4667" y="7748"/>
                    <a:pt x="4585" y="7709"/>
                    <a:pt x="4491" y="7682"/>
                  </a:cubicBezTo>
                  <a:cubicBezTo>
                    <a:pt x="4504" y="7666"/>
                    <a:pt x="4517" y="7666"/>
                    <a:pt x="4517" y="7653"/>
                  </a:cubicBezTo>
                  <a:cubicBezTo>
                    <a:pt x="4540" y="7632"/>
                    <a:pt x="4563" y="7622"/>
                    <a:pt x="4587" y="7622"/>
                  </a:cubicBezTo>
                  <a:cubicBezTo>
                    <a:pt x="4607" y="7622"/>
                    <a:pt x="4629" y="7628"/>
                    <a:pt x="4654" y="7640"/>
                  </a:cubicBezTo>
                  <a:cubicBezTo>
                    <a:pt x="4693" y="7666"/>
                    <a:pt x="4735" y="7696"/>
                    <a:pt x="4774" y="7709"/>
                  </a:cubicBezTo>
                  <a:lnTo>
                    <a:pt x="4791" y="7709"/>
                  </a:lnTo>
                  <a:cubicBezTo>
                    <a:pt x="4735" y="7666"/>
                    <a:pt x="4693" y="7640"/>
                    <a:pt x="4654" y="7614"/>
                  </a:cubicBezTo>
                  <a:cubicBezTo>
                    <a:pt x="4693" y="7601"/>
                    <a:pt x="4722" y="7585"/>
                    <a:pt x="4748" y="7572"/>
                  </a:cubicBezTo>
                  <a:cubicBezTo>
                    <a:pt x="4817" y="7520"/>
                    <a:pt x="4856" y="7451"/>
                    <a:pt x="4924" y="7396"/>
                  </a:cubicBezTo>
                  <a:cubicBezTo>
                    <a:pt x="4953" y="7370"/>
                    <a:pt x="4979" y="7341"/>
                    <a:pt x="5019" y="7327"/>
                  </a:cubicBezTo>
                  <a:cubicBezTo>
                    <a:pt x="5087" y="7314"/>
                    <a:pt x="5155" y="7275"/>
                    <a:pt x="5224" y="7246"/>
                  </a:cubicBezTo>
                  <a:cubicBezTo>
                    <a:pt x="5318" y="7207"/>
                    <a:pt x="5400" y="7152"/>
                    <a:pt x="5481" y="7113"/>
                  </a:cubicBezTo>
                  <a:cubicBezTo>
                    <a:pt x="5507" y="7083"/>
                    <a:pt x="5549" y="7057"/>
                    <a:pt x="5575" y="7044"/>
                  </a:cubicBezTo>
                  <a:lnTo>
                    <a:pt x="5575" y="7044"/>
                  </a:lnTo>
                  <a:cubicBezTo>
                    <a:pt x="5536" y="7057"/>
                    <a:pt x="5507" y="7070"/>
                    <a:pt x="5468" y="7083"/>
                  </a:cubicBezTo>
                  <a:cubicBezTo>
                    <a:pt x="5344" y="7152"/>
                    <a:pt x="5237" y="7207"/>
                    <a:pt x="5116" y="7275"/>
                  </a:cubicBezTo>
                  <a:cubicBezTo>
                    <a:pt x="5087" y="7288"/>
                    <a:pt x="5048" y="7301"/>
                    <a:pt x="5005" y="7314"/>
                  </a:cubicBezTo>
                  <a:cubicBezTo>
                    <a:pt x="5061" y="7194"/>
                    <a:pt x="5048" y="7083"/>
                    <a:pt x="5035" y="6976"/>
                  </a:cubicBezTo>
                  <a:cubicBezTo>
                    <a:pt x="5035" y="6963"/>
                    <a:pt x="5048" y="6933"/>
                    <a:pt x="5061" y="6933"/>
                  </a:cubicBezTo>
                  <a:cubicBezTo>
                    <a:pt x="5116" y="6907"/>
                    <a:pt x="5181" y="6894"/>
                    <a:pt x="5237" y="6868"/>
                  </a:cubicBezTo>
                  <a:cubicBezTo>
                    <a:pt x="5263" y="6868"/>
                    <a:pt x="5292" y="6852"/>
                    <a:pt x="5318" y="6826"/>
                  </a:cubicBezTo>
                  <a:cubicBezTo>
                    <a:pt x="5339" y="6813"/>
                    <a:pt x="5360" y="6803"/>
                    <a:pt x="5380" y="6803"/>
                  </a:cubicBezTo>
                  <a:cubicBezTo>
                    <a:pt x="5400" y="6803"/>
                    <a:pt x="5421" y="6813"/>
                    <a:pt x="5442" y="6839"/>
                  </a:cubicBezTo>
                  <a:cubicBezTo>
                    <a:pt x="5468" y="6881"/>
                    <a:pt x="5507" y="6907"/>
                    <a:pt x="5536" y="6950"/>
                  </a:cubicBezTo>
                  <a:cubicBezTo>
                    <a:pt x="5536" y="6950"/>
                    <a:pt x="5536" y="6976"/>
                    <a:pt x="5523" y="6989"/>
                  </a:cubicBezTo>
                  <a:cubicBezTo>
                    <a:pt x="5426" y="7044"/>
                    <a:pt x="5344" y="7083"/>
                    <a:pt x="5250" y="7139"/>
                  </a:cubicBezTo>
                  <a:cubicBezTo>
                    <a:pt x="5198" y="7165"/>
                    <a:pt x="5142" y="7178"/>
                    <a:pt x="5087" y="7194"/>
                  </a:cubicBezTo>
                  <a:cubicBezTo>
                    <a:pt x="5087" y="7207"/>
                    <a:pt x="5074" y="7207"/>
                    <a:pt x="5074" y="7220"/>
                  </a:cubicBezTo>
                  <a:cubicBezTo>
                    <a:pt x="5083" y="7220"/>
                    <a:pt x="5085" y="7226"/>
                    <a:pt x="5090" y="7226"/>
                  </a:cubicBezTo>
                  <a:cubicBezTo>
                    <a:pt x="5093" y="7226"/>
                    <a:pt x="5096" y="7224"/>
                    <a:pt x="5100" y="7220"/>
                  </a:cubicBezTo>
                  <a:cubicBezTo>
                    <a:pt x="5142" y="7207"/>
                    <a:pt x="5181" y="7194"/>
                    <a:pt x="5211" y="7178"/>
                  </a:cubicBezTo>
                  <a:cubicBezTo>
                    <a:pt x="5318" y="7126"/>
                    <a:pt x="5413" y="7057"/>
                    <a:pt x="5507" y="7002"/>
                  </a:cubicBezTo>
                  <a:cubicBezTo>
                    <a:pt x="5522" y="6995"/>
                    <a:pt x="5539" y="6989"/>
                    <a:pt x="5554" y="6989"/>
                  </a:cubicBezTo>
                  <a:cubicBezTo>
                    <a:pt x="5569" y="6989"/>
                    <a:pt x="5582" y="6995"/>
                    <a:pt x="5588" y="7015"/>
                  </a:cubicBezTo>
                  <a:cubicBezTo>
                    <a:pt x="5588" y="7031"/>
                    <a:pt x="5588" y="7031"/>
                    <a:pt x="5575" y="7044"/>
                  </a:cubicBezTo>
                  <a:cubicBezTo>
                    <a:pt x="5583" y="7042"/>
                    <a:pt x="5589" y="7042"/>
                    <a:pt x="5595" y="7042"/>
                  </a:cubicBezTo>
                  <a:cubicBezTo>
                    <a:pt x="5631" y="7042"/>
                    <a:pt x="5633" y="7074"/>
                    <a:pt x="5644" y="7096"/>
                  </a:cubicBezTo>
                  <a:cubicBezTo>
                    <a:pt x="5657" y="7126"/>
                    <a:pt x="5644" y="7139"/>
                    <a:pt x="5618" y="7152"/>
                  </a:cubicBezTo>
                  <a:cubicBezTo>
                    <a:pt x="5575" y="7165"/>
                    <a:pt x="5536" y="7178"/>
                    <a:pt x="5507" y="7207"/>
                  </a:cubicBezTo>
                  <a:cubicBezTo>
                    <a:pt x="5413" y="7246"/>
                    <a:pt x="5331" y="7301"/>
                    <a:pt x="5250" y="7341"/>
                  </a:cubicBezTo>
                  <a:cubicBezTo>
                    <a:pt x="5155" y="7383"/>
                    <a:pt x="5074" y="7409"/>
                    <a:pt x="4979" y="7451"/>
                  </a:cubicBezTo>
                  <a:cubicBezTo>
                    <a:pt x="4953" y="7464"/>
                    <a:pt x="4937" y="7490"/>
                    <a:pt x="4966" y="7503"/>
                  </a:cubicBezTo>
                  <a:cubicBezTo>
                    <a:pt x="4979" y="7520"/>
                    <a:pt x="4979" y="7520"/>
                    <a:pt x="4992" y="7533"/>
                  </a:cubicBezTo>
                  <a:cubicBezTo>
                    <a:pt x="5048" y="7503"/>
                    <a:pt x="5100" y="7477"/>
                    <a:pt x="5155" y="7451"/>
                  </a:cubicBezTo>
                  <a:cubicBezTo>
                    <a:pt x="5224" y="7422"/>
                    <a:pt x="5279" y="7396"/>
                    <a:pt x="5344" y="7370"/>
                  </a:cubicBezTo>
                  <a:cubicBezTo>
                    <a:pt x="5426" y="7327"/>
                    <a:pt x="5507" y="7288"/>
                    <a:pt x="5605" y="7233"/>
                  </a:cubicBezTo>
                  <a:cubicBezTo>
                    <a:pt x="5686" y="7194"/>
                    <a:pt x="5751" y="7139"/>
                    <a:pt x="5849" y="7113"/>
                  </a:cubicBezTo>
                  <a:cubicBezTo>
                    <a:pt x="5943" y="7057"/>
                    <a:pt x="6038" y="7031"/>
                    <a:pt x="6145" y="6989"/>
                  </a:cubicBezTo>
                  <a:cubicBezTo>
                    <a:pt x="6158" y="6976"/>
                    <a:pt x="6175" y="6976"/>
                    <a:pt x="6175" y="6963"/>
                  </a:cubicBezTo>
                  <a:cubicBezTo>
                    <a:pt x="6188" y="6950"/>
                    <a:pt x="6201" y="6933"/>
                    <a:pt x="6214" y="6920"/>
                  </a:cubicBezTo>
                  <a:cubicBezTo>
                    <a:pt x="6269" y="6894"/>
                    <a:pt x="6337" y="6881"/>
                    <a:pt x="6390" y="6852"/>
                  </a:cubicBezTo>
                  <a:lnTo>
                    <a:pt x="6758" y="6732"/>
                  </a:lnTo>
                  <a:cubicBezTo>
                    <a:pt x="6852" y="6705"/>
                    <a:pt x="6959" y="6676"/>
                    <a:pt x="7054" y="6663"/>
                  </a:cubicBezTo>
                  <a:cubicBezTo>
                    <a:pt x="7135" y="6637"/>
                    <a:pt x="7233" y="6624"/>
                    <a:pt x="7314" y="6608"/>
                  </a:cubicBezTo>
                  <a:cubicBezTo>
                    <a:pt x="7380" y="6595"/>
                    <a:pt x="7448" y="6582"/>
                    <a:pt x="7503" y="6569"/>
                  </a:cubicBezTo>
                  <a:lnTo>
                    <a:pt x="7503" y="6582"/>
                  </a:lnTo>
                  <a:cubicBezTo>
                    <a:pt x="7516" y="6595"/>
                    <a:pt x="7529" y="6608"/>
                    <a:pt x="7542" y="6624"/>
                  </a:cubicBezTo>
                  <a:cubicBezTo>
                    <a:pt x="7559" y="6624"/>
                    <a:pt x="7559" y="6637"/>
                    <a:pt x="7559" y="6637"/>
                  </a:cubicBezTo>
                  <a:cubicBezTo>
                    <a:pt x="7572" y="6650"/>
                    <a:pt x="7585" y="6650"/>
                    <a:pt x="7585" y="6650"/>
                  </a:cubicBezTo>
                  <a:cubicBezTo>
                    <a:pt x="7722" y="6771"/>
                    <a:pt x="7868" y="6826"/>
                    <a:pt x="8047" y="6826"/>
                  </a:cubicBezTo>
                  <a:cubicBezTo>
                    <a:pt x="8112" y="6826"/>
                    <a:pt x="8194" y="6813"/>
                    <a:pt x="8262" y="6800"/>
                  </a:cubicBezTo>
                  <a:cubicBezTo>
                    <a:pt x="8275" y="6800"/>
                    <a:pt x="8275" y="6787"/>
                    <a:pt x="8291" y="6787"/>
                  </a:cubicBezTo>
                  <a:cubicBezTo>
                    <a:pt x="8344" y="6771"/>
                    <a:pt x="8399" y="6719"/>
                    <a:pt x="8467" y="6719"/>
                  </a:cubicBezTo>
                  <a:cubicBezTo>
                    <a:pt x="8519" y="6719"/>
                    <a:pt x="8575" y="6705"/>
                    <a:pt x="8630" y="6705"/>
                  </a:cubicBezTo>
                  <a:cubicBezTo>
                    <a:pt x="8630" y="6689"/>
                    <a:pt x="8630" y="6689"/>
                    <a:pt x="8617" y="6689"/>
                  </a:cubicBezTo>
                  <a:cubicBezTo>
                    <a:pt x="8643" y="6676"/>
                    <a:pt x="8656" y="6637"/>
                    <a:pt x="8669" y="6637"/>
                  </a:cubicBezTo>
                  <a:cubicBezTo>
                    <a:pt x="8699" y="6650"/>
                    <a:pt x="8712" y="6676"/>
                    <a:pt x="8699" y="6719"/>
                  </a:cubicBezTo>
                  <a:cubicBezTo>
                    <a:pt x="8669" y="6758"/>
                    <a:pt x="8656" y="6813"/>
                    <a:pt x="8617" y="6839"/>
                  </a:cubicBezTo>
                  <a:cubicBezTo>
                    <a:pt x="8549" y="6920"/>
                    <a:pt x="8467" y="6989"/>
                    <a:pt x="8386" y="7057"/>
                  </a:cubicBezTo>
                  <a:cubicBezTo>
                    <a:pt x="8304" y="7126"/>
                    <a:pt x="8210" y="7178"/>
                    <a:pt x="8112" y="7233"/>
                  </a:cubicBezTo>
                  <a:cubicBezTo>
                    <a:pt x="8047" y="7275"/>
                    <a:pt x="7966" y="7301"/>
                    <a:pt x="7897" y="7327"/>
                  </a:cubicBezTo>
                  <a:cubicBezTo>
                    <a:pt x="7842" y="7357"/>
                    <a:pt x="7787" y="7396"/>
                    <a:pt x="7735" y="7422"/>
                  </a:cubicBezTo>
                  <a:cubicBezTo>
                    <a:pt x="7653" y="7464"/>
                    <a:pt x="7559" y="7503"/>
                    <a:pt x="7477" y="7546"/>
                  </a:cubicBezTo>
                  <a:cubicBezTo>
                    <a:pt x="7477" y="7546"/>
                    <a:pt x="7461" y="7572"/>
                    <a:pt x="7448" y="7585"/>
                  </a:cubicBezTo>
                  <a:cubicBezTo>
                    <a:pt x="7477" y="7585"/>
                    <a:pt x="7490" y="7585"/>
                    <a:pt x="7503" y="7572"/>
                  </a:cubicBezTo>
                  <a:cubicBezTo>
                    <a:pt x="7572" y="7546"/>
                    <a:pt x="7653" y="7520"/>
                    <a:pt x="7735" y="7490"/>
                  </a:cubicBezTo>
                  <a:cubicBezTo>
                    <a:pt x="7761" y="7477"/>
                    <a:pt x="7787" y="7451"/>
                    <a:pt x="7816" y="7438"/>
                  </a:cubicBezTo>
                  <a:cubicBezTo>
                    <a:pt x="7884" y="7409"/>
                    <a:pt x="7949" y="7383"/>
                    <a:pt x="8018" y="7341"/>
                  </a:cubicBezTo>
                  <a:cubicBezTo>
                    <a:pt x="8099" y="7301"/>
                    <a:pt x="8194" y="7275"/>
                    <a:pt x="8275" y="7220"/>
                  </a:cubicBezTo>
                  <a:cubicBezTo>
                    <a:pt x="8373" y="7165"/>
                    <a:pt x="8454" y="7083"/>
                    <a:pt x="8536" y="7031"/>
                  </a:cubicBezTo>
                  <a:cubicBezTo>
                    <a:pt x="8588" y="6989"/>
                    <a:pt x="8630" y="6950"/>
                    <a:pt x="8669" y="6907"/>
                  </a:cubicBezTo>
                  <a:cubicBezTo>
                    <a:pt x="8712" y="6852"/>
                    <a:pt x="8751" y="6813"/>
                    <a:pt x="8780" y="6758"/>
                  </a:cubicBezTo>
                  <a:cubicBezTo>
                    <a:pt x="8806" y="6719"/>
                    <a:pt x="8806" y="6663"/>
                    <a:pt x="8793" y="6608"/>
                  </a:cubicBezTo>
                  <a:cubicBezTo>
                    <a:pt x="8764" y="6569"/>
                    <a:pt x="8793" y="6526"/>
                    <a:pt x="8738" y="6500"/>
                  </a:cubicBezTo>
                  <a:lnTo>
                    <a:pt x="8738" y="6487"/>
                  </a:lnTo>
                  <a:cubicBezTo>
                    <a:pt x="8738" y="6461"/>
                    <a:pt x="8738" y="6432"/>
                    <a:pt x="8725" y="6419"/>
                  </a:cubicBezTo>
                  <a:cubicBezTo>
                    <a:pt x="8682" y="6406"/>
                    <a:pt x="8656" y="6380"/>
                    <a:pt x="8617" y="6380"/>
                  </a:cubicBezTo>
                  <a:cubicBezTo>
                    <a:pt x="8561" y="6369"/>
                    <a:pt x="8505" y="6347"/>
                    <a:pt x="8449" y="6347"/>
                  </a:cubicBezTo>
                  <a:cubicBezTo>
                    <a:pt x="8424" y="6347"/>
                    <a:pt x="8398" y="6351"/>
                    <a:pt x="8373" y="6364"/>
                  </a:cubicBezTo>
                  <a:lnTo>
                    <a:pt x="8331" y="6364"/>
                  </a:lnTo>
                  <a:cubicBezTo>
                    <a:pt x="8357" y="6311"/>
                    <a:pt x="8386" y="6256"/>
                    <a:pt x="8412" y="6201"/>
                  </a:cubicBezTo>
                  <a:cubicBezTo>
                    <a:pt x="8425" y="6162"/>
                    <a:pt x="8438" y="6119"/>
                    <a:pt x="8493" y="6106"/>
                  </a:cubicBezTo>
                  <a:cubicBezTo>
                    <a:pt x="8575" y="6080"/>
                    <a:pt x="8630" y="6012"/>
                    <a:pt x="8630" y="5917"/>
                  </a:cubicBezTo>
                  <a:cubicBezTo>
                    <a:pt x="8630" y="5862"/>
                    <a:pt x="8617" y="5810"/>
                    <a:pt x="8699" y="5781"/>
                  </a:cubicBezTo>
                  <a:cubicBezTo>
                    <a:pt x="8764" y="5673"/>
                    <a:pt x="8751" y="5566"/>
                    <a:pt x="8725" y="5442"/>
                  </a:cubicBezTo>
                  <a:cubicBezTo>
                    <a:pt x="8712" y="5374"/>
                    <a:pt x="8656" y="5292"/>
                    <a:pt x="8712" y="5211"/>
                  </a:cubicBezTo>
                  <a:cubicBezTo>
                    <a:pt x="8738" y="5185"/>
                    <a:pt x="8738" y="5159"/>
                    <a:pt x="8738" y="5116"/>
                  </a:cubicBezTo>
                  <a:cubicBezTo>
                    <a:pt x="8751" y="4979"/>
                    <a:pt x="8751" y="4846"/>
                    <a:pt x="8725" y="4696"/>
                  </a:cubicBezTo>
                  <a:cubicBezTo>
                    <a:pt x="8699" y="4602"/>
                    <a:pt x="8682" y="4491"/>
                    <a:pt x="8669" y="4383"/>
                  </a:cubicBezTo>
                  <a:cubicBezTo>
                    <a:pt x="8656" y="4370"/>
                    <a:pt x="8656" y="4370"/>
                    <a:pt x="8656" y="4357"/>
                  </a:cubicBezTo>
                  <a:cubicBezTo>
                    <a:pt x="8643" y="4289"/>
                    <a:pt x="8617" y="4208"/>
                    <a:pt x="8601" y="4139"/>
                  </a:cubicBezTo>
                  <a:lnTo>
                    <a:pt x="8617" y="4139"/>
                  </a:lnTo>
                  <a:cubicBezTo>
                    <a:pt x="8656" y="4195"/>
                    <a:pt x="8699" y="4247"/>
                    <a:pt x="8738" y="4302"/>
                  </a:cubicBezTo>
                  <a:cubicBezTo>
                    <a:pt x="8845" y="4439"/>
                    <a:pt x="8956" y="4572"/>
                    <a:pt x="9063" y="4709"/>
                  </a:cubicBezTo>
                  <a:cubicBezTo>
                    <a:pt x="9145" y="4804"/>
                    <a:pt x="9213" y="4898"/>
                    <a:pt x="9294" y="4996"/>
                  </a:cubicBezTo>
                  <a:cubicBezTo>
                    <a:pt x="9363" y="5090"/>
                    <a:pt x="9444" y="5198"/>
                    <a:pt x="9565" y="5266"/>
                  </a:cubicBezTo>
                  <a:cubicBezTo>
                    <a:pt x="9607" y="5287"/>
                    <a:pt x="9647" y="5298"/>
                    <a:pt x="9682" y="5298"/>
                  </a:cubicBezTo>
                  <a:cubicBezTo>
                    <a:pt x="9741" y="5298"/>
                    <a:pt x="9790" y="5269"/>
                    <a:pt x="9822" y="5211"/>
                  </a:cubicBezTo>
                  <a:cubicBezTo>
                    <a:pt x="9877" y="5129"/>
                    <a:pt x="9933" y="5061"/>
                    <a:pt x="9972" y="4979"/>
                  </a:cubicBezTo>
                  <a:cubicBezTo>
                    <a:pt x="10001" y="4927"/>
                    <a:pt x="10040" y="4859"/>
                    <a:pt x="10001" y="4791"/>
                  </a:cubicBezTo>
                  <a:cubicBezTo>
                    <a:pt x="9972" y="4735"/>
                    <a:pt x="9959" y="4683"/>
                    <a:pt x="9946" y="4615"/>
                  </a:cubicBezTo>
                  <a:cubicBezTo>
                    <a:pt x="9946" y="4572"/>
                    <a:pt x="9933" y="4533"/>
                    <a:pt x="9920" y="4491"/>
                  </a:cubicBezTo>
                  <a:cubicBezTo>
                    <a:pt x="9890" y="4410"/>
                    <a:pt x="9864" y="4315"/>
                    <a:pt x="9851" y="4221"/>
                  </a:cubicBezTo>
                  <a:cubicBezTo>
                    <a:pt x="9822" y="4113"/>
                    <a:pt x="9809" y="4002"/>
                    <a:pt x="9783" y="3895"/>
                  </a:cubicBezTo>
                  <a:lnTo>
                    <a:pt x="9783" y="3840"/>
                  </a:lnTo>
                  <a:cubicBezTo>
                    <a:pt x="9770" y="3745"/>
                    <a:pt x="9741" y="3664"/>
                    <a:pt x="9728" y="3582"/>
                  </a:cubicBezTo>
                  <a:cubicBezTo>
                    <a:pt x="9702" y="3449"/>
                    <a:pt x="9689" y="3312"/>
                    <a:pt x="9646" y="3188"/>
                  </a:cubicBezTo>
                  <a:cubicBezTo>
                    <a:pt x="9620" y="3042"/>
                    <a:pt x="9565" y="2892"/>
                    <a:pt x="9526" y="2742"/>
                  </a:cubicBezTo>
                  <a:cubicBezTo>
                    <a:pt x="9483" y="2635"/>
                    <a:pt x="9431" y="2537"/>
                    <a:pt x="9389" y="2443"/>
                  </a:cubicBezTo>
                  <a:cubicBezTo>
                    <a:pt x="9363" y="2403"/>
                    <a:pt x="9350" y="2348"/>
                    <a:pt x="9321" y="2309"/>
                  </a:cubicBezTo>
                  <a:cubicBezTo>
                    <a:pt x="9308" y="2254"/>
                    <a:pt x="9268" y="2211"/>
                    <a:pt x="9268" y="2159"/>
                  </a:cubicBezTo>
                  <a:cubicBezTo>
                    <a:pt x="9239" y="2022"/>
                    <a:pt x="9226" y="1873"/>
                    <a:pt x="9226" y="1723"/>
                  </a:cubicBezTo>
                  <a:cubicBezTo>
                    <a:pt x="9226" y="1589"/>
                    <a:pt x="9252" y="1466"/>
                    <a:pt x="9281" y="1345"/>
                  </a:cubicBezTo>
                  <a:cubicBezTo>
                    <a:pt x="9294" y="1264"/>
                    <a:pt x="9308" y="1195"/>
                    <a:pt x="9334" y="1127"/>
                  </a:cubicBezTo>
                  <a:cubicBezTo>
                    <a:pt x="9350" y="1058"/>
                    <a:pt x="9363" y="990"/>
                    <a:pt x="9389" y="925"/>
                  </a:cubicBezTo>
                  <a:cubicBezTo>
                    <a:pt x="9415" y="857"/>
                    <a:pt x="9457" y="801"/>
                    <a:pt x="9496" y="733"/>
                  </a:cubicBezTo>
                  <a:cubicBezTo>
                    <a:pt x="9508" y="714"/>
                    <a:pt x="9518" y="696"/>
                    <a:pt x="9536" y="696"/>
                  </a:cubicBezTo>
                  <a:cubicBezTo>
                    <a:pt x="9544" y="696"/>
                    <a:pt x="9553" y="699"/>
                    <a:pt x="9565" y="707"/>
                  </a:cubicBezTo>
                  <a:cubicBezTo>
                    <a:pt x="9581" y="714"/>
                    <a:pt x="9597" y="717"/>
                    <a:pt x="9613" y="717"/>
                  </a:cubicBezTo>
                  <a:cubicBezTo>
                    <a:pt x="9651" y="717"/>
                    <a:pt x="9687" y="699"/>
                    <a:pt x="9715" y="681"/>
                  </a:cubicBezTo>
                  <a:cubicBezTo>
                    <a:pt x="9770" y="625"/>
                    <a:pt x="9809" y="557"/>
                    <a:pt x="9809" y="475"/>
                  </a:cubicBezTo>
                  <a:cubicBezTo>
                    <a:pt x="9809" y="355"/>
                    <a:pt x="9715" y="231"/>
                    <a:pt x="9594" y="231"/>
                  </a:cubicBezTo>
                  <a:cubicBezTo>
                    <a:pt x="9581" y="229"/>
                    <a:pt x="9568" y="228"/>
                    <a:pt x="9556" y="228"/>
                  </a:cubicBezTo>
                  <a:cubicBezTo>
                    <a:pt x="9505" y="228"/>
                    <a:pt x="9460" y="247"/>
                    <a:pt x="9415" y="257"/>
                  </a:cubicBezTo>
                  <a:cubicBezTo>
                    <a:pt x="9334" y="300"/>
                    <a:pt x="9281" y="407"/>
                    <a:pt x="9308" y="489"/>
                  </a:cubicBezTo>
                  <a:cubicBezTo>
                    <a:pt x="9321" y="531"/>
                    <a:pt x="9321" y="583"/>
                    <a:pt x="9308" y="638"/>
                  </a:cubicBezTo>
                  <a:cubicBezTo>
                    <a:pt x="9294" y="681"/>
                    <a:pt x="9268" y="707"/>
                    <a:pt x="9239" y="746"/>
                  </a:cubicBezTo>
                  <a:cubicBezTo>
                    <a:pt x="9171" y="857"/>
                    <a:pt x="9119" y="964"/>
                    <a:pt x="9063" y="1071"/>
                  </a:cubicBezTo>
                  <a:cubicBezTo>
                    <a:pt x="9008" y="1182"/>
                    <a:pt x="8969" y="1316"/>
                    <a:pt x="8956" y="1439"/>
                  </a:cubicBezTo>
                  <a:cubicBezTo>
                    <a:pt x="8943" y="1560"/>
                    <a:pt x="8887" y="1671"/>
                    <a:pt x="8913" y="1791"/>
                  </a:cubicBezTo>
                  <a:lnTo>
                    <a:pt x="8900" y="1791"/>
                  </a:lnTo>
                  <a:cubicBezTo>
                    <a:pt x="8900" y="1765"/>
                    <a:pt x="8900" y="1752"/>
                    <a:pt x="8887" y="1723"/>
                  </a:cubicBezTo>
                  <a:cubicBezTo>
                    <a:pt x="8861" y="1658"/>
                    <a:pt x="8832" y="1576"/>
                    <a:pt x="8819" y="1495"/>
                  </a:cubicBezTo>
                  <a:cubicBezTo>
                    <a:pt x="8806" y="1397"/>
                    <a:pt x="8780" y="1290"/>
                    <a:pt x="8751" y="1195"/>
                  </a:cubicBezTo>
                  <a:cubicBezTo>
                    <a:pt x="8738" y="1127"/>
                    <a:pt x="8725" y="1071"/>
                    <a:pt x="8725" y="1006"/>
                  </a:cubicBezTo>
                  <a:cubicBezTo>
                    <a:pt x="8725" y="964"/>
                    <a:pt x="8738" y="925"/>
                    <a:pt x="8738" y="883"/>
                  </a:cubicBezTo>
                  <a:cubicBezTo>
                    <a:pt x="8738" y="788"/>
                    <a:pt x="8764" y="707"/>
                    <a:pt x="8806" y="625"/>
                  </a:cubicBezTo>
                  <a:cubicBezTo>
                    <a:pt x="8832" y="583"/>
                    <a:pt x="8861" y="544"/>
                    <a:pt x="8861" y="502"/>
                  </a:cubicBezTo>
                  <a:cubicBezTo>
                    <a:pt x="8874" y="436"/>
                    <a:pt x="8874" y="368"/>
                    <a:pt x="8874" y="300"/>
                  </a:cubicBezTo>
                  <a:cubicBezTo>
                    <a:pt x="8874" y="192"/>
                    <a:pt x="8780" y="111"/>
                    <a:pt x="8682" y="111"/>
                  </a:cubicBezTo>
                  <a:cubicBezTo>
                    <a:pt x="8630" y="124"/>
                    <a:pt x="8575" y="137"/>
                    <a:pt x="8519" y="150"/>
                  </a:cubicBezTo>
                  <a:cubicBezTo>
                    <a:pt x="8480" y="163"/>
                    <a:pt x="8454" y="192"/>
                    <a:pt x="8438" y="218"/>
                  </a:cubicBezTo>
                  <a:cubicBezTo>
                    <a:pt x="8373" y="287"/>
                    <a:pt x="8344" y="381"/>
                    <a:pt x="8373" y="475"/>
                  </a:cubicBezTo>
                  <a:cubicBezTo>
                    <a:pt x="8373" y="518"/>
                    <a:pt x="8399" y="557"/>
                    <a:pt x="8454" y="570"/>
                  </a:cubicBezTo>
                  <a:lnTo>
                    <a:pt x="8506" y="570"/>
                  </a:lnTo>
                  <a:cubicBezTo>
                    <a:pt x="8506" y="625"/>
                    <a:pt x="8493" y="664"/>
                    <a:pt x="8493" y="720"/>
                  </a:cubicBezTo>
                  <a:cubicBezTo>
                    <a:pt x="8480" y="814"/>
                    <a:pt x="8467" y="925"/>
                    <a:pt x="8454" y="1019"/>
                  </a:cubicBezTo>
                  <a:cubicBezTo>
                    <a:pt x="8425" y="1182"/>
                    <a:pt x="8438" y="1345"/>
                    <a:pt x="8480" y="1495"/>
                  </a:cubicBezTo>
                  <a:cubicBezTo>
                    <a:pt x="8493" y="1508"/>
                    <a:pt x="8493" y="1521"/>
                    <a:pt x="8493" y="1534"/>
                  </a:cubicBezTo>
                  <a:cubicBezTo>
                    <a:pt x="8519" y="1589"/>
                    <a:pt x="8536" y="1628"/>
                    <a:pt x="8549" y="1684"/>
                  </a:cubicBezTo>
                  <a:cubicBezTo>
                    <a:pt x="8519" y="1671"/>
                    <a:pt x="8506" y="1641"/>
                    <a:pt x="8493" y="1628"/>
                  </a:cubicBezTo>
                  <a:cubicBezTo>
                    <a:pt x="8454" y="1576"/>
                    <a:pt x="8425" y="1534"/>
                    <a:pt x="8386" y="1479"/>
                  </a:cubicBezTo>
                  <a:cubicBezTo>
                    <a:pt x="8373" y="1452"/>
                    <a:pt x="8373" y="1413"/>
                    <a:pt x="8357" y="1397"/>
                  </a:cubicBezTo>
                  <a:cubicBezTo>
                    <a:pt x="8304" y="1358"/>
                    <a:pt x="8291" y="1303"/>
                    <a:pt x="8275" y="1251"/>
                  </a:cubicBezTo>
                  <a:cubicBezTo>
                    <a:pt x="8275" y="1234"/>
                    <a:pt x="8275" y="1208"/>
                    <a:pt x="8262" y="1195"/>
                  </a:cubicBezTo>
                  <a:cubicBezTo>
                    <a:pt x="8223" y="1127"/>
                    <a:pt x="8168" y="1058"/>
                    <a:pt x="8129" y="990"/>
                  </a:cubicBezTo>
                  <a:cubicBezTo>
                    <a:pt x="8112" y="951"/>
                    <a:pt x="8099" y="925"/>
                    <a:pt x="8060" y="925"/>
                  </a:cubicBezTo>
                  <a:cubicBezTo>
                    <a:pt x="7966" y="909"/>
                    <a:pt x="7868" y="909"/>
                    <a:pt x="7774" y="909"/>
                  </a:cubicBezTo>
                  <a:cubicBezTo>
                    <a:pt x="7748" y="909"/>
                    <a:pt x="7722" y="925"/>
                    <a:pt x="7692" y="938"/>
                  </a:cubicBezTo>
                  <a:cubicBezTo>
                    <a:pt x="7611" y="990"/>
                    <a:pt x="7529" y="1058"/>
                    <a:pt x="7490" y="1153"/>
                  </a:cubicBezTo>
                  <a:cubicBezTo>
                    <a:pt x="7448" y="1264"/>
                    <a:pt x="7396" y="1358"/>
                    <a:pt x="7354" y="1466"/>
                  </a:cubicBezTo>
                  <a:cubicBezTo>
                    <a:pt x="7327" y="1547"/>
                    <a:pt x="7327" y="1641"/>
                    <a:pt x="7314" y="1723"/>
                  </a:cubicBezTo>
                  <a:cubicBezTo>
                    <a:pt x="7285" y="1847"/>
                    <a:pt x="7259" y="1967"/>
                    <a:pt x="7246" y="2091"/>
                  </a:cubicBezTo>
                  <a:cubicBezTo>
                    <a:pt x="7233" y="2267"/>
                    <a:pt x="7204" y="2429"/>
                    <a:pt x="7178" y="2605"/>
                  </a:cubicBezTo>
                  <a:cubicBezTo>
                    <a:pt x="7152" y="2742"/>
                    <a:pt x="7122" y="2863"/>
                    <a:pt x="7083" y="2986"/>
                  </a:cubicBezTo>
                  <a:cubicBezTo>
                    <a:pt x="7054" y="3055"/>
                    <a:pt x="7041" y="3136"/>
                    <a:pt x="7015" y="3218"/>
                  </a:cubicBezTo>
                  <a:cubicBezTo>
                    <a:pt x="6946" y="3175"/>
                    <a:pt x="6891" y="3123"/>
                    <a:pt x="6810" y="3107"/>
                  </a:cubicBezTo>
                  <a:cubicBezTo>
                    <a:pt x="6676" y="3055"/>
                    <a:pt x="6539" y="2960"/>
                    <a:pt x="6390" y="2905"/>
                  </a:cubicBezTo>
                  <a:cubicBezTo>
                    <a:pt x="6282" y="2850"/>
                    <a:pt x="6175" y="2811"/>
                    <a:pt x="6051" y="2768"/>
                  </a:cubicBezTo>
                  <a:cubicBezTo>
                    <a:pt x="5996" y="2742"/>
                    <a:pt x="5943" y="2729"/>
                    <a:pt x="5888" y="2716"/>
                  </a:cubicBezTo>
                  <a:cubicBezTo>
                    <a:pt x="5807" y="2687"/>
                    <a:pt x="5738" y="2661"/>
                    <a:pt x="5657" y="2635"/>
                  </a:cubicBezTo>
                  <a:cubicBezTo>
                    <a:pt x="5588" y="2605"/>
                    <a:pt x="5523" y="2592"/>
                    <a:pt x="5442" y="2566"/>
                  </a:cubicBezTo>
                  <a:cubicBezTo>
                    <a:pt x="5344" y="2537"/>
                    <a:pt x="5250" y="2511"/>
                    <a:pt x="5168" y="2472"/>
                  </a:cubicBezTo>
                  <a:cubicBezTo>
                    <a:pt x="5087" y="2443"/>
                    <a:pt x="5035" y="2403"/>
                    <a:pt x="4966" y="2374"/>
                  </a:cubicBezTo>
                  <a:lnTo>
                    <a:pt x="4966" y="2361"/>
                  </a:lnTo>
                  <a:cubicBezTo>
                    <a:pt x="5087" y="2309"/>
                    <a:pt x="5211" y="2254"/>
                    <a:pt x="5331" y="2211"/>
                  </a:cubicBezTo>
                  <a:cubicBezTo>
                    <a:pt x="5426" y="2172"/>
                    <a:pt x="5536" y="2146"/>
                    <a:pt x="5631" y="2078"/>
                  </a:cubicBezTo>
                  <a:cubicBezTo>
                    <a:pt x="5725" y="2022"/>
                    <a:pt x="5849" y="1983"/>
                    <a:pt x="5943" y="1902"/>
                  </a:cubicBezTo>
                  <a:cubicBezTo>
                    <a:pt x="5969" y="1873"/>
                    <a:pt x="5996" y="1847"/>
                    <a:pt x="5996" y="1804"/>
                  </a:cubicBezTo>
                  <a:lnTo>
                    <a:pt x="5996" y="1615"/>
                  </a:lnTo>
                  <a:cubicBezTo>
                    <a:pt x="5996" y="1534"/>
                    <a:pt x="5996" y="1452"/>
                    <a:pt x="5982" y="1384"/>
                  </a:cubicBezTo>
                  <a:cubicBezTo>
                    <a:pt x="5956" y="1264"/>
                    <a:pt x="5914" y="1153"/>
                    <a:pt x="5875" y="1032"/>
                  </a:cubicBezTo>
                  <a:cubicBezTo>
                    <a:pt x="5849" y="964"/>
                    <a:pt x="5820" y="909"/>
                    <a:pt x="5794" y="843"/>
                  </a:cubicBezTo>
                  <a:cubicBezTo>
                    <a:pt x="5751" y="746"/>
                    <a:pt x="5657" y="681"/>
                    <a:pt x="5644" y="570"/>
                  </a:cubicBezTo>
                  <a:cubicBezTo>
                    <a:pt x="5635" y="570"/>
                    <a:pt x="5625" y="571"/>
                    <a:pt x="5614" y="571"/>
                  </a:cubicBezTo>
                  <a:cubicBezTo>
                    <a:pt x="5593" y="571"/>
                    <a:pt x="5571" y="566"/>
                    <a:pt x="5562" y="531"/>
                  </a:cubicBezTo>
                  <a:cubicBezTo>
                    <a:pt x="5549" y="518"/>
                    <a:pt x="5536" y="502"/>
                    <a:pt x="5507" y="489"/>
                  </a:cubicBezTo>
                  <a:cubicBezTo>
                    <a:pt x="5455" y="407"/>
                    <a:pt x="5400" y="339"/>
                    <a:pt x="5331" y="274"/>
                  </a:cubicBezTo>
                  <a:cubicBezTo>
                    <a:pt x="5305" y="231"/>
                    <a:pt x="5279" y="192"/>
                    <a:pt x="5250" y="150"/>
                  </a:cubicBezTo>
                  <a:cubicBezTo>
                    <a:pt x="5241" y="150"/>
                    <a:pt x="5232" y="138"/>
                    <a:pt x="5220" y="138"/>
                  </a:cubicBezTo>
                  <a:cubicBezTo>
                    <a:pt x="5214" y="138"/>
                    <a:pt x="5206" y="141"/>
                    <a:pt x="5198" y="150"/>
                  </a:cubicBezTo>
                  <a:cubicBezTo>
                    <a:pt x="5250" y="244"/>
                    <a:pt x="5305" y="326"/>
                    <a:pt x="5360" y="420"/>
                  </a:cubicBezTo>
                  <a:cubicBezTo>
                    <a:pt x="5331" y="420"/>
                    <a:pt x="5305" y="407"/>
                    <a:pt x="5292" y="407"/>
                  </a:cubicBezTo>
                  <a:cubicBezTo>
                    <a:pt x="5292" y="436"/>
                    <a:pt x="5305" y="449"/>
                    <a:pt x="5305" y="475"/>
                  </a:cubicBezTo>
                  <a:cubicBezTo>
                    <a:pt x="5263" y="436"/>
                    <a:pt x="5224" y="394"/>
                    <a:pt x="5198" y="355"/>
                  </a:cubicBezTo>
                  <a:cubicBezTo>
                    <a:pt x="5129" y="257"/>
                    <a:pt x="5116" y="257"/>
                    <a:pt x="5087" y="244"/>
                  </a:cubicBezTo>
                  <a:lnTo>
                    <a:pt x="5087" y="244"/>
                  </a:lnTo>
                  <a:cubicBezTo>
                    <a:pt x="5116" y="287"/>
                    <a:pt x="5142" y="313"/>
                    <a:pt x="5168" y="339"/>
                  </a:cubicBezTo>
                  <a:cubicBezTo>
                    <a:pt x="5198" y="394"/>
                    <a:pt x="5250" y="436"/>
                    <a:pt x="5263" y="475"/>
                  </a:cubicBezTo>
                  <a:cubicBezTo>
                    <a:pt x="5279" y="531"/>
                    <a:pt x="5305" y="570"/>
                    <a:pt x="5318" y="612"/>
                  </a:cubicBezTo>
                  <a:cubicBezTo>
                    <a:pt x="5331" y="625"/>
                    <a:pt x="5318" y="638"/>
                    <a:pt x="5318" y="638"/>
                  </a:cubicBezTo>
                  <a:lnTo>
                    <a:pt x="5292" y="638"/>
                  </a:lnTo>
                  <a:cubicBezTo>
                    <a:pt x="5263" y="612"/>
                    <a:pt x="5250" y="583"/>
                    <a:pt x="5224" y="557"/>
                  </a:cubicBezTo>
                  <a:lnTo>
                    <a:pt x="5224" y="557"/>
                  </a:lnTo>
                  <a:cubicBezTo>
                    <a:pt x="5224" y="570"/>
                    <a:pt x="5224" y="583"/>
                    <a:pt x="5237" y="599"/>
                  </a:cubicBezTo>
                  <a:cubicBezTo>
                    <a:pt x="5250" y="625"/>
                    <a:pt x="5318" y="651"/>
                    <a:pt x="5279" y="720"/>
                  </a:cubicBezTo>
                  <a:lnTo>
                    <a:pt x="5279" y="733"/>
                  </a:lnTo>
                  <a:cubicBezTo>
                    <a:pt x="5292" y="746"/>
                    <a:pt x="5292" y="762"/>
                    <a:pt x="5305" y="775"/>
                  </a:cubicBezTo>
                  <a:cubicBezTo>
                    <a:pt x="5292" y="775"/>
                    <a:pt x="5263" y="788"/>
                    <a:pt x="5250" y="788"/>
                  </a:cubicBezTo>
                  <a:cubicBezTo>
                    <a:pt x="5181" y="775"/>
                    <a:pt x="5116" y="762"/>
                    <a:pt x="5061" y="694"/>
                  </a:cubicBezTo>
                  <a:lnTo>
                    <a:pt x="4911" y="694"/>
                  </a:lnTo>
                  <a:cubicBezTo>
                    <a:pt x="4885" y="638"/>
                    <a:pt x="4872" y="583"/>
                    <a:pt x="4843" y="531"/>
                  </a:cubicBezTo>
                  <a:lnTo>
                    <a:pt x="4830" y="531"/>
                  </a:lnTo>
                  <a:lnTo>
                    <a:pt x="4830" y="625"/>
                  </a:lnTo>
                  <a:cubicBezTo>
                    <a:pt x="4774" y="583"/>
                    <a:pt x="4735" y="557"/>
                    <a:pt x="4680" y="531"/>
                  </a:cubicBezTo>
                  <a:cubicBezTo>
                    <a:pt x="4654" y="502"/>
                    <a:pt x="4611" y="502"/>
                    <a:pt x="4572" y="475"/>
                  </a:cubicBezTo>
                  <a:cubicBezTo>
                    <a:pt x="4478" y="394"/>
                    <a:pt x="4354" y="368"/>
                    <a:pt x="4234" y="313"/>
                  </a:cubicBezTo>
                  <a:cubicBezTo>
                    <a:pt x="4201" y="296"/>
                    <a:pt x="4170" y="290"/>
                    <a:pt x="4140" y="290"/>
                  </a:cubicBezTo>
                  <a:cubicBezTo>
                    <a:pt x="4069" y="290"/>
                    <a:pt x="4005" y="329"/>
                    <a:pt x="3947" y="368"/>
                  </a:cubicBezTo>
                  <a:cubicBezTo>
                    <a:pt x="3936" y="373"/>
                    <a:pt x="3920" y="377"/>
                    <a:pt x="3904" y="377"/>
                  </a:cubicBezTo>
                  <a:cubicBezTo>
                    <a:pt x="3880" y="377"/>
                    <a:pt x="3855" y="370"/>
                    <a:pt x="3840" y="355"/>
                  </a:cubicBezTo>
                  <a:cubicBezTo>
                    <a:pt x="3758" y="274"/>
                    <a:pt x="3758" y="218"/>
                    <a:pt x="3797" y="124"/>
                  </a:cubicBezTo>
                  <a:cubicBezTo>
                    <a:pt x="3811" y="112"/>
                    <a:pt x="3823" y="79"/>
                    <a:pt x="3852" y="79"/>
                  </a:cubicBezTo>
                  <a:cubicBezTo>
                    <a:pt x="3856" y="79"/>
                    <a:pt x="3861" y="80"/>
                    <a:pt x="3866" y="81"/>
                  </a:cubicBezTo>
                  <a:cubicBezTo>
                    <a:pt x="3895" y="81"/>
                    <a:pt x="3908" y="94"/>
                    <a:pt x="3934" y="111"/>
                  </a:cubicBezTo>
                  <a:cubicBezTo>
                    <a:pt x="3947" y="111"/>
                    <a:pt x="3976" y="124"/>
                    <a:pt x="3976" y="137"/>
                  </a:cubicBezTo>
                  <a:cubicBezTo>
                    <a:pt x="3989" y="192"/>
                    <a:pt x="4015" y="192"/>
                    <a:pt x="4042" y="192"/>
                  </a:cubicBezTo>
                  <a:lnTo>
                    <a:pt x="4084" y="192"/>
                  </a:lnTo>
                  <a:cubicBezTo>
                    <a:pt x="4178" y="218"/>
                    <a:pt x="4260" y="244"/>
                    <a:pt x="4354" y="274"/>
                  </a:cubicBezTo>
                  <a:cubicBezTo>
                    <a:pt x="4383" y="287"/>
                    <a:pt x="4423" y="300"/>
                    <a:pt x="4465" y="313"/>
                  </a:cubicBezTo>
                  <a:cubicBezTo>
                    <a:pt x="4546" y="355"/>
                    <a:pt x="4628" y="381"/>
                    <a:pt x="4709" y="381"/>
                  </a:cubicBezTo>
                  <a:cubicBezTo>
                    <a:pt x="4735" y="381"/>
                    <a:pt x="4748" y="368"/>
                    <a:pt x="4761" y="368"/>
                  </a:cubicBezTo>
                  <a:cubicBezTo>
                    <a:pt x="4748" y="355"/>
                    <a:pt x="4735" y="339"/>
                    <a:pt x="4722" y="326"/>
                  </a:cubicBezTo>
                  <a:cubicBezTo>
                    <a:pt x="4667" y="313"/>
                    <a:pt x="4611" y="313"/>
                    <a:pt x="4572" y="287"/>
                  </a:cubicBezTo>
                  <a:cubicBezTo>
                    <a:pt x="4449" y="205"/>
                    <a:pt x="4302" y="192"/>
                    <a:pt x="4178" y="137"/>
                  </a:cubicBezTo>
                  <a:cubicBezTo>
                    <a:pt x="4110" y="111"/>
                    <a:pt x="4028" y="137"/>
                    <a:pt x="3976" y="68"/>
                  </a:cubicBezTo>
                  <a:cubicBezTo>
                    <a:pt x="3947" y="42"/>
                    <a:pt x="3908" y="29"/>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5131955" y="1663698"/>
              <a:ext cx="128531" cy="464810"/>
            </a:xfrm>
            <a:custGeom>
              <a:avLst/>
              <a:gdLst/>
              <a:ahLst/>
              <a:cxnLst/>
              <a:rect l="l" t="t" r="r" b="b"/>
              <a:pathLst>
                <a:path w="477" h="1725" extrusionOk="0">
                  <a:moveTo>
                    <a:pt x="300" y="89"/>
                  </a:moveTo>
                  <a:cubicBezTo>
                    <a:pt x="329" y="89"/>
                    <a:pt x="355" y="98"/>
                    <a:pt x="382" y="123"/>
                  </a:cubicBezTo>
                  <a:cubicBezTo>
                    <a:pt x="395" y="139"/>
                    <a:pt x="408" y="152"/>
                    <a:pt x="408" y="178"/>
                  </a:cubicBezTo>
                  <a:cubicBezTo>
                    <a:pt x="408" y="220"/>
                    <a:pt x="395" y="272"/>
                    <a:pt x="395" y="315"/>
                  </a:cubicBezTo>
                  <a:lnTo>
                    <a:pt x="395" y="422"/>
                  </a:lnTo>
                  <a:lnTo>
                    <a:pt x="395" y="585"/>
                  </a:lnTo>
                  <a:cubicBezTo>
                    <a:pt x="395" y="598"/>
                    <a:pt x="382" y="598"/>
                    <a:pt x="369" y="611"/>
                  </a:cubicBezTo>
                  <a:cubicBezTo>
                    <a:pt x="421" y="653"/>
                    <a:pt x="395" y="722"/>
                    <a:pt x="395" y="774"/>
                  </a:cubicBezTo>
                  <a:cubicBezTo>
                    <a:pt x="395" y="774"/>
                    <a:pt x="395" y="790"/>
                    <a:pt x="382" y="790"/>
                  </a:cubicBezTo>
                  <a:lnTo>
                    <a:pt x="369" y="774"/>
                  </a:lnTo>
                  <a:cubicBezTo>
                    <a:pt x="352" y="748"/>
                    <a:pt x="352" y="722"/>
                    <a:pt x="352" y="692"/>
                  </a:cubicBezTo>
                  <a:lnTo>
                    <a:pt x="352" y="517"/>
                  </a:lnTo>
                  <a:cubicBezTo>
                    <a:pt x="369" y="517"/>
                    <a:pt x="369" y="530"/>
                    <a:pt x="395" y="530"/>
                  </a:cubicBezTo>
                  <a:cubicBezTo>
                    <a:pt x="369" y="478"/>
                    <a:pt x="352" y="435"/>
                    <a:pt x="326" y="383"/>
                  </a:cubicBezTo>
                  <a:lnTo>
                    <a:pt x="326" y="692"/>
                  </a:lnTo>
                  <a:cubicBezTo>
                    <a:pt x="326" y="735"/>
                    <a:pt x="326" y="735"/>
                    <a:pt x="287" y="735"/>
                  </a:cubicBezTo>
                  <a:cubicBezTo>
                    <a:pt x="232" y="722"/>
                    <a:pt x="232" y="722"/>
                    <a:pt x="245" y="666"/>
                  </a:cubicBezTo>
                  <a:cubicBezTo>
                    <a:pt x="245" y="611"/>
                    <a:pt x="258" y="546"/>
                    <a:pt x="258" y="491"/>
                  </a:cubicBezTo>
                  <a:cubicBezTo>
                    <a:pt x="258" y="448"/>
                    <a:pt x="245" y="422"/>
                    <a:pt x="232" y="396"/>
                  </a:cubicBezTo>
                  <a:cubicBezTo>
                    <a:pt x="176" y="328"/>
                    <a:pt x="150" y="272"/>
                    <a:pt x="163" y="191"/>
                  </a:cubicBezTo>
                  <a:cubicBezTo>
                    <a:pt x="163" y="139"/>
                    <a:pt x="190" y="110"/>
                    <a:pt x="245" y="96"/>
                  </a:cubicBezTo>
                  <a:cubicBezTo>
                    <a:pt x="265" y="92"/>
                    <a:pt x="283" y="89"/>
                    <a:pt x="300" y="89"/>
                  </a:cubicBezTo>
                  <a:close/>
                  <a:moveTo>
                    <a:pt x="292" y="0"/>
                  </a:moveTo>
                  <a:cubicBezTo>
                    <a:pt x="256" y="0"/>
                    <a:pt x="221" y="10"/>
                    <a:pt x="190" y="28"/>
                  </a:cubicBezTo>
                  <a:cubicBezTo>
                    <a:pt x="124" y="57"/>
                    <a:pt x="69" y="110"/>
                    <a:pt x="82" y="204"/>
                  </a:cubicBezTo>
                  <a:cubicBezTo>
                    <a:pt x="82" y="259"/>
                    <a:pt x="69" y="328"/>
                    <a:pt x="124" y="383"/>
                  </a:cubicBezTo>
                  <a:cubicBezTo>
                    <a:pt x="163" y="422"/>
                    <a:pt x="190" y="491"/>
                    <a:pt x="190" y="546"/>
                  </a:cubicBezTo>
                  <a:cubicBezTo>
                    <a:pt x="176" y="666"/>
                    <a:pt x="150" y="790"/>
                    <a:pt x="137" y="911"/>
                  </a:cubicBezTo>
                  <a:cubicBezTo>
                    <a:pt x="124" y="979"/>
                    <a:pt x="124" y="1047"/>
                    <a:pt x="108" y="1129"/>
                  </a:cubicBezTo>
                  <a:cubicBezTo>
                    <a:pt x="108" y="1210"/>
                    <a:pt x="95" y="1292"/>
                    <a:pt x="82" y="1360"/>
                  </a:cubicBezTo>
                  <a:cubicBezTo>
                    <a:pt x="69" y="1412"/>
                    <a:pt x="69" y="1468"/>
                    <a:pt x="27" y="1507"/>
                  </a:cubicBezTo>
                  <a:cubicBezTo>
                    <a:pt x="1" y="1562"/>
                    <a:pt x="14" y="1575"/>
                    <a:pt x="56" y="1588"/>
                  </a:cubicBezTo>
                  <a:cubicBezTo>
                    <a:pt x="69" y="1575"/>
                    <a:pt x="108" y="1549"/>
                    <a:pt x="108" y="1523"/>
                  </a:cubicBezTo>
                  <a:cubicBezTo>
                    <a:pt x="137" y="1455"/>
                    <a:pt x="137" y="1399"/>
                    <a:pt x="150" y="1331"/>
                  </a:cubicBezTo>
                  <a:cubicBezTo>
                    <a:pt x="150" y="1318"/>
                    <a:pt x="163" y="1305"/>
                    <a:pt x="163" y="1292"/>
                  </a:cubicBezTo>
                  <a:cubicBezTo>
                    <a:pt x="176" y="1292"/>
                    <a:pt x="190" y="1292"/>
                    <a:pt x="206" y="1305"/>
                  </a:cubicBezTo>
                  <a:cubicBezTo>
                    <a:pt x="258" y="1331"/>
                    <a:pt x="300" y="1360"/>
                    <a:pt x="352" y="1386"/>
                  </a:cubicBezTo>
                  <a:cubicBezTo>
                    <a:pt x="339" y="1494"/>
                    <a:pt x="326" y="1630"/>
                    <a:pt x="450" y="1725"/>
                  </a:cubicBezTo>
                  <a:cubicBezTo>
                    <a:pt x="463" y="1725"/>
                    <a:pt x="463" y="1712"/>
                    <a:pt x="463" y="1712"/>
                  </a:cubicBezTo>
                  <a:cubicBezTo>
                    <a:pt x="463" y="1699"/>
                    <a:pt x="476" y="1669"/>
                    <a:pt x="463" y="1656"/>
                  </a:cubicBezTo>
                  <a:cubicBezTo>
                    <a:pt x="421" y="1588"/>
                    <a:pt x="421" y="1523"/>
                    <a:pt x="434" y="1441"/>
                  </a:cubicBezTo>
                  <a:cubicBezTo>
                    <a:pt x="434" y="1318"/>
                    <a:pt x="450" y="1197"/>
                    <a:pt x="463" y="1073"/>
                  </a:cubicBezTo>
                  <a:cubicBezTo>
                    <a:pt x="463" y="937"/>
                    <a:pt x="476" y="803"/>
                    <a:pt x="476" y="666"/>
                  </a:cubicBezTo>
                  <a:cubicBezTo>
                    <a:pt x="476" y="572"/>
                    <a:pt x="463" y="478"/>
                    <a:pt x="463" y="383"/>
                  </a:cubicBezTo>
                  <a:cubicBezTo>
                    <a:pt x="476" y="315"/>
                    <a:pt x="476" y="233"/>
                    <a:pt x="476" y="152"/>
                  </a:cubicBezTo>
                  <a:cubicBezTo>
                    <a:pt x="463" y="110"/>
                    <a:pt x="450" y="70"/>
                    <a:pt x="421" y="41"/>
                  </a:cubicBezTo>
                  <a:cubicBezTo>
                    <a:pt x="377" y="13"/>
                    <a:pt x="33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4784367" y="1747497"/>
              <a:ext cx="340864" cy="430050"/>
            </a:xfrm>
            <a:custGeom>
              <a:avLst/>
              <a:gdLst/>
              <a:ahLst/>
              <a:cxnLst/>
              <a:rect l="l" t="t" r="r" b="b"/>
              <a:pathLst>
                <a:path w="1265" h="1596" extrusionOk="0">
                  <a:moveTo>
                    <a:pt x="299" y="95"/>
                  </a:moveTo>
                  <a:cubicBezTo>
                    <a:pt x="364" y="95"/>
                    <a:pt x="384" y="126"/>
                    <a:pt x="395" y="206"/>
                  </a:cubicBezTo>
                  <a:cubicBezTo>
                    <a:pt x="408" y="300"/>
                    <a:pt x="437" y="368"/>
                    <a:pt x="519" y="437"/>
                  </a:cubicBezTo>
                  <a:cubicBezTo>
                    <a:pt x="545" y="450"/>
                    <a:pt x="558" y="479"/>
                    <a:pt x="584" y="505"/>
                  </a:cubicBezTo>
                  <a:cubicBezTo>
                    <a:pt x="600" y="531"/>
                    <a:pt x="613" y="544"/>
                    <a:pt x="626" y="574"/>
                  </a:cubicBezTo>
                  <a:cubicBezTo>
                    <a:pt x="580" y="563"/>
                    <a:pt x="572" y="512"/>
                    <a:pt x="540" y="512"/>
                  </a:cubicBezTo>
                  <a:cubicBezTo>
                    <a:pt x="534" y="512"/>
                    <a:pt x="527" y="514"/>
                    <a:pt x="519" y="518"/>
                  </a:cubicBezTo>
                  <a:lnTo>
                    <a:pt x="519" y="574"/>
                  </a:lnTo>
                  <a:cubicBezTo>
                    <a:pt x="489" y="561"/>
                    <a:pt x="476" y="544"/>
                    <a:pt x="463" y="531"/>
                  </a:cubicBezTo>
                  <a:cubicBezTo>
                    <a:pt x="421" y="505"/>
                    <a:pt x="382" y="479"/>
                    <a:pt x="327" y="450"/>
                  </a:cubicBezTo>
                  <a:cubicBezTo>
                    <a:pt x="288" y="424"/>
                    <a:pt x="232" y="398"/>
                    <a:pt x="177" y="368"/>
                  </a:cubicBezTo>
                  <a:cubicBezTo>
                    <a:pt x="95" y="316"/>
                    <a:pt x="112" y="167"/>
                    <a:pt x="206" y="124"/>
                  </a:cubicBezTo>
                  <a:cubicBezTo>
                    <a:pt x="206" y="111"/>
                    <a:pt x="206" y="111"/>
                    <a:pt x="219" y="98"/>
                  </a:cubicBezTo>
                  <a:cubicBezTo>
                    <a:pt x="258" y="137"/>
                    <a:pt x="288" y="180"/>
                    <a:pt x="314" y="206"/>
                  </a:cubicBezTo>
                  <a:cubicBezTo>
                    <a:pt x="314" y="235"/>
                    <a:pt x="301" y="248"/>
                    <a:pt x="301" y="274"/>
                  </a:cubicBezTo>
                  <a:cubicBezTo>
                    <a:pt x="301" y="287"/>
                    <a:pt x="288" y="316"/>
                    <a:pt x="275" y="316"/>
                  </a:cubicBezTo>
                  <a:cubicBezTo>
                    <a:pt x="270" y="320"/>
                    <a:pt x="264" y="322"/>
                    <a:pt x="259" y="322"/>
                  </a:cubicBezTo>
                  <a:cubicBezTo>
                    <a:pt x="244" y="322"/>
                    <a:pt x="228" y="312"/>
                    <a:pt x="219" y="300"/>
                  </a:cubicBezTo>
                  <a:cubicBezTo>
                    <a:pt x="193" y="287"/>
                    <a:pt x="177" y="261"/>
                    <a:pt x="151" y="235"/>
                  </a:cubicBezTo>
                  <a:cubicBezTo>
                    <a:pt x="151" y="248"/>
                    <a:pt x="151" y="248"/>
                    <a:pt x="138" y="248"/>
                  </a:cubicBezTo>
                  <a:cubicBezTo>
                    <a:pt x="164" y="274"/>
                    <a:pt x="193" y="316"/>
                    <a:pt x="219" y="342"/>
                  </a:cubicBezTo>
                  <a:cubicBezTo>
                    <a:pt x="234" y="349"/>
                    <a:pt x="247" y="353"/>
                    <a:pt x="260" y="353"/>
                  </a:cubicBezTo>
                  <a:cubicBezTo>
                    <a:pt x="293" y="353"/>
                    <a:pt x="317" y="328"/>
                    <a:pt x="327" y="287"/>
                  </a:cubicBezTo>
                  <a:cubicBezTo>
                    <a:pt x="340" y="219"/>
                    <a:pt x="327" y="167"/>
                    <a:pt x="258" y="111"/>
                  </a:cubicBezTo>
                  <a:lnTo>
                    <a:pt x="258" y="98"/>
                  </a:lnTo>
                  <a:cubicBezTo>
                    <a:pt x="274" y="96"/>
                    <a:pt x="287" y="95"/>
                    <a:pt x="299" y="95"/>
                  </a:cubicBezTo>
                  <a:close/>
                  <a:moveTo>
                    <a:pt x="257" y="0"/>
                  </a:moveTo>
                  <a:cubicBezTo>
                    <a:pt x="204" y="0"/>
                    <a:pt x="152" y="16"/>
                    <a:pt x="112" y="56"/>
                  </a:cubicBezTo>
                  <a:cubicBezTo>
                    <a:pt x="56" y="124"/>
                    <a:pt x="1" y="193"/>
                    <a:pt x="43" y="287"/>
                  </a:cubicBezTo>
                  <a:cubicBezTo>
                    <a:pt x="56" y="287"/>
                    <a:pt x="43" y="300"/>
                    <a:pt x="56" y="300"/>
                  </a:cubicBezTo>
                  <a:cubicBezTo>
                    <a:pt x="56" y="381"/>
                    <a:pt x="125" y="450"/>
                    <a:pt x="193" y="479"/>
                  </a:cubicBezTo>
                  <a:cubicBezTo>
                    <a:pt x="245" y="492"/>
                    <a:pt x="288" y="505"/>
                    <a:pt x="327" y="531"/>
                  </a:cubicBezTo>
                  <a:cubicBezTo>
                    <a:pt x="356" y="544"/>
                    <a:pt x="382" y="561"/>
                    <a:pt x="395" y="574"/>
                  </a:cubicBezTo>
                  <a:cubicBezTo>
                    <a:pt x="450" y="642"/>
                    <a:pt x="503" y="707"/>
                    <a:pt x="558" y="776"/>
                  </a:cubicBezTo>
                  <a:cubicBezTo>
                    <a:pt x="626" y="857"/>
                    <a:pt x="708" y="951"/>
                    <a:pt x="776" y="1033"/>
                  </a:cubicBezTo>
                  <a:cubicBezTo>
                    <a:pt x="828" y="1101"/>
                    <a:pt x="897" y="1183"/>
                    <a:pt x="952" y="1251"/>
                  </a:cubicBezTo>
                  <a:cubicBezTo>
                    <a:pt x="1007" y="1306"/>
                    <a:pt x="1046" y="1358"/>
                    <a:pt x="1102" y="1414"/>
                  </a:cubicBezTo>
                  <a:cubicBezTo>
                    <a:pt x="1128" y="1456"/>
                    <a:pt x="1154" y="1495"/>
                    <a:pt x="1183" y="1538"/>
                  </a:cubicBezTo>
                  <a:cubicBezTo>
                    <a:pt x="1196" y="1564"/>
                    <a:pt x="1209" y="1577"/>
                    <a:pt x="1235" y="1590"/>
                  </a:cubicBezTo>
                  <a:cubicBezTo>
                    <a:pt x="1235" y="1594"/>
                    <a:pt x="1239" y="1595"/>
                    <a:pt x="1243" y="1595"/>
                  </a:cubicBezTo>
                  <a:cubicBezTo>
                    <a:pt x="1252" y="1595"/>
                    <a:pt x="1265" y="1590"/>
                    <a:pt x="1265" y="1590"/>
                  </a:cubicBezTo>
                  <a:cubicBezTo>
                    <a:pt x="1265" y="1564"/>
                    <a:pt x="1252" y="1538"/>
                    <a:pt x="1252" y="1508"/>
                  </a:cubicBezTo>
                  <a:lnTo>
                    <a:pt x="1252" y="1495"/>
                  </a:lnTo>
                  <a:cubicBezTo>
                    <a:pt x="1196" y="1427"/>
                    <a:pt x="1128" y="1358"/>
                    <a:pt x="1072" y="1277"/>
                  </a:cubicBezTo>
                  <a:cubicBezTo>
                    <a:pt x="1059" y="1264"/>
                    <a:pt x="1020" y="1238"/>
                    <a:pt x="1059" y="1196"/>
                  </a:cubicBezTo>
                  <a:cubicBezTo>
                    <a:pt x="1059" y="1196"/>
                    <a:pt x="1046" y="1183"/>
                    <a:pt x="1046" y="1157"/>
                  </a:cubicBezTo>
                  <a:cubicBezTo>
                    <a:pt x="1033" y="1183"/>
                    <a:pt x="1033" y="1196"/>
                    <a:pt x="1020" y="1196"/>
                  </a:cubicBezTo>
                  <a:cubicBezTo>
                    <a:pt x="965" y="1144"/>
                    <a:pt x="910" y="1075"/>
                    <a:pt x="857" y="1007"/>
                  </a:cubicBezTo>
                  <a:cubicBezTo>
                    <a:pt x="910" y="994"/>
                    <a:pt x="926" y="968"/>
                    <a:pt x="884" y="925"/>
                  </a:cubicBezTo>
                  <a:cubicBezTo>
                    <a:pt x="884" y="912"/>
                    <a:pt x="897" y="912"/>
                    <a:pt x="897" y="912"/>
                  </a:cubicBezTo>
                  <a:cubicBezTo>
                    <a:pt x="926" y="938"/>
                    <a:pt x="939" y="968"/>
                    <a:pt x="965" y="994"/>
                  </a:cubicBezTo>
                  <a:cubicBezTo>
                    <a:pt x="1033" y="1075"/>
                    <a:pt x="1102" y="1157"/>
                    <a:pt x="1183" y="1238"/>
                  </a:cubicBezTo>
                  <a:cubicBezTo>
                    <a:pt x="1183" y="1251"/>
                    <a:pt x="1209" y="1251"/>
                    <a:pt x="1222" y="1251"/>
                  </a:cubicBezTo>
                  <a:lnTo>
                    <a:pt x="1222" y="1212"/>
                  </a:lnTo>
                  <a:cubicBezTo>
                    <a:pt x="1183" y="1144"/>
                    <a:pt x="1141" y="1075"/>
                    <a:pt x="1072" y="1007"/>
                  </a:cubicBezTo>
                  <a:cubicBezTo>
                    <a:pt x="1020" y="951"/>
                    <a:pt x="965" y="870"/>
                    <a:pt x="910" y="805"/>
                  </a:cubicBezTo>
                  <a:cubicBezTo>
                    <a:pt x="871" y="762"/>
                    <a:pt x="828" y="736"/>
                    <a:pt x="802" y="694"/>
                  </a:cubicBezTo>
                  <a:cubicBezTo>
                    <a:pt x="721" y="574"/>
                    <a:pt x="639" y="463"/>
                    <a:pt x="545" y="355"/>
                  </a:cubicBezTo>
                  <a:cubicBezTo>
                    <a:pt x="503" y="316"/>
                    <a:pt x="463" y="287"/>
                    <a:pt x="476" y="219"/>
                  </a:cubicBezTo>
                  <a:cubicBezTo>
                    <a:pt x="476" y="180"/>
                    <a:pt x="450" y="137"/>
                    <a:pt x="437" y="98"/>
                  </a:cubicBezTo>
                  <a:cubicBezTo>
                    <a:pt x="421" y="56"/>
                    <a:pt x="395" y="30"/>
                    <a:pt x="356" y="17"/>
                  </a:cubicBezTo>
                  <a:cubicBezTo>
                    <a:pt x="324" y="7"/>
                    <a:pt x="290"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5654954" y="3876398"/>
              <a:ext cx="212602" cy="79220"/>
            </a:xfrm>
            <a:custGeom>
              <a:avLst/>
              <a:gdLst/>
              <a:ahLst/>
              <a:cxnLst/>
              <a:rect l="l" t="t" r="r" b="b"/>
              <a:pathLst>
                <a:path w="789" h="294" extrusionOk="0">
                  <a:moveTo>
                    <a:pt x="789" y="0"/>
                  </a:moveTo>
                  <a:lnTo>
                    <a:pt x="789" y="0"/>
                  </a:lnTo>
                  <a:cubicBezTo>
                    <a:pt x="746" y="13"/>
                    <a:pt x="707" y="13"/>
                    <a:pt x="665" y="26"/>
                  </a:cubicBezTo>
                  <a:cubicBezTo>
                    <a:pt x="528" y="68"/>
                    <a:pt x="395" y="121"/>
                    <a:pt x="258" y="176"/>
                  </a:cubicBezTo>
                  <a:cubicBezTo>
                    <a:pt x="189" y="202"/>
                    <a:pt x="121" y="231"/>
                    <a:pt x="56" y="257"/>
                  </a:cubicBezTo>
                  <a:cubicBezTo>
                    <a:pt x="27" y="257"/>
                    <a:pt x="14" y="270"/>
                    <a:pt x="1" y="283"/>
                  </a:cubicBezTo>
                  <a:cubicBezTo>
                    <a:pt x="7" y="290"/>
                    <a:pt x="14" y="293"/>
                    <a:pt x="20" y="293"/>
                  </a:cubicBezTo>
                  <a:cubicBezTo>
                    <a:pt x="27" y="293"/>
                    <a:pt x="33" y="290"/>
                    <a:pt x="40" y="283"/>
                  </a:cubicBezTo>
                  <a:cubicBezTo>
                    <a:pt x="137" y="244"/>
                    <a:pt x="232" y="202"/>
                    <a:pt x="326" y="163"/>
                  </a:cubicBezTo>
                  <a:cubicBezTo>
                    <a:pt x="382" y="150"/>
                    <a:pt x="434" y="134"/>
                    <a:pt x="476" y="121"/>
                  </a:cubicBezTo>
                  <a:cubicBezTo>
                    <a:pt x="584" y="82"/>
                    <a:pt x="691" y="39"/>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5179378" y="4237726"/>
              <a:ext cx="143351" cy="16167"/>
            </a:xfrm>
            <a:custGeom>
              <a:avLst/>
              <a:gdLst/>
              <a:ahLst/>
              <a:cxnLst/>
              <a:rect l="l" t="t" r="r" b="b"/>
              <a:pathLst>
                <a:path w="532" h="60" extrusionOk="0">
                  <a:moveTo>
                    <a:pt x="0" y="1"/>
                  </a:moveTo>
                  <a:lnTo>
                    <a:pt x="0" y="1"/>
                  </a:lnTo>
                  <a:cubicBezTo>
                    <a:pt x="38" y="38"/>
                    <a:pt x="165" y="59"/>
                    <a:pt x="288" y="59"/>
                  </a:cubicBezTo>
                  <a:cubicBezTo>
                    <a:pt x="390" y="59"/>
                    <a:pt x="489" y="45"/>
                    <a:pt x="531" y="14"/>
                  </a:cubicBezTo>
                  <a:lnTo>
                    <a:pt x="531" y="14"/>
                  </a:lnTo>
                  <a:cubicBezTo>
                    <a:pt x="435" y="29"/>
                    <a:pt x="346" y="39"/>
                    <a:pt x="260" y="39"/>
                  </a:cubicBezTo>
                  <a:cubicBezTo>
                    <a:pt x="173" y="39"/>
                    <a:pt x="88" y="2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5705880" y="3908731"/>
              <a:ext cx="139848" cy="55508"/>
            </a:xfrm>
            <a:custGeom>
              <a:avLst/>
              <a:gdLst/>
              <a:ahLst/>
              <a:cxnLst/>
              <a:rect l="l" t="t" r="r" b="b"/>
              <a:pathLst>
                <a:path w="519" h="206" extrusionOk="0">
                  <a:moveTo>
                    <a:pt x="518" y="1"/>
                  </a:moveTo>
                  <a:cubicBezTo>
                    <a:pt x="408" y="1"/>
                    <a:pt x="13" y="163"/>
                    <a:pt x="0" y="206"/>
                  </a:cubicBezTo>
                  <a:cubicBezTo>
                    <a:pt x="176" y="137"/>
                    <a:pt x="339" y="69"/>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5212790" y="4223715"/>
              <a:ext cx="116945" cy="7006"/>
            </a:xfrm>
            <a:custGeom>
              <a:avLst/>
              <a:gdLst/>
              <a:ahLst/>
              <a:cxnLst/>
              <a:rect l="l" t="t" r="r" b="b"/>
              <a:pathLst>
                <a:path w="434" h="26" extrusionOk="0">
                  <a:moveTo>
                    <a:pt x="433" y="1"/>
                  </a:moveTo>
                  <a:cubicBezTo>
                    <a:pt x="342" y="1"/>
                    <a:pt x="247" y="7"/>
                    <a:pt x="149" y="7"/>
                  </a:cubicBezTo>
                  <a:cubicBezTo>
                    <a:pt x="100" y="7"/>
                    <a:pt x="50" y="5"/>
                    <a:pt x="0" y="1"/>
                  </a:cubicBezTo>
                  <a:lnTo>
                    <a:pt x="0" y="1"/>
                  </a:lnTo>
                  <a:cubicBezTo>
                    <a:pt x="82" y="15"/>
                    <a:pt x="164" y="25"/>
                    <a:pt x="243" y="25"/>
                  </a:cubicBezTo>
                  <a:cubicBezTo>
                    <a:pt x="308" y="25"/>
                    <a:pt x="372" y="18"/>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5033607" y="2183192"/>
              <a:ext cx="98621" cy="40149"/>
            </a:xfrm>
            <a:custGeom>
              <a:avLst/>
              <a:gdLst/>
              <a:ahLst/>
              <a:cxnLst/>
              <a:rect l="l" t="t" r="r" b="b"/>
              <a:pathLst>
                <a:path w="366" h="149" extrusionOk="0">
                  <a:moveTo>
                    <a:pt x="13" y="1"/>
                  </a:moveTo>
                  <a:cubicBezTo>
                    <a:pt x="8" y="1"/>
                    <a:pt x="4" y="1"/>
                    <a:pt x="1" y="2"/>
                  </a:cubicBezTo>
                  <a:cubicBezTo>
                    <a:pt x="121" y="54"/>
                    <a:pt x="258" y="109"/>
                    <a:pt x="366" y="149"/>
                  </a:cubicBezTo>
                  <a:cubicBezTo>
                    <a:pt x="353" y="112"/>
                    <a:pt x="89"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5501368" y="3949148"/>
              <a:ext cx="98621" cy="37185"/>
            </a:xfrm>
            <a:custGeom>
              <a:avLst/>
              <a:gdLst/>
              <a:ahLst/>
              <a:cxnLst/>
              <a:rect l="l" t="t" r="r" b="b"/>
              <a:pathLst>
                <a:path w="366" h="138" extrusionOk="0">
                  <a:moveTo>
                    <a:pt x="365" y="0"/>
                  </a:moveTo>
                  <a:lnTo>
                    <a:pt x="1" y="124"/>
                  </a:lnTo>
                  <a:lnTo>
                    <a:pt x="1" y="137"/>
                  </a:lnTo>
                  <a:lnTo>
                    <a:pt x="365" y="13"/>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5344280" y="4043994"/>
              <a:ext cx="102124" cy="48502"/>
            </a:xfrm>
            <a:custGeom>
              <a:avLst/>
              <a:gdLst/>
              <a:ahLst/>
              <a:cxnLst/>
              <a:rect l="l" t="t" r="r" b="b"/>
              <a:pathLst>
                <a:path w="379" h="180" extrusionOk="0">
                  <a:moveTo>
                    <a:pt x="379" y="0"/>
                  </a:moveTo>
                  <a:cubicBezTo>
                    <a:pt x="245" y="55"/>
                    <a:pt x="121" y="111"/>
                    <a:pt x="1" y="179"/>
                  </a:cubicBezTo>
                  <a:lnTo>
                    <a:pt x="27" y="179"/>
                  </a:lnTo>
                  <a:cubicBezTo>
                    <a:pt x="134" y="124"/>
                    <a:pt x="258" y="82"/>
                    <a:pt x="365" y="29"/>
                  </a:cubicBezTo>
                  <a:cubicBezTo>
                    <a:pt x="379" y="29"/>
                    <a:pt x="379" y="16"/>
                    <a:pt x="379" y="16"/>
                  </a:cubicBez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5190695" y="2033649"/>
              <a:ext cx="10778" cy="84339"/>
            </a:xfrm>
            <a:custGeom>
              <a:avLst/>
              <a:gdLst/>
              <a:ahLst/>
              <a:cxnLst/>
              <a:rect l="l" t="t" r="r" b="b"/>
              <a:pathLst>
                <a:path w="40" h="313" extrusionOk="0">
                  <a:moveTo>
                    <a:pt x="27" y="0"/>
                  </a:moveTo>
                  <a:lnTo>
                    <a:pt x="27" y="0"/>
                  </a:lnTo>
                  <a:cubicBezTo>
                    <a:pt x="14" y="95"/>
                    <a:pt x="14" y="189"/>
                    <a:pt x="1" y="313"/>
                  </a:cubicBezTo>
                  <a:cubicBezTo>
                    <a:pt x="27" y="257"/>
                    <a:pt x="40" y="82"/>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5073215" y="2065983"/>
              <a:ext cx="44191" cy="52005"/>
            </a:xfrm>
            <a:custGeom>
              <a:avLst/>
              <a:gdLst/>
              <a:ahLst/>
              <a:cxnLst/>
              <a:rect l="l" t="t" r="r" b="b"/>
              <a:pathLst>
                <a:path w="164" h="193" extrusionOk="0">
                  <a:moveTo>
                    <a:pt x="0" y="1"/>
                  </a:moveTo>
                  <a:lnTo>
                    <a:pt x="0" y="1"/>
                  </a:lnTo>
                  <a:cubicBezTo>
                    <a:pt x="56" y="69"/>
                    <a:pt x="111" y="137"/>
                    <a:pt x="163" y="193"/>
                  </a:cubicBezTo>
                  <a:cubicBezTo>
                    <a:pt x="56" y="30"/>
                    <a:pt x="43"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5278535" y="4092225"/>
              <a:ext cx="66017" cy="25598"/>
            </a:xfrm>
            <a:custGeom>
              <a:avLst/>
              <a:gdLst/>
              <a:ahLst/>
              <a:cxnLst/>
              <a:rect l="l" t="t" r="r" b="b"/>
              <a:pathLst>
                <a:path w="245" h="95" extrusionOk="0">
                  <a:moveTo>
                    <a:pt x="245" y="0"/>
                  </a:moveTo>
                  <a:cubicBezTo>
                    <a:pt x="202" y="0"/>
                    <a:pt x="176" y="13"/>
                    <a:pt x="150" y="26"/>
                  </a:cubicBezTo>
                  <a:cubicBezTo>
                    <a:pt x="95" y="39"/>
                    <a:pt x="53" y="65"/>
                    <a:pt x="0" y="82"/>
                  </a:cubicBezTo>
                  <a:cubicBezTo>
                    <a:pt x="14" y="82"/>
                    <a:pt x="14" y="95"/>
                    <a:pt x="27" y="95"/>
                  </a:cubicBezTo>
                  <a:cubicBezTo>
                    <a:pt x="95" y="65"/>
                    <a:pt x="163" y="39"/>
                    <a:pt x="232" y="13"/>
                  </a:cubicBezTo>
                  <a:cubicBezTo>
                    <a:pt x="245" y="13"/>
                    <a:pt x="23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2"/>
            <p:cNvSpPr/>
            <p:nvPr/>
          </p:nvSpPr>
          <p:spPr>
            <a:xfrm>
              <a:off x="5201203" y="2187234"/>
              <a:ext cx="37185" cy="50927"/>
            </a:xfrm>
            <a:custGeom>
              <a:avLst/>
              <a:gdLst/>
              <a:ahLst/>
              <a:cxnLst/>
              <a:rect l="l" t="t" r="r" b="b"/>
              <a:pathLst>
                <a:path w="138" h="189" extrusionOk="0">
                  <a:moveTo>
                    <a:pt x="14" y="0"/>
                  </a:moveTo>
                  <a:cubicBezTo>
                    <a:pt x="14" y="13"/>
                    <a:pt x="1" y="13"/>
                    <a:pt x="1" y="13"/>
                  </a:cubicBezTo>
                  <a:cubicBezTo>
                    <a:pt x="43" y="81"/>
                    <a:pt x="95" y="134"/>
                    <a:pt x="138" y="189"/>
                  </a:cubicBezTo>
                  <a:cubicBezTo>
                    <a:pt x="112" y="121"/>
                    <a:pt x="69" y="52"/>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5175875" y="2040655"/>
              <a:ext cx="3772" cy="55508"/>
            </a:xfrm>
            <a:custGeom>
              <a:avLst/>
              <a:gdLst/>
              <a:ahLst/>
              <a:cxnLst/>
              <a:rect l="l" t="t" r="r" b="b"/>
              <a:pathLst>
                <a:path w="14" h="206" extrusionOk="0">
                  <a:moveTo>
                    <a:pt x="0" y="0"/>
                  </a:moveTo>
                  <a:lnTo>
                    <a:pt x="0" y="176"/>
                  </a:lnTo>
                  <a:cubicBezTo>
                    <a:pt x="0" y="189"/>
                    <a:pt x="13" y="205"/>
                    <a:pt x="13" y="205"/>
                  </a:cubicBezTo>
                  <a:cubicBezTo>
                    <a:pt x="13" y="137"/>
                    <a:pt x="13"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883524" y="2139811"/>
              <a:ext cx="40688" cy="10778"/>
            </a:xfrm>
            <a:custGeom>
              <a:avLst/>
              <a:gdLst/>
              <a:ahLst/>
              <a:cxnLst/>
              <a:rect l="l" t="t" r="r" b="b"/>
              <a:pathLst>
                <a:path w="151" h="40" extrusionOk="0">
                  <a:moveTo>
                    <a:pt x="14" y="0"/>
                  </a:moveTo>
                  <a:cubicBezTo>
                    <a:pt x="1" y="13"/>
                    <a:pt x="1" y="13"/>
                    <a:pt x="1" y="26"/>
                  </a:cubicBezTo>
                  <a:cubicBezTo>
                    <a:pt x="53" y="26"/>
                    <a:pt x="95" y="39"/>
                    <a:pt x="151" y="39"/>
                  </a:cubicBezTo>
                  <a:lnTo>
                    <a:pt x="151" y="26"/>
                  </a:lnTo>
                  <a:cubicBezTo>
                    <a:pt x="95" y="13"/>
                    <a:pt x="53" y="13"/>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5439126" y="4011391"/>
              <a:ext cx="33682" cy="15089"/>
            </a:xfrm>
            <a:custGeom>
              <a:avLst/>
              <a:gdLst/>
              <a:ahLst/>
              <a:cxnLst/>
              <a:rect l="l" t="t" r="r" b="b"/>
              <a:pathLst>
                <a:path w="125" h="56" extrusionOk="0">
                  <a:moveTo>
                    <a:pt x="124" y="1"/>
                  </a:moveTo>
                  <a:cubicBezTo>
                    <a:pt x="82" y="14"/>
                    <a:pt x="43" y="27"/>
                    <a:pt x="0" y="40"/>
                  </a:cubicBezTo>
                  <a:lnTo>
                    <a:pt x="0" y="56"/>
                  </a:lnTo>
                  <a:cubicBezTo>
                    <a:pt x="43" y="40"/>
                    <a:pt x="82" y="27"/>
                    <a:pt x="124" y="14"/>
                  </a:cubicBezTo>
                  <a:lnTo>
                    <a:pt x="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6221873" y="2128225"/>
              <a:ext cx="18593" cy="11856"/>
            </a:xfrm>
            <a:custGeom>
              <a:avLst/>
              <a:gdLst/>
              <a:ahLst/>
              <a:cxnLst/>
              <a:rect l="l" t="t" r="r" b="b"/>
              <a:pathLst>
                <a:path w="69" h="44" extrusionOk="0">
                  <a:moveTo>
                    <a:pt x="69" y="1"/>
                  </a:moveTo>
                  <a:cubicBezTo>
                    <a:pt x="0" y="1"/>
                    <a:pt x="0" y="1"/>
                    <a:pt x="0" y="43"/>
                  </a:cubicBezTo>
                  <a:cubicBezTo>
                    <a:pt x="26" y="27"/>
                    <a:pt x="39" y="14"/>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5248626" y="2410067"/>
              <a:ext cx="33682" cy="32604"/>
            </a:xfrm>
            <a:custGeom>
              <a:avLst/>
              <a:gdLst/>
              <a:ahLst/>
              <a:cxnLst/>
              <a:rect l="l" t="t" r="r" b="b"/>
              <a:pathLst>
                <a:path w="125" h="121" extrusionOk="0">
                  <a:moveTo>
                    <a:pt x="1" y="0"/>
                  </a:moveTo>
                  <a:lnTo>
                    <a:pt x="1" y="13"/>
                  </a:lnTo>
                  <a:cubicBezTo>
                    <a:pt x="43" y="56"/>
                    <a:pt x="82" y="82"/>
                    <a:pt x="125" y="121"/>
                  </a:cubicBezTo>
                  <a:cubicBezTo>
                    <a:pt x="111" y="82"/>
                    <a:pt x="82" y="56"/>
                    <a:pt x="56" y="26"/>
                  </a:cubicBezTo>
                  <a:cubicBezTo>
                    <a:pt x="43" y="13"/>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2"/>
            <p:cNvSpPr/>
            <p:nvPr/>
          </p:nvSpPr>
          <p:spPr>
            <a:xfrm>
              <a:off x="4473963" y="2794568"/>
              <a:ext cx="801367" cy="383434"/>
            </a:xfrm>
            <a:custGeom>
              <a:avLst/>
              <a:gdLst/>
              <a:ahLst/>
              <a:cxnLst/>
              <a:rect l="l" t="t" r="r" b="b"/>
              <a:pathLst>
                <a:path w="2974" h="1423" extrusionOk="0">
                  <a:moveTo>
                    <a:pt x="205" y="228"/>
                  </a:moveTo>
                  <a:lnTo>
                    <a:pt x="205" y="309"/>
                  </a:lnTo>
                  <a:cubicBezTo>
                    <a:pt x="189" y="322"/>
                    <a:pt x="176" y="338"/>
                    <a:pt x="163" y="338"/>
                  </a:cubicBezTo>
                  <a:lnTo>
                    <a:pt x="150" y="338"/>
                  </a:lnTo>
                  <a:cubicBezTo>
                    <a:pt x="163" y="322"/>
                    <a:pt x="163" y="309"/>
                    <a:pt x="163" y="309"/>
                  </a:cubicBezTo>
                  <a:cubicBezTo>
                    <a:pt x="189" y="296"/>
                    <a:pt x="189" y="296"/>
                    <a:pt x="176" y="270"/>
                  </a:cubicBezTo>
                  <a:cubicBezTo>
                    <a:pt x="163" y="257"/>
                    <a:pt x="176" y="241"/>
                    <a:pt x="176" y="228"/>
                  </a:cubicBezTo>
                  <a:close/>
                  <a:moveTo>
                    <a:pt x="1153" y="390"/>
                  </a:moveTo>
                  <a:cubicBezTo>
                    <a:pt x="1221" y="390"/>
                    <a:pt x="1277" y="403"/>
                    <a:pt x="1345" y="420"/>
                  </a:cubicBezTo>
                  <a:cubicBezTo>
                    <a:pt x="1389" y="420"/>
                    <a:pt x="1433" y="426"/>
                    <a:pt x="1479" y="426"/>
                  </a:cubicBezTo>
                  <a:cubicBezTo>
                    <a:pt x="1501" y="426"/>
                    <a:pt x="1524" y="424"/>
                    <a:pt x="1547" y="420"/>
                  </a:cubicBezTo>
                  <a:cubicBezTo>
                    <a:pt x="1628" y="420"/>
                    <a:pt x="1684" y="459"/>
                    <a:pt x="1752" y="485"/>
                  </a:cubicBezTo>
                  <a:cubicBezTo>
                    <a:pt x="1778" y="485"/>
                    <a:pt x="1804" y="501"/>
                    <a:pt x="1834" y="514"/>
                  </a:cubicBezTo>
                  <a:cubicBezTo>
                    <a:pt x="1847" y="527"/>
                    <a:pt x="1860" y="540"/>
                    <a:pt x="1873" y="553"/>
                  </a:cubicBezTo>
                  <a:lnTo>
                    <a:pt x="1886" y="566"/>
                  </a:lnTo>
                  <a:cubicBezTo>
                    <a:pt x="1967" y="596"/>
                    <a:pt x="2036" y="635"/>
                    <a:pt x="2078" y="703"/>
                  </a:cubicBezTo>
                  <a:cubicBezTo>
                    <a:pt x="2117" y="745"/>
                    <a:pt x="2117" y="811"/>
                    <a:pt x="2130" y="866"/>
                  </a:cubicBezTo>
                  <a:cubicBezTo>
                    <a:pt x="2130" y="879"/>
                    <a:pt x="2117" y="879"/>
                    <a:pt x="2104" y="892"/>
                  </a:cubicBezTo>
                  <a:cubicBezTo>
                    <a:pt x="2038" y="949"/>
                    <a:pt x="1964" y="974"/>
                    <a:pt x="1885" y="974"/>
                  </a:cubicBezTo>
                  <a:cubicBezTo>
                    <a:pt x="1850" y="974"/>
                    <a:pt x="1815" y="969"/>
                    <a:pt x="1778" y="960"/>
                  </a:cubicBezTo>
                  <a:cubicBezTo>
                    <a:pt x="1697" y="947"/>
                    <a:pt x="1602" y="947"/>
                    <a:pt x="1521" y="921"/>
                  </a:cubicBezTo>
                  <a:cubicBezTo>
                    <a:pt x="1427" y="879"/>
                    <a:pt x="1316" y="827"/>
                    <a:pt x="1208" y="784"/>
                  </a:cubicBezTo>
                  <a:cubicBezTo>
                    <a:pt x="1140" y="745"/>
                    <a:pt x="1072" y="703"/>
                    <a:pt x="1003" y="664"/>
                  </a:cubicBezTo>
                  <a:cubicBezTo>
                    <a:pt x="951" y="622"/>
                    <a:pt x="896" y="583"/>
                    <a:pt x="840" y="540"/>
                  </a:cubicBezTo>
                  <a:cubicBezTo>
                    <a:pt x="814" y="527"/>
                    <a:pt x="814" y="485"/>
                    <a:pt x="857" y="472"/>
                  </a:cubicBezTo>
                  <a:lnTo>
                    <a:pt x="938" y="472"/>
                  </a:lnTo>
                  <a:cubicBezTo>
                    <a:pt x="977" y="485"/>
                    <a:pt x="1019" y="501"/>
                    <a:pt x="1059" y="514"/>
                  </a:cubicBezTo>
                  <a:cubicBezTo>
                    <a:pt x="1019" y="501"/>
                    <a:pt x="977" y="472"/>
                    <a:pt x="922" y="459"/>
                  </a:cubicBezTo>
                  <a:cubicBezTo>
                    <a:pt x="964" y="420"/>
                    <a:pt x="990" y="403"/>
                    <a:pt x="1032" y="403"/>
                  </a:cubicBezTo>
                  <a:cubicBezTo>
                    <a:pt x="1072" y="390"/>
                    <a:pt x="1114" y="390"/>
                    <a:pt x="1153" y="390"/>
                  </a:cubicBezTo>
                  <a:close/>
                  <a:moveTo>
                    <a:pt x="842" y="0"/>
                  </a:moveTo>
                  <a:cubicBezTo>
                    <a:pt x="784" y="0"/>
                    <a:pt x="726" y="5"/>
                    <a:pt x="664" y="13"/>
                  </a:cubicBezTo>
                  <a:cubicBezTo>
                    <a:pt x="570" y="26"/>
                    <a:pt x="489" y="52"/>
                    <a:pt x="407" y="78"/>
                  </a:cubicBezTo>
                  <a:cubicBezTo>
                    <a:pt x="360" y="92"/>
                    <a:pt x="324" y="123"/>
                    <a:pt x="280" y="123"/>
                  </a:cubicBezTo>
                  <a:cubicBezTo>
                    <a:pt x="272" y="123"/>
                    <a:pt x="265" y="122"/>
                    <a:pt x="257" y="120"/>
                  </a:cubicBezTo>
                  <a:cubicBezTo>
                    <a:pt x="244" y="120"/>
                    <a:pt x="231" y="133"/>
                    <a:pt x="231" y="133"/>
                  </a:cubicBezTo>
                  <a:cubicBezTo>
                    <a:pt x="163" y="189"/>
                    <a:pt x="95" y="215"/>
                    <a:pt x="42" y="270"/>
                  </a:cubicBezTo>
                  <a:cubicBezTo>
                    <a:pt x="0" y="322"/>
                    <a:pt x="0" y="377"/>
                    <a:pt x="69" y="403"/>
                  </a:cubicBezTo>
                  <a:cubicBezTo>
                    <a:pt x="55" y="420"/>
                    <a:pt x="55" y="433"/>
                    <a:pt x="26" y="459"/>
                  </a:cubicBezTo>
                  <a:cubicBezTo>
                    <a:pt x="48" y="453"/>
                    <a:pt x="68" y="450"/>
                    <a:pt x="85" y="450"/>
                  </a:cubicBezTo>
                  <a:cubicBezTo>
                    <a:pt x="147" y="450"/>
                    <a:pt x="188" y="481"/>
                    <a:pt x="231" y="514"/>
                  </a:cubicBezTo>
                  <a:cubicBezTo>
                    <a:pt x="326" y="596"/>
                    <a:pt x="407" y="664"/>
                    <a:pt x="489" y="745"/>
                  </a:cubicBezTo>
                  <a:cubicBezTo>
                    <a:pt x="596" y="853"/>
                    <a:pt x="733" y="934"/>
                    <a:pt x="870" y="1016"/>
                  </a:cubicBezTo>
                  <a:cubicBezTo>
                    <a:pt x="909" y="1042"/>
                    <a:pt x="964" y="1055"/>
                    <a:pt x="1003" y="1097"/>
                  </a:cubicBezTo>
                  <a:cubicBezTo>
                    <a:pt x="1085" y="1166"/>
                    <a:pt x="1166" y="1192"/>
                    <a:pt x="1247" y="1234"/>
                  </a:cubicBezTo>
                  <a:cubicBezTo>
                    <a:pt x="1329" y="1273"/>
                    <a:pt x="1410" y="1299"/>
                    <a:pt x="1508" y="1328"/>
                  </a:cubicBezTo>
                  <a:cubicBezTo>
                    <a:pt x="1589" y="1354"/>
                    <a:pt x="1684" y="1367"/>
                    <a:pt x="1765" y="1397"/>
                  </a:cubicBezTo>
                  <a:cubicBezTo>
                    <a:pt x="1791" y="1397"/>
                    <a:pt x="1817" y="1397"/>
                    <a:pt x="1791" y="1423"/>
                  </a:cubicBezTo>
                  <a:lnTo>
                    <a:pt x="1915" y="1423"/>
                  </a:lnTo>
                  <a:cubicBezTo>
                    <a:pt x="2036" y="1410"/>
                    <a:pt x="2159" y="1410"/>
                    <a:pt x="2280" y="1397"/>
                  </a:cubicBezTo>
                  <a:cubicBezTo>
                    <a:pt x="2322" y="1380"/>
                    <a:pt x="2361" y="1367"/>
                    <a:pt x="2387" y="1354"/>
                  </a:cubicBezTo>
                  <a:cubicBezTo>
                    <a:pt x="2430" y="1328"/>
                    <a:pt x="2469" y="1286"/>
                    <a:pt x="2498" y="1247"/>
                  </a:cubicBezTo>
                  <a:cubicBezTo>
                    <a:pt x="2524" y="1192"/>
                    <a:pt x="2537" y="1123"/>
                    <a:pt x="2579" y="1055"/>
                  </a:cubicBezTo>
                  <a:cubicBezTo>
                    <a:pt x="2592" y="1029"/>
                    <a:pt x="2618" y="990"/>
                    <a:pt x="2648" y="973"/>
                  </a:cubicBezTo>
                  <a:cubicBezTo>
                    <a:pt x="2755" y="908"/>
                    <a:pt x="2863" y="840"/>
                    <a:pt x="2931" y="703"/>
                  </a:cubicBezTo>
                  <a:cubicBezTo>
                    <a:pt x="2973" y="622"/>
                    <a:pt x="2973" y="527"/>
                    <a:pt x="2944" y="433"/>
                  </a:cubicBezTo>
                  <a:cubicBezTo>
                    <a:pt x="2918" y="338"/>
                    <a:pt x="2824" y="270"/>
                    <a:pt x="2742" y="202"/>
                  </a:cubicBezTo>
                  <a:cubicBezTo>
                    <a:pt x="2648" y="146"/>
                    <a:pt x="2537" y="120"/>
                    <a:pt x="2430" y="94"/>
                  </a:cubicBezTo>
                  <a:cubicBezTo>
                    <a:pt x="2375" y="77"/>
                    <a:pt x="2318" y="71"/>
                    <a:pt x="2260" y="71"/>
                  </a:cubicBezTo>
                  <a:cubicBezTo>
                    <a:pt x="2175" y="71"/>
                    <a:pt x="2089" y="84"/>
                    <a:pt x="2009" y="94"/>
                  </a:cubicBezTo>
                  <a:cubicBezTo>
                    <a:pt x="1954" y="94"/>
                    <a:pt x="1899" y="107"/>
                    <a:pt x="1860" y="107"/>
                  </a:cubicBezTo>
                  <a:cubicBezTo>
                    <a:pt x="1812" y="110"/>
                    <a:pt x="1765" y="112"/>
                    <a:pt x="1719" y="112"/>
                  </a:cubicBezTo>
                  <a:cubicBezTo>
                    <a:pt x="1566" y="112"/>
                    <a:pt x="1422" y="94"/>
                    <a:pt x="1277" y="52"/>
                  </a:cubicBezTo>
                  <a:cubicBezTo>
                    <a:pt x="1195" y="26"/>
                    <a:pt x="1101" y="13"/>
                    <a:pt x="1019" y="13"/>
                  </a:cubicBezTo>
                  <a:cubicBezTo>
                    <a:pt x="958" y="5"/>
                    <a:pt x="900" y="0"/>
                    <a:pt x="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5121447" y="3196313"/>
              <a:ext cx="368887" cy="160865"/>
            </a:xfrm>
            <a:custGeom>
              <a:avLst/>
              <a:gdLst/>
              <a:ahLst/>
              <a:cxnLst/>
              <a:rect l="l" t="t" r="r" b="b"/>
              <a:pathLst>
                <a:path w="1369" h="597" extrusionOk="0">
                  <a:moveTo>
                    <a:pt x="14" y="0"/>
                  </a:moveTo>
                  <a:cubicBezTo>
                    <a:pt x="1" y="13"/>
                    <a:pt x="1" y="13"/>
                    <a:pt x="1" y="26"/>
                  </a:cubicBezTo>
                  <a:cubicBezTo>
                    <a:pt x="14" y="26"/>
                    <a:pt x="27" y="39"/>
                    <a:pt x="27" y="52"/>
                  </a:cubicBezTo>
                  <a:cubicBezTo>
                    <a:pt x="82" y="82"/>
                    <a:pt x="134" y="95"/>
                    <a:pt x="189" y="121"/>
                  </a:cubicBezTo>
                  <a:cubicBezTo>
                    <a:pt x="271" y="163"/>
                    <a:pt x="365" y="202"/>
                    <a:pt x="460" y="244"/>
                  </a:cubicBezTo>
                  <a:cubicBezTo>
                    <a:pt x="541" y="284"/>
                    <a:pt x="636" y="313"/>
                    <a:pt x="733" y="352"/>
                  </a:cubicBezTo>
                  <a:cubicBezTo>
                    <a:pt x="759" y="365"/>
                    <a:pt x="785" y="394"/>
                    <a:pt x="828" y="407"/>
                  </a:cubicBezTo>
                  <a:cubicBezTo>
                    <a:pt x="896" y="433"/>
                    <a:pt x="978" y="459"/>
                    <a:pt x="1043" y="489"/>
                  </a:cubicBezTo>
                  <a:cubicBezTo>
                    <a:pt x="1140" y="528"/>
                    <a:pt x="1235" y="557"/>
                    <a:pt x="1329" y="596"/>
                  </a:cubicBezTo>
                  <a:cubicBezTo>
                    <a:pt x="1342" y="596"/>
                    <a:pt x="1355" y="583"/>
                    <a:pt x="1368" y="583"/>
                  </a:cubicBezTo>
                  <a:cubicBezTo>
                    <a:pt x="1355" y="570"/>
                    <a:pt x="1342" y="557"/>
                    <a:pt x="1329" y="557"/>
                  </a:cubicBezTo>
                  <a:cubicBezTo>
                    <a:pt x="1274" y="541"/>
                    <a:pt x="1222" y="528"/>
                    <a:pt x="1166" y="515"/>
                  </a:cubicBezTo>
                  <a:cubicBezTo>
                    <a:pt x="1059" y="476"/>
                    <a:pt x="948" y="420"/>
                    <a:pt x="841" y="378"/>
                  </a:cubicBezTo>
                  <a:cubicBezTo>
                    <a:pt x="759" y="339"/>
                    <a:pt x="678" y="313"/>
                    <a:pt x="597" y="270"/>
                  </a:cubicBezTo>
                  <a:cubicBezTo>
                    <a:pt x="528" y="244"/>
                    <a:pt x="447" y="202"/>
                    <a:pt x="378" y="176"/>
                  </a:cubicBezTo>
                  <a:cubicBezTo>
                    <a:pt x="310" y="134"/>
                    <a:pt x="229" y="108"/>
                    <a:pt x="163" y="82"/>
                  </a:cubicBezTo>
                  <a:cubicBezTo>
                    <a:pt x="108" y="52"/>
                    <a:pt x="66" y="26"/>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5150547" y="3184727"/>
              <a:ext cx="274038" cy="121524"/>
            </a:xfrm>
            <a:custGeom>
              <a:avLst/>
              <a:gdLst/>
              <a:ahLst/>
              <a:cxnLst/>
              <a:rect l="l" t="t" r="r" b="b"/>
              <a:pathLst>
                <a:path w="1017" h="451" extrusionOk="0">
                  <a:moveTo>
                    <a:pt x="4" y="1"/>
                  </a:moveTo>
                  <a:cubicBezTo>
                    <a:pt x="2" y="1"/>
                    <a:pt x="1" y="1"/>
                    <a:pt x="0" y="1"/>
                  </a:cubicBezTo>
                  <a:cubicBezTo>
                    <a:pt x="339" y="151"/>
                    <a:pt x="677" y="300"/>
                    <a:pt x="1016" y="450"/>
                  </a:cubicBezTo>
                  <a:cubicBezTo>
                    <a:pt x="965" y="383"/>
                    <a:pt x="97" y="1"/>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4551025" y="2695142"/>
              <a:ext cx="142543" cy="38532"/>
            </a:xfrm>
            <a:custGeom>
              <a:avLst/>
              <a:gdLst/>
              <a:ahLst/>
              <a:cxnLst/>
              <a:rect l="l" t="t" r="r" b="b"/>
              <a:pathLst>
                <a:path w="529" h="143" extrusionOk="0">
                  <a:moveTo>
                    <a:pt x="14" y="1"/>
                  </a:moveTo>
                  <a:cubicBezTo>
                    <a:pt x="1" y="1"/>
                    <a:pt x="1" y="14"/>
                    <a:pt x="1" y="14"/>
                  </a:cubicBezTo>
                  <a:cubicBezTo>
                    <a:pt x="23" y="98"/>
                    <a:pt x="130" y="143"/>
                    <a:pt x="252" y="143"/>
                  </a:cubicBezTo>
                  <a:cubicBezTo>
                    <a:pt x="347" y="143"/>
                    <a:pt x="451" y="115"/>
                    <a:pt x="528" y="56"/>
                  </a:cubicBezTo>
                  <a:cubicBezTo>
                    <a:pt x="528" y="56"/>
                    <a:pt x="523" y="49"/>
                    <a:pt x="515" y="49"/>
                  </a:cubicBezTo>
                  <a:cubicBezTo>
                    <a:pt x="511" y="49"/>
                    <a:pt x="507" y="51"/>
                    <a:pt x="502" y="56"/>
                  </a:cubicBezTo>
                  <a:cubicBezTo>
                    <a:pt x="432" y="67"/>
                    <a:pt x="362" y="98"/>
                    <a:pt x="292" y="98"/>
                  </a:cubicBezTo>
                  <a:cubicBezTo>
                    <a:pt x="281" y="98"/>
                    <a:pt x="269" y="97"/>
                    <a:pt x="258" y="95"/>
                  </a:cubicBezTo>
                  <a:cubicBezTo>
                    <a:pt x="190" y="95"/>
                    <a:pt x="134" y="69"/>
                    <a:pt x="82" y="40"/>
                  </a:cubicBezTo>
                  <a:cubicBezTo>
                    <a:pt x="53" y="27"/>
                    <a:pt x="27" y="1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5582203" y="3736824"/>
              <a:ext cx="230117" cy="59011"/>
            </a:xfrm>
            <a:custGeom>
              <a:avLst/>
              <a:gdLst/>
              <a:ahLst/>
              <a:cxnLst/>
              <a:rect l="l" t="t" r="r" b="b"/>
              <a:pathLst>
                <a:path w="854" h="219" extrusionOk="0">
                  <a:moveTo>
                    <a:pt x="854" y="0"/>
                  </a:moveTo>
                  <a:cubicBezTo>
                    <a:pt x="772" y="30"/>
                    <a:pt x="704" y="43"/>
                    <a:pt x="635" y="69"/>
                  </a:cubicBezTo>
                  <a:cubicBezTo>
                    <a:pt x="502" y="98"/>
                    <a:pt x="378" y="137"/>
                    <a:pt x="245" y="163"/>
                  </a:cubicBezTo>
                  <a:cubicBezTo>
                    <a:pt x="176" y="179"/>
                    <a:pt x="108" y="179"/>
                    <a:pt x="39" y="179"/>
                  </a:cubicBezTo>
                  <a:cubicBezTo>
                    <a:pt x="26" y="179"/>
                    <a:pt x="13" y="192"/>
                    <a:pt x="0" y="205"/>
                  </a:cubicBezTo>
                  <a:cubicBezTo>
                    <a:pt x="13" y="205"/>
                    <a:pt x="26" y="218"/>
                    <a:pt x="39" y="218"/>
                  </a:cubicBezTo>
                  <a:cubicBezTo>
                    <a:pt x="95" y="205"/>
                    <a:pt x="163" y="205"/>
                    <a:pt x="215" y="192"/>
                  </a:cubicBezTo>
                  <a:cubicBezTo>
                    <a:pt x="339" y="163"/>
                    <a:pt x="446" y="137"/>
                    <a:pt x="570" y="111"/>
                  </a:cubicBezTo>
                  <a:cubicBezTo>
                    <a:pt x="665" y="82"/>
                    <a:pt x="759" y="56"/>
                    <a:pt x="854" y="30"/>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5582203" y="3722813"/>
              <a:ext cx="211794" cy="51196"/>
            </a:xfrm>
            <a:custGeom>
              <a:avLst/>
              <a:gdLst/>
              <a:ahLst/>
              <a:cxnLst/>
              <a:rect l="l" t="t" r="r" b="b"/>
              <a:pathLst>
                <a:path w="786" h="190" extrusionOk="0">
                  <a:moveTo>
                    <a:pt x="785" y="0"/>
                  </a:moveTo>
                  <a:cubicBezTo>
                    <a:pt x="691" y="26"/>
                    <a:pt x="596" y="39"/>
                    <a:pt x="489" y="69"/>
                  </a:cubicBezTo>
                  <a:cubicBezTo>
                    <a:pt x="391" y="82"/>
                    <a:pt x="284" y="108"/>
                    <a:pt x="176" y="121"/>
                  </a:cubicBezTo>
                  <a:cubicBezTo>
                    <a:pt x="121" y="134"/>
                    <a:pt x="52" y="150"/>
                    <a:pt x="0" y="163"/>
                  </a:cubicBezTo>
                  <a:cubicBezTo>
                    <a:pt x="0" y="183"/>
                    <a:pt x="10" y="189"/>
                    <a:pt x="23" y="189"/>
                  </a:cubicBezTo>
                  <a:cubicBezTo>
                    <a:pt x="36" y="189"/>
                    <a:pt x="52" y="183"/>
                    <a:pt x="65" y="176"/>
                  </a:cubicBezTo>
                  <a:cubicBezTo>
                    <a:pt x="202" y="150"/>
                    <a:pt x="326" y="121"/>
                    <a:pt x="459" y="95"/>
                  </a:cubicBezTo>
                  <a:cubicBezTo>
                    <a:pt x="554" y="69"/>
                    <a:pt x="665" y="52"/>
                    <a:pt x="759" y="26"/>
                  </a:cubicBezTo>
                  <a:cubicBezTo>
                    <a:pt x="772" y="26"/>
                    <a:pt x="785" y="13"/>
                    <a:pt x="785" y="13"/>
                  </a:cubicBezTo>
                  <a:lnTo>
                    <a:pt x="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2"/>
            <p:cNvSpPr/>
            <p:nvPr/>
          </p:nvSpPr>
          <p:spPr>
            <a:xfrm>
              <a:off x="5563611" y="3653296"/>
              <a:ext cx="204788" cy="23981"/>
            </a:xfrm>
            <a:custGeom>
              <a:avLst/>
              <a:gdLst/>
              <a:ahLst/>
              <a:cxnLst/>
              <a:rect l="l" t="t" r="r" b="b"/>
              <a:pathLst>
                <a:path w="760" h="89" extrusionOk="0">
                  <a:moveTo>
                    <a:pt x="760" y="1"/>
                  </a:moveTo>
                  <a:lnTo>
                    <a:pt x="760" y="1"/>
                  </a:lnTo>
                  <a:cubicBezTo>
                    <a:pt x="515" y="53"/>
                    <a:pt x="258" y="66"/>
                    <a:pt x="1" y="66"/>
                  </a:cubicBezTo>
                  <a:cubicBezTo>
                    <a:pt x="12" y="82"/>
                    <a:pt x="66" y="89"/>
                    <a:pt x="142" y="89"/>
                  </a:cubicBezTo>
                  <a:cubicBezTo>
                    <a:pt x="328" y="89"/>
                    <a:pt x="644" y="47"/>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5574119" y="3385735"/>
              <a:ext cx="187273" cy="84609"/>
            </a:xfrm>
            <a:custGeom>
              <a:avLst/>
              <a:gdLst/>
              <a:ahLst/>
              <a:cxnLst/>
              <a:rect l="l" t="t" r="r" b="b"/>
              <a:pathLst>
                <a:path w="695" h="314" extrusionOk="0">
                  <a:moveTo>
                    <a:pt x="1" y="1"/>
                  </a:moveTo>
                  <a:lnTo>
                    <a:pt x="1" y="1"/>
                  </a:lnTo>
                  <a:cubicBezTo>
                    <a:pt x="30" y="30"/>
                    <a:pt x="69" y="43"/>
                    <a:pt x="112" y="56"/>
                  </a:cubicBezTo>
                  <a:cubicBezTo>
                    <a:pt x="219" y="111"/>
                    <a:pt x="327" y="163"/>
                    <a:pt x="437" y="219"/>
                  </a:cubicBezTo>
                  <a:cubicBezTo>
                    <a:pt x="476" y="232"/>
                    <a:pt x="502" y="261"/>
                    <a:pt x="545" y="274"/>
                  </a:cubicBezTo>
                  <a:cubicBezTo>
                    <a:pt x="600" y="287"/>
                    <a:pt x="639" y="300"/>
                    <a:pt x="695" y="313"/>
                  </a:cubicBezTo>
                  <a:cubicBezTo>
                    <a:pt x="463" y="193"/>
                    <a:pt x="232"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4608956" y="2673317"/>
              <a:ext cx="81107" cy="18862"/>
            </a:xfrm>
            <a:custGeom>
              <a:avLst/>
              <a:gdLst/>
              <a:ahLst/>
              <a:cxnLst/>
              <a:rect l="l" t="t" r="r" b="b"/>
              <a:pathLst>
                <a:path w="301" h="70" extrusionOk="0">
                  <a:moveTo>
                    <a:pt x="1" y="0"/>
                  </a:moveTo>
                  <a:cubicBezTo>
                    <a:pt x="9" y="43"/>
                    <a:pt x="87" y="69"/>
                    <a:pt x="168" y="69"/>
                  </a:cubicBezTo>
                  <a:cubicBezTo>
                    <a:pt x="216" y="69"/>
                    <a:pt x="265" y="60"/>
                    <a:pt x="300" y="39"/>
                  </a:cubicBezTo>
                  <a:cubicBezTo>
                    <a:pt x="288" y="28"/>
                    <a:pt x="276" y="25"/>
                    <a:pt x="262" y="25"/>
                  </a:cubicBezTo>
                  <a:cubicBezTo>
                    <a:pt x="239" y="25"/>
                    <a:pt x="214" y="35"/>
                    <a:pt x="188" y="35"/>
                  </a:cubicBezTo>
                  <a:cubicBezTo>
                    <a:pt x="176" y="35"/>
                    <a:pt x="163" y="33"/>
                    <a:pt x="150" y="26"/>
                  </a:cubicBezTo>
                  <a:cubicBezTo>
                    <a:pt x="111" y="13"/>
                    <a:pt x="56"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4536205" y="3115479"/>
              <a:ext cx="32604" cy="69519"/>
            </a:xfrm>
            <a:custGeom>
              <a:avLst/>
              <a:gdLst/>
              <a:ahLst/>
              <a:cxnLst/>
              <a:rect l="l" t="t" r="r" b="b"/>
              <a:pathLst>
                <a:path w="121" h="258" extrusionOk="0">
                  <a:moveTo>
                    <a:pt x="0" y="1"/>
                  </a:moveTo>
                  <a:lnTo>
                    <a:pt x="0" y="1"/>
                  </a:lnTo>
                  <a:cubicBezTo>
                    <a:pt x="26" y="82"/>
                    <a:pt x="39" y="163"/>
                    <a:pt x="69" y="258"/>
                  </a:cubicBezTo>
                  <a:cubicBezTo>
                    <a:pt x="82" y="232"/>
                    <a:pt x="108" y="232"/>
                    <a:pt x="108" y="219"/>
                  </a:cubicBezTo>
                  <a:cubicBezTo>
                    <a:pt x="121" y="163"/>
                    <a:pt x="56"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2"/>
            <p:cNvSpPr/>
            <p:nvPr/>
          </p:nvSpPr>
          <p:spPr>
            <a:xfrm>
              <a:off x="5051390" y="2767623"/>
              <a:ext cx="84340" cy="44460"/>
            </a:xfrm>
            <a:custGeom>
              <a:avLst/>
              <a:gdLst/>
              <a:ahLst/>
              <a:cxnLst/>
              <a:rect l="l" t="t" r="r" b="b"/>
              <a:pathLst>
                <a:path w="313" h="165" extrusionOk="0">
                  <a:moveTo>
                    <a:pt x="11" y="1"/>
                  </a:moveTo>
                  <a:cubicBezTo>
                    <a:pt x="7" y="1"/>
                    <a:pt x="3" y="1"/>
                    <a:pt x="0" y="2"/>
                  </a:cubicBezTo>
                  <a:cubicBezTo>
                    <a:pt x="111" y="57"/>
                    <a:pt x="205" y="113"/>
                    <a:pt x="313" y="165"/>
                  </a:cubicBezTo>
                  <a:cubicBezTo>
                    <a:pt x="288" y="115"/>
                    <a:pt x="90"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5248626" y="2866241"/>
              <a:ext cx="132034" cy="26676"/>
            </a:xfrm>
            <a:custGeom>
              <a:avLst/>
              <a:gdLst/>
              <a:ahLst/>
              <a:cxnLst/>
              <a:rect l="l" t="t" r="r" b="b"/>
              <a:pathLst>
                <a:path w="490" h="99" extrusionOk="0">
                  <a:moveTo>
                    <a:pt x="49" y="0"/>
                  </a:moveTo>
                  <a:cubicBezTo>
                    <a:pt x="38" y="0"/>
                    <a:pt x="24" y="19"/>
                    <a:pt x="1" y="30"/>
                  </a:cubicBezTo>
                  <a:cubicBezTo>
                    <a:pt x="37" y="23"/>
                    <a:pt x="71" y="20"/>
                    <a:pt x="103" y="20"/>
                  </a:cubicBezTo>
                  <a:cubicBezTo>
                    <a:pt x="241" y="20"/>
                    <a:pt x="353" y="75"/>
                    <a:pt x="482" y="97"/>
                  </a:cubicBezTo>
                  <a:lnTo>
                    <a:pt x="482" y="97"/>
                  </a:lnTo>
                  <a:cubicBezTo>
                    <a:pt x="471" y="94"/>
                    <a:pt x="461" y="85"/>
                    <a:pt x="450" y="85"/>
                  </a:cubicBezTo>
                  <a:cubicBezTo>
                    <a:pt x="395" y="56"/>
                    <a:pt x="343" y="43"/>
                    <a:pt x="274" y="30"/>
                  </a:cubicBezTo>
                  <a:cubicBezTo>
                    <a:pt x="206" y="17"/>
                    <a:pt x="125" y="4"/>
                    <a:pt x="56" y="4"/>
                  </a:cubicBezTo>
                  <a:cubicBezTo>
                    <a:pt x="54" y="1"/>
                    <a:pt x="51" y="0"/>
                    <a:pt x="49" y="0"/>
                  </a:cubicBezTo>
                  <a:close/>
                  <a:moveTo>
                    <a:pt x="482" y="97"/>
                  </a:moveTo>
                  <a:lnTo>
                    <a:pt x="482" y="97"/>
                  </a:lnTo>
                  <a:cubicBezTo>
                    <a:pt x="484" y="98"/>
                    <a:pt x="487" y="98"/>
                    <a:pt x="489" y="98"/>
                  </a:cubicBezTo>
                  <a:cubicBezTo>
                    <a:pt x="487" y="98"/>
                    <a:pt x="484" y="98"/>
                    <a:pt x="482"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9534" y="3247239"/>
              <a:ext cx="87843" cy="13473"/>
            </a:xfrm>
            <a:custGeom>
              <a:avLst/>
              <a:gdLst/>
              <a:ahLst/>
              <a:cxnLst/>
              <a:rect l="l" t="t" r="r" b="b"/>
              <a:pathLst>
                <a:path w="326" h="50" extrusionOk="0">
                  <a:moveTo>
                    <a:pt x="326" y="0"/>
                  </a:moveTo>
                  <a:lnTo>
                    <a:pt x="326" y="0"/>
                  </a:lnTo>
                  <a:cubicBezTo>
                    <a:pt x="215" y="13"/>
                    <a:pt x="108" y="26"/>
                    <a:pt x="0" y="26"/>
                  </a:cubicBezTo>
                  <a:cubicBezTo>
                    <a:pt x="34" y="43"/>
                    <a:pt x="67" y="50"/>
                    <a:pt x="101" y="50"/>
                  </a:cubicBezTo>
                  <a:cubicBezTo>
                    <a:pt x="175" y="50"/>
                    <a:pt x="250" y="18"/>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5618040" y="3254245"/>
              <a:ext cx="62784" cy="33412"/>
            </a:xfrm>
            <a:custGeom>
              <a:avLst/>
              <a:gdLst/>
              <a:ahLst/>
              <a:cxnLst/>
              <a:rect l="l" t="t" r="r" b="b"/>
              <a:pathLst>
                <a:path w="233" h="124" extrusionOk="0">
                  <a:moveTo>
                    <a:pt x="1" y="0"/>
                  </a:moveTo>
                  <a:lnTo>
                    <a:pt x="1" y="16"/>
                  </a:lnTo>
                  <a:cubicBezTo>
                    <a:pt x="69" y="55"/>
                    <a:pt x="151" y="98"/>
                    <a:pt x="219" y="124"/>
                  </a:cubicBezTo>
                  <a:lnTo>
                    <a:pt x="232" y="111"/>
                  </a:lnTo>
                  <a:cubicBezTo>
                    <a:pt x="151" y="69"/>
                    <a:pt x="82" y="2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4217718" y="2830404"/>
              <a:ext cx="40419" cy="55508"/>
            </a:xfrm>
            <a:custGeom>
              <a:avLst/>
              <a:gdLst/>
              <a:ahLst/>
              <a:cxnLst/>
              <a:rect l="l" t="t" r="r" b="b"/>
              <a:pathLst>
                <a:path w="150" h="206" extrusionOk="0">
                  <a:moveTo>
                    <a:pt x="16" y="0"/>
                  </a:moveTo>
                  <a:cubicBezTo>
                    <a:pt x="0" y="26"/>
                    <a:pt x="98" y="189"/>
                    <a:pt x="150" y="205"/>
                  </a:cubicBezTo>
                  <a:cubicBezTo>
                    <a:pt x="98" y="137"/>
                    <a:pt x="56" y="6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4780864" y="2629397"/>
              <a:ext cx="55778" cy="29101"/>
            </a:xfrm>
            <a:custGeom>
              <a:avLst/>
              <a:gdLst/>
              <a:ahLst/>
              <a:cxnLst/>
              <a:rect l="l" t="t" r="r" b="b"/>
              <a:pathLst>
                <a:path w="207" h="108" extrusionOk="0">
                  <a:moveTo>
                    <a:pt x="1" y="0"/>
                  </a:moveTo>
                  <a:cubicBezTo>
                    <a:pt x="1" y="13"/>
                    <a:pt x="14" y="26"/>
                    <a:pt x="27" y="39"/>
                  </a:cubicBezTo>
                  <a:cubicBezTo>
                    <a:pt x="43" y="39"/>
                    <a:pt x="56" y="56"/>
                    <a:pt x="69" y="56"/>
                  </a:cubicBezTo>
                  <a:cubicBezTo>
                    <a:pt x="108" y="69"/>
                    <a:pt x="151" y="95"/>
                    <a:pt x="190" y="108"/>
                  </a:cubicBezTo>
                  <a:cubicBezTo>
                    <a:pt x="190" y="108"/>
                    <a:pt x="190" y="95"/>
                    <a:pt x="206" y="95"/>
                  </a:cubicBezTo>
                  <a:cubicBezTo>
                    <a:pt x="138" y="69"/>
                    <a:pt x="69"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2"/>
            <p:cNvSpPr/>
            <p:nvPr/>
          </p:nvSpPr>
          <p:spPr>
            <a:xfrm>
              <a:off x="4414954" y="3272567"/>
              <a:ext cx="48772" cy="10509"/>
            </a:xfrm>
            <a:custGeom>
              <a:avLst/>
              <a:gdLst/>
              <a:ahLst/>
              <a:cxnLst/>
              <a:rect l="l" t="t" r="r" b="b"/>
              <a:pathLst>
                <a:path w="181" h="39" extrusionOk="0">
                  <a:moveTo>
                    <a:pt x="1" y="1"/>
                  </a:moveTo>
                  <a:lnTo>
                    <a:pt x="1" y="14"/>
                  </a:lnTo>
                  <a:cubicBezTo>
                    <a:pt x="43" y="14"/>
                    <a:pt x="86" y="38"/>
                    <a:pt x="134" y="38"/>
                  </a:cubicBezTo>
                  <a:cubicBezTo>
                    <a:pt x="149" y="38"/>
                    <a:pt x="164" y="36"/>
                    <a:pt x="180" y="30"/>
                  </a:cubicBezTo>
                  <a:lnTo>
                    <a:pt x="164" y="30"/>
                  </a:lnTo>
                  <a:cubicBezTo>
                    <a:pt x="112" y="14"/>
                    <a:pt x="56"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5091538" y="2757384"/>
              <a:ext cx="40688" cy="22904"/>
            </a:xfrm>
            <a:custGeom>
              <a:avLst/>
              <a:gdLst/>
              <a:ahLst/>
              <a:cxnLst/>
              <a:rect l="l" t="t" r="r" b="b"/>
              <a:pathLst>
                <a:path w="151" h="85" extrusionOk="0">
                  <a:moveTo>
                    <a:pt x="1" y="1"/>
                  </a:moveTo>
                  <a:lnTo>
                    <a:pt x="1" y="1"/>
                  </a:lnTo>
                  <a:cubicBezTo>
                    <a:pt x="38" y="46"/>
                    <a:pt x="105" y="85"/>
                    <a:pt x="139" y="85"/>
                  </a:cubicBezTo>
                  <a:cubicBezTo>
                    <a:pt x="143" y="85"/>
                    <a:pt x="147" y="84"/>
                    <a:pt x="151" y="82"/>
                  </a:cubicBezTo>
                  <a:cubicBezTo>
                    <a:pt x="95" y="53"/>
                    <a:pt x="56" y="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4730208" y="2632900"/>
              <a:ext cx="40419" cy="22095"/>
            </a:xfrm>
            <a:custGeom>
              <a:avLst/>
              <a:gdLst/>
              <a:ahLst/>
              <a:cxnLst/>
              <a:rect l="l" t="t" r="r" b="b"/>
              <a:pathLst>
                <a:path w="150" h="82" extrusionOk="0">
                  <a:moveTo>
                    <a:pt x="13" y="0"/>
                  </a:moveTo>
                  <a:cubicBezTo>
                    <a:pt x="0" y="0"/>
                    <a:pt x="0" y="13"/>
                    <a:pt x="0" y="13"/>
                  </a:cubicBezTo>
                  <a:cubicBezTo>
                    <a:pt x="52" y="43"/>
                    <a:pt x="95" y="56"/>
                    <a:pt x="134" y="82"/>
                  </a:cubicBezTo>
                  <a:lnTo>
                    <a:pt x="150" y="69"/>
                  </a:lnTo>
                  <a:cubicBezTo>
                    <a:pt x="95" y="43"/>
                    <a:pt x="52" y="2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5980447" y="2604608"/>
              <a:ext cx="157363" cy="243048"/>
            </a:xfrm>
            <a:custGeom>
              <a:avLst/>
              <a:gdLst/>
              <a:ahLst/>
              <a:cxnLst/>
              <a:rect l="l" t="t" r="r" b="b"/>
              <a:pathLst>
                <a:path w="584" h="902" extrusionOk="0">
                  <a:moveTo>
                    <a:pt x="161" y="0"/>
                  </a:moveTo>
                  <a:cubicBezTo>
                    <a:pt x="113" y="0"/>
                    <a:pt x="67" y="22"/>
                    <a:pt x="27" y="50"/>
                  </a:cubicBezTo>
                  <a:cubicBezTo>
                    <a:pt x="1" y="79"/>
                    <a:pt x="1" y="148"/>
                    <a:pt x="14" y="161"/>
                  </a:cubicBezTo>
                  <a:cubicBezTo>
                    <a:pt x="27" y="161"/>
                    <a:pt x="27" y="161"/>
                    <a:pt x="40" y="148"/>
                  </a:cubicBezTo>
                  <a:cubicBezTo>
                    <a:pt x="53" y="174"/>
                    <a:pt x="69" y="200"/>
                    <a:pt x="69" y="242"/>
                  </a:cubicBezTo>
                  <a:cubicBezTo>
                    <a:pt x="82" y="311"/>
                    <a:pt x="82" y="392"/>
                    <a:pt x="108" y="473"/>
                  </a:cubicBezTo>
                  <a:cubicBezTo>
                    <a:pt x="151" y="581"/>
                    <a:pt x="190" y="688"/>
                    <a:pt x="245" y="812"/>
                  </a:cubicBezTo>
                  <a:cubicBezTo>
                    <a:pt x="245" y="825"/>
                    <a:pt x="258" y="851"/>
                    <a:pt x="271" y="864"/>
                  </a:cubicBezTo>
                  <a:cubicBezTo>
                    <a:pt x="298" y="891"/>
                    <a:pt x="324" y="901"/>
                    <a:pt x="350" y="901"/>
                  </a:cubicBezTo>
                  <a:cubicBezTo>
                    <a:pt x="365" y="901"/>
                    <a:pt x="380" y="898"/>
                    <a:pt x="395" y="894"/>
                  </a:cubicBezTo>
                  <a:cubicBezTo>
                    <a:pt x="434" y="880"/>
                    <a:pt x="460" y="851"/>
                    <a:pt x="489" y="838"/>
                  </a:cubicBezTo>
                  <a:cubicBezTo>
                    <a:pt x="502" y="825"/>
                    <a:pt x="502" y="812"/>
                    <a:pt x="502" y="812"/>
                  </a:cubicBezTo>
                  <a:cubicBezTo>
                    <a:pt x="502" y="799"/>
                    <a:pt x="502" y="770"/>
                    <a:pt x="515" y="770"/>
                  </a:cubicBezTo>
                  <a:cubicBezTo>
                    <a:pt x="584" y="662"/>
                    <a:pt x="515" y="568"/>
                    <a:pt x="489" y="486"/>
                  </a:cubicBezTo>
                  <a:cubicBezTo>
                    <a:pt x="460" y="418"/>
                    <a:pt x="447" y="363"/>
                    <a:pt x="421" y="294"/>
                  </a:cubicBezTo>
                  <a:lnTo>
                    <a:pt x="421" y="294"/>
                  </a:lnTo>
                  <a:cubicBezTo>
                    <a:pt x="447" y="311"/>
                    <a:pt x="447" y="311"/>
                    <a:pt x="460" y="311"/>
                  </a:cubicBezTo>
                  <a:cubicBezTo>
                    <a:pt x="421" y="268"/>
                    <a:pt x="434" y="200"/>
                    <a:pt x="434" y="161"/>
                  </a:cubicBezTo>
                  <a:cubicBezTo>
                    <a:pt x="421" y="148"/>
                    <a:pt x="408" y="131"/>
                    <a:pt x="408" y="118"/>
                  </a:cubicBezTo>
                  <a:cubicBezTo>
                    <a:pt x="379" y="66"/>
                    <a:pt x="326" y="79"/>
                    <a:pt x="284" y="50"/>
                  </a:cubicBezTo>
                  <a:cubicBezTo>
                    <a:pt x="271" y="37"/>
                    <a:pt x="245" y="24"/>
                    <a:pt x="216" y="11"/>
                  </a:cubicBezTo>
                  <a:cubicBezTo>
                    <a:pt x="198" y="4"/>
                    <a:pt x="179"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6287618" y="2724242"/>
              <a:ext cx="98621" cy="197511"/>
            </a:xfrm>
            <a:custGeom>
              <a:avLst/>
              <a:gdLst/>
              <a:ahLst/>
              <a:cxnLst/>
              <a:rect l="l" t="t" r="r" b="b"/>
              <a:pathLst>
                <a:path w="366" h="733" extrusionOk="0">
                  <a:moveTo>
                    <a:pt x="1" y="0"/>
                  </a:moveTo>
                  <a:cubicBezTo>
                    <a:pt x="27" y="55"/>
                    <a:pt x="69" y="95"/>
                    <a:pt x="95" y="137"/>
                  </a:cubicBezTo>
                  <a:cubicBezTo>
                    <a:pt x="134" y="192"/>
                    <a:pt x="163" y="257"/>
                    <a:pt x="190" y="313"/>
                  </a:cubicBezTo>
                  <a:cubicBezTo>
                    <a:pt x="232" y="381"/>
                    <a:pt x="258" y="450"/>
                    <a:pt x="284" y="531"/>
                  </a:cubicBezTo>
                  <a:cubicBezTo>
                    <a:pt x="313" y="599"/>
                    <a:pt x="339" y="664"/>
                    <a:pt x="352" y="733"/>
                  </a:cubicBezTo>
                  <a:cubicBezTo>
                    <a:pt x="365" y="733"/>
                    <a:pt x="365" y="720"/>
                    <a:pt x="365" y="720"/>
                  </a:cubicBezTo>
                  <a:cubicBezTo>
                    <a:pt x="352" y="664"/>
                    <a:pt x="326" y="599"/>
                    <a:pt x="313" y="544"/>
                  </a:cubicBezTo>
                  <a:cubicBezTo>
                    <a:pt x="297" y="502"/>
                    <a:pt x="284" y="476"/>
                    <a:pt x="271" y="436"/>
                  </a:cubicBezTo>
                  <a:cubicBezTo>
                    <a:pt x="245" y="368"/>
                    <a:pt x="203" y="300"/>
                    <a:pt x="176" y="231"/>
                  </a:cubicBezTo>
                  <a:cubicBezTo>
                    <a:pt x="134" y="163"/>
                    <a:pt x="95" y="95"/>
                    <a:pt x="53" y="42"/>
                  </a:cubicBezTo>
                  <a:cubicBezTo>
                    <a:pt x="40" y="13"/>
                    <a:pt x="14"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6049965" y="2538054"/>
              <a:ext cx="87843" cy="132033"/>
            </a:xfrm>
            <a:custGeom>
              <a:avLst/>
              <a:gdLst/>
              <a:ahLst/>
              <a:cxnLst/>
              <a:rect l="l" t="t" r="r" b="b"/>
              <a:pathLst>
                <a:path w="326" h="490" extrusionOk="0">
                  <a:moveTo>
                    <a:pt x="0" y="1"/>
                  </a:moveTo>
                  <a:cubicBezTo>
                    <a:pt x="0" y="14"/>
                    <a:pt x="13" y="40"/>
                    <a:pt x="26" y="53"/>
                  </a:cubicBezTo>
                  <a:cubicBezTo>
                    <a:pt x="55" y="95"/>
                    <a:pt x="95" y="134"/>
                    <a:pt x="121" y="190"/>
                  </a:cubicBezTo>
                  <a:cubicBezTo>
                    <a:pt x="163" y="258"/>
                    <a:pt x="202" y="339"/>
                    <a:pt x="257" y="408"/>
                  </a:cubicBezTo>
                  <a:cubicBezTo>
                    <a:pt x="270" y="434"/>
                    <a:pt x="300" y="460"/>
                    <a:pt x="313" y="489"/>
                  </a:cubicBezTo>
                  <a:lnTo>
                    <a:pt x="326" y="489"/>
                  </a:lnTo>
                  <a:cubicBezTo>
                    <a:pt x="313" y="476"/>
                    <a:pt x="313" y="460"/>
                    <a:pt x="300" y="447"/>
                  </a:cubicBezTo>
                  <a:cubicBezTo>
                    <a:pt x="244" y="352"/>
                    <a:pt x="189" y="258"/>
                    <a:pt x="121" y="164"/>
                  </a:cubicBezTo>
                  <a:cubicBezTo>
                    <a:pt x="81" y="108"/>
                    <a:pt x="55" y="5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6144541" y="2431892"/>
              <a:ext cx="22365" cy="135536"/>
            </a:xfrm>
            <a:custGeom>
              <a:avLst/>
              <a:gdLst/>
              <a:ahLst/>
              <a:cxnLst/>
              <a:rect l="l" t="t" r="r" b="b"/>
              <a:pathLst>
                <a:path w="83" h="503" extrusionOk="0">
                  <a:moveTo>
                    <a:pt x="14" y="1"/>
                  </a:moveTo>
                  <a:cubicBezTo>
                    <a:pt x="1" y="14"/>
                    <a:pt x="1" y="27"/>
                    <a:pt x="1" y="40"/>
                  </a:cubicBezTo>
                  <a:cubicBezTo>
                    <a:pt x="1" y="121"/>
                    <a:pt x="14" y="203"/>
                    <a:pt x="14" y="271"/>
                  </a:cubicBezTo>
                  <a:lnTo>
                    <a:pt x="14" y="284"/>
                  </a:lnTo>
                  <a:cubicBezTo>
                    <a:pt x="30" y="313"/>
                    <a:pt x="43" y="339"/>
                    <a:pt x="43" y="365"/>
                  </a:cubicBezTo>
                  <a:cubicBezTo>
                    <a:pt x="56" y="408"/>
                    <a:pt x="69" y="463"/>
                    <a:pt x="82" y="502"/>
                  </a:cubicBezTo>
                  <a:cubicBezTo>
                    <a:pt x="69" y="339"/>
                    <a:pt x="43" y="163"/>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6320221" y="3170716"/>
              <a:ext cx="43922" cy="113441"/>
            </a:xfrm>
            <a:custGeom>
              <a:avLst/>
              <a:gdLst/>
              <a:ahLst/>
              <a:cxnLst/>
              <a:rect l="l" t="t" r="r" b="b"/>
              <a:pathLst>
                <a:path w="163" h="421" extrusionOk="0">
                  <a:moveTo>
                    <a:pt x="0" y="1"/>
                  </a:moveTo>
                  <a:lnTo>
                    <a:pt x="0" y="1"/>
                  </a:lnTo>
                  <a:cubicBezTo>
                    <a:pt x="55" y="147"/>
                    <a:pt x="95" y="284"/>
                    <a:pt x="150" y="421"/>
                  </a:cubicBezTo>
                  <a:lnTo>
                    <a:pt x="163" y="421"/>
                  </a:lnTo>
                  <a:cubicBezTo>
                    <a:pt x="137" y="352"/>
                    <a:pt x="111" y="271"/>
                    <a:pt x="95" y="203"/>
                  </a:cubicBezTo>
                  <a:cubicBezTo>
                    <a:pt x="55" y="66"/>
                    <a:pt x="42" y="1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6301629" y="2793490"/>
              <a:ext cx="62514" cy="117752"/>
            </a:xfrm>
            <a:custGeom>
              <a:avLst/>
              <a:gdLst/>
              <a:ahLst/>
              <a:cxnLst/>
              <a:rect l="l" t="t" r="r" b="b"/>
              <a:pathLst>
                <a:path w="232" h="437" extrusionOk="0">
                  <a:moveTo>
                    <a:pt x="1" y="0"/>
                  </a:moveTo>
                  <a:cubicBezTo>
                    <a:pt x="69" y="150"/>
                    <a:pt x="151" y="287"/>
                    <a:pt x="219" y="437"/>
                  </a:cubicBezTo>
                  <a:lnTo>
                    <a:pt x="232" y="424"/>
                  </a:lnTo>
                  <a:cubicBezTo>
                    <a:pt x="164" y="287"/>
                    <a:pt x="82" y="137"/>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6068287" y="2980486"/>
              <a:ext cx="66017" cy="106435"/>
            </a:xfrm>
            <a:custGeom>
              <a:avLst/>
              <a:gdLst/>
              <a:ahLst/>
              <a:cxnLst/>
              <a:rect l="l" t="t" r="r" b="b"/>
              <a:pathLst>
                <a:path w="245" h="395" extrusionOk="0">
                  <a:moveTo>
                    <a:pt x="13" y="0"/>
                  </a:moveTo>
                  <a:cubicBezTo>
                    <a:pt x="13" y="13"/>
                    <a:pt x="13" y="13"/>
                    <a:pt x="0" y="13"/>
                  </a:cubicBezTo>
                  <a:cubicBezTo>
                    <a:pt x="69" y="150"/>
                    <a:pt x="163" y="270"/>
                    <a:pt x="232" y="394"/>
                  </a:cubicBezTo>
                  <a:lnTo>
                    <a:pt x="245" y="394"/>
                  </a:lnTo>
                  <a:cubicBezTo>
                    <a:pt x="163" y="257"/>
                    <a:pt x="95" y="13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6163133" y="2442401"/>
              <a:ext cx="25598" cy="118021"/>
            </a:xfrm>
            <a:custGeom>
              <a:avLst/>
              <a:gdLst/>
              <a:ahLst/>
              <a:cxnLst/>
              <a:rect l="l" t="t" r="r" b="b"/>
              <a:pathLst>
                <a:path w="95" h="438" extrusionOk="0">
                  <a:moveTo>
                    <a:pt x="0" y="1"/>
                  </a:moveTo>
                  <a:cubicBezTo>
                    <a:pt x="13" y="151"/>
                    <a:pt x="0" y="313"/>
                    <a:pt x="95" y="437"/>
                  </a:cubicBezTo>
                  <a:cubicBezTo>
                    <a:pt x="43" y="300"/>
                    <a:pt x="13" y="15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2"/>
            <p:cNvSpPr/>
            <p:nvPr/>
          </p:nvSpPr>
          <p:spPr>
            <a:xfrm>
              <a:off x="6042959" y="2936566"/>
              <a:ext cx="43922" cy="109938"/>
            </a:xfrm>
            <a:custGeom>
              <a:avLst/>
              <a:gdLst/>
              <a:ahLst/>
              <a:cxnLst/>
              <a:rect l="l" t="t" r="r" b="b"/>
              <a:pathLst>
                <a:path w="163" h="408" extrusionOk="0">
                  <a:moveTo>
                    <a:pt x="0" y="0"/>
                  </a:moveTo>
                  <a:cubicBezTo>
                    <a:pt x="26" y="150"/>
                    <a:pt x="81" y="284"/>
                    <a:pt x="163" y="407"/>
                  </a:cubicBezTo>
                  <a:lnTo>
                    <a:pt x="163" y="394"/>
                  </a:lnTo>
                  <a:cubicBezTo>
                    <a:pt x="163" y="394"/>
                    <a:pt x="163" y="381"/>
                    <a:pt x="147" y="365"/>
                  </a:cubicBezTo>
                  <a:cubicBezTo>
                    <a:pt x="94" y="257"/>
                    <a:pt x="39" y="137"/>
                    <a:pt x="26" y="13"/>
                  </a:cubicBezTo>
                  <a:cubicBezTo>
                    <a:pt x="26" y="13"/>
                    <a:pt x="13" y="1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2"/>
            <p:cNvSpPr/>
            <p:nvPr/>
          </p:nvSpPr>
          <p:spPr>
            <a:xfrm>
              <a:off x="6269296" y="2545060"/>
              <a:ext cx="15090" cy="69789"/>
            </a:xfrm>
            <a:custGeom>
              <a:avLst/>
              <a:gdLst/>
              <a:ahLst/>
              <a:cxnLst/>
              <a:rect l="l" t="t" r="r" b="b"/>
              <a:pathLst>
                <a:path w="56" h="259" extrusionOk="0">
                  <a:moveTo>
                    <a:pt x="13" y="1"/>
                  </a:moveTo>
                  <a:cubicBezTo>
                    <a:pt x="13" y="82"/>
                    <a:pt x="0" y="177"/>
                    <a:pt x="39" y="258"/>
                  </a:cubicBezTo>
                  <a:lnTo>
                    <a:pt x="56" y="258"/>
                  </a:lnTo>
                  <a:cubicBezTo>
                    <a:pt x="39" y="164"/>
                    <a:pt x="26" y="82"/>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6134033" y="2669814"/>
              <a:ext cx="32874" cy="51196"/>
            </a:xfrm>
            <a:custGeom>
              <a:avLst/>
              <a:gdLst/>
              <a:ahLst/>
              <a:cxnLst/>
              <a:rect l="l" t="t" r="r" b="b"/>
              <a:pathLst>
                <a:path w="122" h="190" extrusionOk="0">
                  <a:moveTo>
                    <a:pt x="1" y="0"/>
                  </a:moveTo>
                  <a:cubicBezTo>
                    <a:pt x="27" y="39"/>
                    <a:pt x="40" y="82"/>
                    <a:pt x="69" y="108"/>
                  </a:cubicBezTo>
                  <a:cubicBezTo>
                    <a:pt x="79" y="127"/>
                    <a:pt x="96" y="149"/>
                    <a:pt x="110" y="169"/>
                  </a:cubicBezTo>
                  <a:lnTo>
                    <a:pt x="110" y="169"/>
                  </a:lnTo>
                  <a:cubicBezTo>
                    <a:pt x="74" y="110"/>
                    <a:pt x="37" y="62"/>
                    <a:pt x="14" y="0"/>
                  </a:cubicBezTo>
                  <a:close/>
                  <a:moveTo>
                    <a:pt x="110" y="169"/>
                  </a:moveTo>
                  <a:cubicBezTo>
                    <a:pt x="113" y="176"/>
                    <a:pt x="117" y="182"/>
                    <a:pt x="121" y="189"/>
                  </a:cubicBezTo>
                  <a:cubicBezTo>
                    <a:pt x="118" y="183"/>
                    <a:pt x="114" y="176"/>
                    <a:pt x="110"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6086610" y="3042729"/>
              <a:ext cx="32874" cy="47694"/>
            </a:xfrm>
            <a:custGeom>
              <a:avLst/>
              <a:gdLst/>
              <a:ahLst/>
              <a:cxnLst/>
              <a:rect l="l" t="t" r="r" b="b"/>
              <a:pathLst>
                <a:path w="122" h="177" extrusionOk="0">
                  <a:moveTo>
                    <a:pt x="1" y="0"/>
                  </a:moveTo>
                  <a:lnTo>
                    <a:pt x="1" y="13"/>
                  </a:lnTo>
                  <a:cubicBezTo>
                    <a:pt x="27" y="69"/>
                    <a:pt x="66" y="121"/>
                    <a:pt x="95" y="176"/>
                  </a:cubicBezTo>
                  <a:cubicBezTo>
                    <a:pt x="108" y="176"/>
                    <a:pt x="108" y="163"/>
                    <a:pt x="121" y="163"/>
                  </a:cubicBezTo>
                  <a:cubicBezTo>
                    <a:pt x="95" y="134"/>
                    <a:pt x="66" y="95"/>
                    <a:pt x="40" y="52"/>
                  </a:cubicBezTo>
                  <a:cubicBezTo>
                    <a:pt x="27" y="39"/>
                    <a:pt x="14" y="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6104124" y="2688136"/>
              <a:ext cx="30179" cy="44191"/>
            </a:xfrm>
            <a:custGeom>
              <a:avLst/>
              <a:gdLst/>
              <a:ahLst/>
              <a:cxnLst/>
              <a:rect l="l" t="t" r="r" b="b"/>
              <a:pathLst>
                <a:path w="112" h="164" extrusionOk="0">
                  <a:moveTo>
                    <a:pt x="1" y="1"/>
                  </a:moveTo>
                  <a:cubicBezTo>
                    <a:pt x="30" y="53"/>
                    <a:pt x="56" y="108"/>
                    <a:pt x="99" y="163"/>
                  </a:cubicBezTo>
                  <a:lnTo>
                    <a:pt x="112" y="163"/>
                  </a:lnTo>
                  <a:cubicBezTo>
                    <a:pt x="99" y="134"/>
                    <a:pt x="99" y="121"/>
                    <a:pt x="82" y="108"/>
                  </a:cubicBezTo>
                  <a:cubicBezTo>
                    <a:pt x="56" y="66"/>
                    <a:pt x="30" y="4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4671199" y="3824394"/>
              <a:ext cx="128531" cy="40688"/>
            </a:xfrm>
            <a:custGeom>
              <a:avLst/>
              <a:gdLst/>
              <a:ahLst/>
              <a:cxnLst/>
              <a:rect l="l" t="t" r="r" b="b"/>
              <a:pathLst>
                <a:path w="477" h="151" extrusionOk="0">
                  <a:moveTo>
                    <a:pt x="476" y="1"/>
                  </a:moveTo>
                  <a:cubicBezTo>
                    <a:pt x="382" y="1"/>
                    <a:pt x="300" y="43"/>
                    <a:pt x="219" y="69"/>
                  </a:cubicBezTo>
                  <a:cubicBezTo>
                    <a:pt x="151" y="82"/>
                    <a:pt x="82" y="112"/>
                    <a:pt x="1" y="138"/>
                  </a:cubicBezTo>
                  <a:cubicBezTo>
                    <a:pt x="14" y="138"/>
                    <a:pt x="43" y="151"/>
                    <a:pt x="56" y="151"/>
                  </a:cubicBezTo>
                  <a:cubicBezTo>
                    <a:pt x="164" y="112"/>
                    <a:pt x="271" y="69"/>
                    <a:pt x="395" y="43"/>
                  </a:cubicBezTo>
                  <a:cubicBezTo>
                    <a:pt x="421" y="30"/>
                    <a:pt x="434" y="17"/>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4817779" y="3697215"/>
              <a:ext cx="32874" cy="116943"/>
            </a:xfrm>
            <a:custGeom>
              <a:avLst/>
              <a:gdLst/>
              <a:ahLst/>
              <a:cxnLst/>
              <a:rect l="l" t="t" r="r" b="b"/>
              <a:pathLst>
                <a:path w="122" h="434" extrusionOk="0">
                  <a:moveTo>
                    <a:pt x="14" y="1"/>
                  </a:moveTo>
                  <a:lnTo>
                    <a:pt x="14" y="1"/>
                  </a:lnTo>
                  <a:cubicBezTo>
                    <a:pt x="1" y="53"/>
                    <a:pt x="40" y="95"/>
                    <a:pt x="53" y="134"/>
                  </a:cubicBezTo>
                  <a:cubicBezTo>
                    <a:pt x="53" y="190"/>
                    <a:pt x="69" y="229"/>
                    <a:pt x="82" y="284"/>
                  </a:cubicBezTo>
                  <a:cubicBezTo>
                    <a:pt x="95" y="339"/>
                    <a:pt x="95" y="379"/>
                    <a:pt x="95" y="434"/>
                  </a:cubicBezTo>
                  <a:cubicBezTo>
                    <a:pt x="121" y="284"/>
                    <a:pt x="82" y="134"/>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2"/>
            <p:cNvSpPr/>
            <p:nvPr/>
          </p:nvSpPr>
          <p:spPr>
            <a:xfrm>
              <a:off x="4502794" y="3879901"/>
              <a:ext cx="150357" cy="14012"/>
            </a:xfrm>
            <a:custGeom>
              <a:avLst/>
              <a:gdLst/>
              <a:ahLst/>
              <a:cxnLst/>
              <a:rect l="l" t="t" r="r" b="b"/>
              <a:pathLst>
                <a:path w="558" h="52" extrusionOk="0">
                  <a:moveTo>
                    <a:pt x="1" y="0"/>
                  </a:moveTo>
                  <a:cubicBezTo>
                    <a:pt x="26" y="33"/>
                    <a:pt x="187" y="51"/>
                    <a:pt x="332" y="51"/>
                  </a:cubicBezTo>
                  <a:cubicBezTo>
                    <a:pt x="429" y="51"/>
                    <a:pt x="520" y="43"/>
                    <a:pt x="557" y="26"/>
                  </a:cubicBezTo>
                  <a:cubicBezTo>
                    <a:pt x="460" y="26"/>
                    <a:pt x="367" y="34"/>
                    <a:pt x="272" y="34"/>
                  </a:cubicBezTo>
                  <a:cubicBezTo>
                    <a:pt x="183" y="34"/>
                    <a:pt x="94"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2"/>
            <p:cNvSpPr/>
            <p:nvPr/>
          </p:nvSpPr>
          <p:spPr>
            <a:xfrm>
              <a:off x="4257865" y="3788558"/>
              <a:ext cx="77604" cy="18592"/>
            </a:xfrm>
            <a:custGeom>
              <a:avLst/>
              <a:gdLst/>
              <a:ahLst/>
              <a:cxnLst/>
              <a:rect l="l" t="t" r="r" b="b"/>
              <a:pathLst>
                <a:path w="288" h="69" extrusionOk="0">
                  <a:moveTo>
                    <a:pt x="1" y="0"/>
                  </a:moveTo>
                  <a:lnTo>
                    <a:pt x="1" y="13"/>
                  </a:lnTo>
                  <a:cubicBezTo>
                    <a:pt x="95" y="40"/>
                    <a:pt x="193" y="53"/>
                    <a:pt x="275" y="69"/>
                  </a:cubicBezTo>
                  <a:cubicBezTo>
                    <a:pt x="288" y="69"/>
                    <a:pt x="288" y="53"/>
                    <a:pt x="288" y="53"/>
                  </a:cubicBezTo>
                  <a:cubicBezTo>
                    <a:pt x="193" y="40"/>
                    <a:pt x="95"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2"/>
            <p:cNvSpPr/>
            <p:nvPr/>
          </p:nvSpPr>
          <p:spPr>
            <a:xfrm>
              <a:off x="4696796" y="3810383"/>
              <a:ext cx="69520" cy="22904"/>
            </a:xfrm>
            <a:custGeom>
              <a:avLst/>
              <a:gdLst/>
              <a:ahLst/>
              <a:cxnLst/>
              <a:rect l="l" t="t" r="r" b="b"/>
              <a:pathLst>
                <a:path w="258" h="85" extrusionOk="0">
                  <a:moveTo>
                    <a:pt x="258" y="1"/>
                  </a:moveTo>
                  <a:lnTo>
                    <a:pt x="258" y="1"/>
                  </a:lnTo>
                  <a:cubicBezTo>
                    <a:pt x="163" y="27"/>
                    <a:pt x="82" y="53"/>
                    <a:pt x="0" y="82"/>
                  </a:cubicBezTo>
                  <a:cubicBezTo>
                    <a:pt x="12" y="84"/>
                    <a:pt x="24" y="85"/>
                    <a:pt x="35" y="85"/>
                  </a:cubicBezTo>
                  <a:cubicBezTo>
                    <a:pt x="115" y="85"/>
                    <a:pt x="186" y="46"/>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2"/>
            <p:cNvSpPr/>
            <p:nvPr/>
          </p:nvSpPr>
          <p:spPr>
            <a:xfrm>
              <a:off x="4323880" y="3846489"/>
              <a:ext cx="69520" cy="18592"/>
            </a:xfrm>
            <a:custGeom>
              <a:avLst/>
              <a:gdLst/>
              <a:ahLst/>
              <a:cxnLst/>
              <a:rect l="l" t="t" r="r" b="b"/>
              <a:pathLst>
                <a:path w="258" h="69" extrusionOk="0">
                  <a:moveTo>
                    <a:pt x="0" y="0"/>
                  </a:moveTo>
                  <a:lnTo>
                    <a:pt x="0" y="17"/>
                  </a:lnTo>
                  <a:cubicBezTo>
                    <a:pt x="82" y="30"/>
                    <a:pt x="163" y="56"/>
                    <a:pt x="244" y="69"/>
                  </a:cubicBezTo>
                  <a:lnTo>
                    <a:pt x="258" y="56"/>
                  </a:lnTo>
                  <a:cubicBezTo>
                    <a:pt x="176" y="30"/>
                    <a:pt x="9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2"/>
            <p:cNvSpPr/>
            <p:nvPr/>
          </p:nvSpPr>
          <p:spPr>
            <a:xfrm>
              <a:off x="4814276" y="3748141"/>
              <a:ext cx="22365" cy="62514"/>
            </a:xfrm>
            <a:custGeom>
              <a:avLst/>
              <a:gdLst/>
              <a:ahLst/>
              <a:cxnLst/>
              <a:rect l="l" t="t" r="r" b="b"/>
              <a:pathLst>
                <a:path w="83" h="232" extrusionOk="0">
                  <a:moveTo>
                    <a:pt x="1" y="1"/>
                  </a:moveTo>
                  <a:cubicBezTo>
                    <a:pt x="14" y="82"/>
                    <a:pt x="40" y="150"/>
                    <a:pt x="53" y="232"/>
                  </a:cubicBezTo>
                  <a:lnTo>
                    <a:pt x="66" y="219"/>
                  </a:lnTo>
                  <a:cubicBezTo>
                    <a:pt x="82" y="163"/>
                    <a:pt x="27"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a:off x="6060473" y="3444474"/>
              <a:ext cx="55508" cy="106435"/>
            </a:xfrm>
            <a:custGeom>
              <a:avLst/>
              <a:gdLst/>
              <a:ahLst/>
              <a:cxnLst/>
              <a:rect l="l" t="t" r="r" b="b"/>
              <a:pathLst>
                <a:path w="206" h="395" extrusionOk="0">
                  <a:moveTo>
                    <a:pt x="0" y="1"/>
                  </a:moveTo>
                  <a:cubicBezTo>
                    <a:pt x="42" y="56"/>
                    <a:pt x="82" y="125"/>
                    <a:pt x="111" y="190"/>
                  </a:cubicBezTo>
                  <a:cubicBezTo>
                    <a:pt x="137" y="258"/>
                    <a:pt x="150" y="326"/>
                    <a:pt x="163" y="395"/>
                  </a:cubicBezTo>
                  <a:cubicBezTo>
                    <a:pt x="205" y="340"/>
                    <a:pt x="111" y="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2"/>
            <p:cNvSpPr/>
            <p:nvPr/>
          </p:nvSpPr>
          <p:spPr>
            <a:xfrm>
              <a:off x="6042959" y="3447977"/>
              <a:ext cx="39610" cy="66286"/>
            </a:xfrm>
            <a:custGeom>
              <a:avLst/>
              <a:gdLst/>
              <a:ahLst/>
              <a:cxnLst/>
              <a:rect l="l" t="t" r="r" b="b"/>
              <a:pathLst>
                <a:path w="147" h="246" extrusionOk="0">
                  <a:moveTo>
                    <a:pt x="0" y="1"/>
                  </a:moveTo>
                  <a:lnTo>
                    <a:pt x="0" y="1"/>
                  </a:lnTo>
                  <a:cubicBezTo>
                    <a:pt x="13" y="82"/>
                    <a:pt x="107" y="232"/>
                    <a:pt x="147" y="245"/>
                  </a:cubicBezTo>
                  <a:cubicBezTo>
                    <a:pt x="107" y="164"/>
                    <a:pt x="52" y="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2"/>
            <p:cNvSpPr/>
            <p:nvPr/>
          </p:nvSpPr>
          <p:spPr>
            <a:xfrm>
              <a:off x="5366375" y="2453987"/>
              <a:ext cx="29101" cy="59011"/>
            </a:xfrm>
            <a:custGeom>
              <a:avLst/>
              <a:gdLst/>
              <a:ahLst/>
              <a:cxnLst/>
              <a:rect l="l" t="t" r="r" b="b"/>
              <a:pathLst>
                <a:path w="108" h="219" extrusionOk="0">
                  <a:moveTo>
                    <a:pt x="0" y="0"/>
                  </a:moveTo>
                  <a:lnTo>
                    <a:pt x="0" y="0"/>
                  </a:lnTo>
                  <a:cubicBezTo>
                    <a:pt x="26" y="68"/>
                    <a:pt x="52" y="150"/>
                    <a:pt x="82" y="218"/>
                  </a:cubicBezTo>
                  <a:cubicBezTo>
                    <a:pt x="108" y="202"/>
                    <a:pt x="69" y="6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2"/>
            <p:cNvSpPr/>
            <p:nvPr/>
          </p:nvSpPr>
          <p:spPr>
            <a:xfrm>
              <a:off x="5384697" y="2545060"/>
              <a:ext cx="22096" cy="29371"/>
            </a:xfrm>
            <a:custGeom>
              <a:avLst/>
              <a:gdLst/>
              <a:ahLst/>
              <a:cxnLst/>
              <a:rect l="l" t="t" r="r" b="b"/>
              <a:pathLst>
                <a:path w="82" h="109" extrusionOk="0">
                  <a:moveTo>
                    <a:pt x="53" y="1"/>
                  </a:moveTo>
                  <a:lnTo>
                    <a:pt x="53" y="1"/>
                  </a:lnTo>
                  <a:cubicBezTo>
                    <a:pt x="40" y="43"/>
                    <a:pt x="14" y="69"/>
                    <a:pt x="1" y="108"/>
                  </a:cubicBezTo>
                  <a:cubicBezTo>
                    <a:pt x="53" y="95"/>
                    <a:pt x="82" y="56"/>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2"/>
            <p:cNvSpPr/>
            <p:nvPr/>
          </p:nvSpPr>
          <p:spPr>
            <a:xfrm>
              <a:off x="5508374" y="3842986"/>
              <a:ext cx="135537" cy="73831"/>
            </a:xfrm>
            <a:custGeom>
              <a:avLst/>
              <a:gdLst/>
              <a:ahLst/>
              <a:cxnLst/>
              <a:rect l="l" t="t" r="r" b="b"/>
              <a:pathLst>
                <a:path w="503" h="274" extrusionOk="0">
                  <a:moveTo>
                    <a:pt x="489" y="0"/>
                  </a:moveTo>
                  <a:lnTo>
                    <a:pt x="1" y="245"/>
                  </a:lnTo>
                  <a:lnTo>
                    <a:pt x="1" y="274"/>
                  </a:lnTo>
                  <a:cubicBezTo>
                    <a:pt x="164" y="192"/>
                    <a:pt x="339" y="111"/>
                    <a:pt x="502" y="30"/>
                  </a:cubicBezTo>
                  <a:cubicBezTo>
                    <a:pt x="502" y="13"/>
                    <a:pt x="489" y="13"/>
                    <a:pt x="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2"/>
            <p:cNvSpPr/>
            <p:nvPr/>
          </p:nvSpPr>
          <p:spPr>
            <a:xfrm>
              <a:off x="4269452" y="2636133"/>
              <a:ext cx="102124" cy="59280"/>
            </a:xfrm>
            <a:custGeom>
              <a:avLst/>
              <a:gdLst/>
              <a:ahLst/>
              <a:cxnLst/>
              <a:rect l="l" t="t" r="r" b="b"/>
              <a:pathLst>
                <a:path w="379" h="220" extrusionOk="0">
                  <a:moveTo>
                    <a:pt x="358" y="0"/>
                  </a:moveTo>
                  <a:cubicBezTo>
                    <a:pt x="276" y="0"/>
                    <a:pt x="226" y="72"/>
                    <a:pt x="150" y="96"/>
                  </a:cubicBezTo>
                  <a:cubicBezTo>
                    <a:pt x="176" y="70"/>
                    <a:pt x="202" y="44"/>
                    <a:pt x="232" y="14"/>
                  </a:cubicBezTo>
                  <a:lnTo>
                    <a:pt x="232" y="14"/>
                  </a:lnTo>
                  <a:cubicBezTo>
                    <a:pt x="155" y="54"/>
                    <a:pt x="113" y="152"/>
                    <a:pt x="18" y="152"/>
                  </a:cubicBezTo>
                  <a:cubicBezTo>
                    <a:pt x="12" y="152"/>
                    <a:pt x="6" y="152"/>
                    <a:pt x="0" y="151"/>
                  </a:cubicBezTo>
                  <a:lnTo>
                    <a:pt x="0" y="164"/>
                  </a:lnTo>
                  <a:lnTo>
                    <a:pt x="52" y="164"/>
                  </a:lnTo>
                  <a:cubicBezTo>
                    <a:pt x="39" y="177"/>
                    <a:pt x="26" y="194"/>
                    <a:pt x="13" y="207"/>
                  </a:cubicBezTo>
                  <a:lnTo>
                    <a:pt x="13" y="220"/>
                  </a:lnTo>
                  <a:cubicBezTo>
                    <a:pt x="134" y="138"/>
                    <a:pt x="258" y="70"/>
                    <a:pt x="378" y="1"/>
                  </a:cubicBezTo>
                  <a:cubicBezTo>
                    <a:pt x="371" y="0"/>
                    <a:pt x="365"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2"/>
            <p:cNvSpPr/>
            <p:nvPr/>
          </p:nvSpPr>
          <p:spPr>
            <a:xfrm>
              <a:off x="4214215" y="3517494"/>
              <a:ext cx="22096" cy="36915"/>
            </a:xfrm>
            <a:custGeom>
              <a:avLst/>
              <a:gdLst/>
              <a:ahLst/>
              <a:cxnLst/>
              <a:rect l="l" t="t" r="r" b="b"/>
              <a:pathLst>
                <a:path w="82" h="137" extrusionOk="0">
                  <a:moveTo>
                    <a:pt x="13" y="0"/>
                  </a:moveTo>
                  <a:cubicBezTo>
                    <a:pt x="13" y="0"/>
                    <a:pt x="13" y="16"/>
                    <a:pt x="0" y="16"/>
                  </a:cubicBezTo>
                  <a:cubicBezTo>
                    <a:pt x="29" y="55"/>
                    <a:pt x="42" y="98"/>
                    <a:pt x="69" y="137"/>
                  </a:cubicBezTo>
                  <a:lnTo>
                    <a:pt x="82" y="137"/>
                  </a:lnTo>
                  <a:cubicBezTo>
                    <a:pt x="56" y="98"/>
                    <a:pt x="42" y="55"/>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2"/>
            <p:cNvSpPr/>
            <p:nvPr/>
          </p:nvSpPr>
          <p:spPr>
            <a:xfrm>
              <a:off x="5238118" y="4296735"/>
              <a:ext cx="44191" cy="40418"/>
            </a:xfrm>
            <a:custGeom>
              <a:avLst/>
              <a:gdLst/>
              <a:ahLst/>
              <a:cxnLst/>
              <a:rect l="l" t="t" r="r" b="b"/>
              <a:pathLst>
                <a:path w="164" h="150" extrusionOk="0">
                  <a:moveTo>
                    <a:pt x="150" y="0"/>
                  </a:moveTo>
                  <a:cubicBezTo>
                    <a:pt x="95" y="39"/>
                    <a:pt x="56" y="94"/>
                    <a:pt x="1" y="137"/>
                  </a:cubicBezTo>
                  <a:lnTo>
                    <a:pt x="1" y="150"/>
                  </a:lnTo>
                  <a:cubicBezTo>
                    <a:pt x="27" y="137"/>
                    <a:pt x="56" y="121"/>
                    <a:pt x="82" y="107"/>
                  </a:cubicBezTo>
                  <a:cubicBezTo>
                    <a:pt x="82" y="94"/>
                    <a:pt x="82" y="81"/>
                    <a:pt x="95" y="81"/>
                  </a:cubicBezTo>
                  <a:cubicBezTo>
                    <a:pt x="121" y="55"/>
                    <a:pt x="137" y="26"/>
                    <a:pt x="164" y="13"/>
                  </a:cubicBezTo>
                  <a:cubicBezTo>
                    <a:pt x="164" y="13"/>
                    <a:pt x="16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2"/>
            <p:cNvSpPr/>
            <p:nvPr/>
          </p:nvSpPr>
          <p:spPr>
            <a:xfrm>
              <a:off x="6363872" y="2212562"/>
              <a:ext cx="55778" cy="30179"/>
            </a:xfrm>
            <a:custGeom>
              <a:avLst/>
              <a:gdLst/>
              <a:ahLst/>
              <a:cxnLst/>
              <a:rect l="l" t="t" r="r" b="b"/>
              <a:pathLst>
                <a:path w="207" h="112" extrusionOk="0">
                  <a:moveTo>
                    <a:pt x="14" y="0"/>
                  </a:moveTo>
                  <a:lnTo>
                    <a:pt x="14" y="0"/>
                  </a:lnTo>
                  <a:cubicBezTo>
                    <a:pt x="1" y="27"/>
                    <a:pt x="43" y="40"/>
                    <a:pt x="43" y="69"/>
                  </a:cubicBezTo>
                  <a:cubicBezTo>
                    <a:pt x="54" y="90"/>
                    <a:pt x="82" y="111"/>
                    <a:pt x="115" y="111"/>
                  </a:cubicBezTo>
                  <a:cubicBezTo>
                    <a:pt x="122" y="111"/>
                    <a:pt x="130" y="110"/>
                    <a:pt x="138" y="108"/>
                  </a:cubicBezTo>
                  <a:cubicBezTo>
                    <a:pt x="177" y="95"/>
                    <a:pt x="206" y="56"/>
                    <a:pt x="206" y="27"/>
                  </a:cubicBezTo>
                  <a:lnTo>
                    <a:pt x="206" y="27"/>
                  </a:lnTo>
                  <a:cubicBezTo>
                    <a:pt x="177" y="56"/>
                    <a:pt x="138" y="95"/>
                    <a:pt x="112" y="95"/>
                  </a:cubicBezTo>
                  <a:cubicBezTo>
                    <a:pt x="82" y="82"/>
                    <a:pt x="56" y="4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2"/>
            <p:cNvSpPr/>
            <p:nvPr/>
          </p:nvSpPr>
          <p:spPr>
            <a:xfrm>
              <a:off x="6389469" y="2179151"/>
              <a:ext cx="37185" cy="30179"/>
            </a:xfrm>
            <a:custGeom>
              <a:avLst/>
              <a:gdLst/>
              <a:ahLst/>
              <a:cxnLst/>
              <a:rect l="l" t="t" r="r" b="b"/>
              <a:pathLst>
                <a:path w="138" h="112" extrusionOk="0">
                  <a:moveTo>
                    <a:pt x="0" y="1"/>
                  </a:moveTo>
                  <a:cubicBezTo>
                    <a:pt x="43" y="43"/>
                    <a:pt x="124" y="43"/>
                    <a:pt x="124" y="111"/>
                  </a:cubicBezTo>
                  <a:cubicBezTo>
                    <a:pt x="137" y="43"/>
                    <a:pt x="8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2"/>
            <p:cNvSpPr/>
            <p:nvPr/>
          </p:nvSpPr>
          <p:spPr>
            <a:xfrm>
              <a:off x="4748530" y="4322063"/>
              <a:ext cx="76526" cy="33682"/>
            </a:xfrm>
            <a:custGeom>
              <a:avLst/>
              <a:gdLst/>
              <a:ahLst/>
              <a:cxnLst/>
              <a:rect l="l" t="t" r="r" b="b"/>
              <a:pathLst>
                <a:path w="284" h="125" extrusionOk="0">
                  <a:moveTo>
                    <a:pt x="284" y="0"/>
                  </a:moveTo>
                  <a:cubicBezTo>
                    <a:pt x="258" y="13"/>
                    <a:pt x="245" y="13"/>
                    <a:pt x="228" y="13"/>
                  </a:cubicBezTo>
                  <a:cubicBezTo>
                    <a:pt x="163" y="43"/>
                    <a:pt x="95" y="69"/>
                    <a:pt x="27" y="95"/>
                  </a:cubicBezTo>
                  <a:cubicBezTo>
                    <a:pt x="13" y="95"/>
                    <a:pt x="0" y="108"/>
                    <a:pt x="0" y="108"/>
                  </a:cubicBezTo>
                  <a:lnTo>
                    <a:pt x="0" y="124"/>
                  </a:lnTo>
                  <a:lnTo>
                    <a:pt x="40" y="124"/>
                  </a:lnTo>
                  <a:cubicBezTo>
                    <a:pt x="108" y="82"/>
                    <a:pt x="189" y="56"/>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2"/>
            <p:cNvSpPr/>
            <p:nvPr/>
          </p:nvSpPr>
          <p:spPr>
            <a:xfrm>
              <a:off x="4667696" y="4328799"/>
              <a:ext cx="54700" cy="15359"/>
            </a:xfrm>
            <a:custGeom>
              <a:avLst/>
              <a:gdLst/>
              <a:ahLst/>
              <a:cxnLst/>
              <a:rect l="l" t="t" r="r" b="b"/>
              <a:pathLst>
                <a:path w="203" h="57" extrusionOk="0">
                  <a:moveTo>
                    <a:pt x="94" y="1"/>
                  </a:moveTo>
                  <a:cubicBezTo>
                    <a:pt x="60" y="1"/>
                    <a:pt x="27" y="18"/>
                    <a:pt x="1" y="57"/>
                  </a:cubicBezTo>
                  <a:cubicBezTo>
                    <a:pt x="32" y="39"/>
                    <a:pt x="63" y="32"/>
                    <a:pt x="93" y="32"/>
                  </a:cubicBezTo>
                  <a:cubicBezTo>
                    <a:pt x="130" y="32"/>
                    <a:pt x="167" y="43"/>
                    <a:pt x="203" y="57"/>
                  </a:cubicBezTo>
                  <a:cubicBezTo>
                    <a:pt x="169" y="21"/>
                    <a:pt x="13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2"/>
            <p:cNvSpPr/>
            <p:nvPr/>
          </p:nvSpPr>
          <p:spPr>
            <a:xfrm>
              <a:off x="5018787" y="4267635"/>
              <a:ext cx="116945" cy="29371"/>
            </a:xfrm>
            <a:custGeom>
              <a:avLst/>
              <a:gdLst/>
              <a:ahLst/>
              <a:cxnLst/>
              <a:rect l="l" t="t" r="r" b="b"/>
              <a:pathLst>
                <a:path w="434" h="109" extrusionOk="0">
                  <a:moveTo>
                    <a:pt x="434" y="1"/>
                  </a:moveTo>
                  <a:cubicBezTo>
                    <a:pt x="284" y="40"/>
                    <a:pt x="150" y="66"/>
                    <a:pt x="1" y="108"/>
                  </a:cubicBezTo>
                  <a:cubicBezTo>
                    <a:pt x="163" y="108"/>
                    <a:pt x="300" y="40"/>
                    <a:pt x="434" y="27"/>
                  </a:cubicBezTo>
                  <a:lnTo>
                    <a:pt x="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2"/>
            <p:cNvSpPr/>
            <p:nvPr/>
          </p:nvSpPr>
          <p:spPr>
            <a:xfrm>
              <a:off x="5062707" y="4237726"/>
              <a:ext cx="32604" cy="18862"/>
            </a:xfrm>
            <a:custGeom>
              <a:avLst/>
              <a:gdLst/>
              <a:ahLst/>
              <a:cxnLst/>
              <a:rect l="l" t="t" r="r" b="b"/>
              <a:pathLst>
                <a:path w="121" h="70" extrusionOk="0">
                  <a:moveTo>
                    <a:pt x="108" y="1"/>
                  </a:moveTo>
                  <a:cubicBezTo>
                    <a:pt x="82" y="14"/>
                    <a:pt x="39" y="30"/>
                    <a:pt x="0" y="43"/>
                  </a:cubicBezTo>
                  <a:cubicBezTo>
                    <a:pt x="0" y="56"/>
                    <a:pt x="0" y="69"/>
                    <a:pt x="13" y="69"/>
                  </a:cubicBezTo>
                  <a:cubicBezTo>
                    <a:pt x="39" y="56"/>
                    <a:pt x="82" y="43"/>
                    <a:pt x="121" y="14"/>
                  </a:cubicBez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2"/>
            <p:cNvSpPr/>
            <p:nvPr/>
          </p:nvSpPr>
          <p:spPr>
            <a:xfrm>
              <a:off x="3969287" y="3970974"/>
              <a:ext cx="95118" cy="30718"/>
            </a:xfrm>
            <a:custGeom>
              <a:avLst/>
              <a:gdLst/>
              <a:ahLst/>
              <a:cxnLst/>
              <a:rect l="l" t="t" r="r" b="b"/>
              <a:pathLst>
                <a:path w="353" h="114" extrusionOk="0">
                  <a:moveTo>
                    <a:pt x="352" y="1"/>
                  </a:moveTo>
                  <a:lnTo>
                    <a:pt x="352" y="1"/>
                  </a:lnTo>
                  <a:cubicBezTo>
                    <a:pt x="232" y="43"/>
                    <a:pt x="108" y="82"/>
                    <a:pt x="1" y="108"/>
                  </a:cubicBezTo>
                  <a:cubicBezTo>
                    <a:pt x="6" y="112"/>
                    <a:pt x="15" y="114"/>
                    <a:pt x="28" y="114"/>
                  </a:cubicBezTo>
                  <a:cubicBezTo>
                    <a:pt x="110" y="114"/>
                    <a:pt x="318" y="38"/>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2"/>
            <p:cNvSpPr/>
            <p:nvPr/>
          </p:nvSpPr>
          <p:spPr>
            <a:xfrm>
              <a:off x="3918361" y="3726316"/>
              <a:ext cx="135537" cy="38263"/>
            </a:xfrm>
            <a:custGeom>
              <a:avLst/>
              <a:gdLst/>
              <a:ahLst/>
              <a:cxnLst/>
              <a:rect l="l" t="t" r="r" b="b"/>
              <a:pathLst>
                <a:path w="503" h="142" extrusionOk="0">
                  <a:moveTo>
                    <a:pt x="1" y="0"/>
                  </a:moveTo>
                  <a:lnTo>
                    <a:pt x="1" y="13"/>
                  </a:lnTo>
                  <a:cubicBezTo>
                    <a:pt x="133" y="62"/>
                    <a:pt x="263" y="141"/>
                    <a:pt x="432" y="141"/>
                  </a:cubicBezTo>
                  <a:cubicBezTo>
                    <a:pt x="455" y="141"/>
                    <a:pt x="478" y="140"/>
                    <a:pt x="502" y="137"/>
                  </a:cubicBezTo>
                  <a:cubicBezTo>
                    <a:pt x="326" y="95"/>
                    <a:pt x="164" y="3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2"/>
            <p:cNvSpPr/>
            <p:nvPr/>
          </p:nvSpPr>
          <p:spPr>
            <a:xfrm>
              <a:off x="5187192" y="1711391"/>
              <a:ext cx="44191" cy="25868"/>
            </a:xfrm>
            <a:custGeom>
              <a:avLst/>
              <a:gdLst/>
              <a:ahLst/>
              <a:cxnLst/>
              <a:rect l="l" t="t" r="r" b="b"/>
              <a:pathLst>
                <a:path w="164" h="96" extrusionOk="0">
                  <a:moveTo>
                    <a:pt x="1" y="1"/>
                  </a:moveTo>
                  <a:cubicBezTo>
                    <a:pt x="14" y="27"/>
                    <a:pt x="14" y="56"/>
                    <a:pt x="27" y="69"/>
                  </a:cubicBezTo>
                  <a:cubicBezTo>
                    <a:pt x="53" y="82"/>
                    <a:pt x="82" y="95"/>
                    <a:pt x="121" y="95"/>
                  </a:cubicBezTo>
                  <a:cubicBezTo>
                    <a:pt x="134" y="95"/>
                    <a:pt x="147" y="69"/>
                    <a:pt x="164" y="56"/>
                  </a:cubicBezTo>
                  <a:cubicBezTo>
                    <a:pt x="164" y="43"/>
                    <a:pt x="164" y="43"/>
                    <a:pt x="147" y="43"/>
                  </a:cubicBezTo>
                  <a:cubicBezTo>
                    <a:pt x="127" y="64"/>
                    <a:pt x="108" y="74"/>
                    <a:pt x="90" y="74"/>
                  </a:cubicBezTo>
                  <a:cubicBezTo>
                    <a:pt x="62" y="74"/>
                    <a:pt x="37" y="50"/>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2"/>
            <p:cNvSpPr/>
            <p:nvPr/>
          </p:nvSpPr>
          <p:spPr>
            <a:xfrm>
              <a:off x="4887296" y="2921477"/>
              <a:ext cx="91346" cy="22365"/>
            </a:xfrm>
            <a:custGeom>
              <a:avLst/>
              <a:gdLst/>
              <a:ahLst/>
              <a:cxnLst/>
              <a:rect l="l" t="t" r="r" b="b"/>
              <a:pathLst>
                <a:path w="339" h="83" extrusionOk="0">
                  <a:moveTo>
                    <a:pt x="26" y="1"/>
                  </a:moveTo>
                  <a:cubicBezTo>
                    <a:pt x="13" y="1"/>
                    <a:pt x="13" y="1"/>
                    <a:pt x="0" y="14"/>
                  </a:cubicBezTo>
                  <a:cubicBezTo>
                    <a:pt x="55" y="30"/>
                    <a:pt x="107" y="43"/>
                    <a:pt x="163" y="56"/>
                  </a:cubicBezTo>
                  <a:cubicBezTo>
                    <a:pt x="163" y="43"/>
                    <a:pt x="163" y="43"/>
                    <a:pt x="150" y="30"/>
                  </a:cubicBezTo>
                  <a:lnTo>
                    <a:pt x="150" y="30"/>
                  </a:lnTo>
                  <a:cubicBezTo>
                    <a:pt x="218" y="56"/>
                    <a:pt x="270" y="69"/>
                    <a:pt x="339" y="82"/>
                  </a:cubicBezTo>
                  <a:cubicBezTo>
                    <a:pt x="326" y="69"/>
                    <a:pt x="313" y="56"/>
                    <a:pt x="300" y="43"/>
                  </a:cubicBezTo>
                  <a:cubicBezTo>
                    <a:pt x="270" y="43"/>
                    <a:pt x="244" y="43"/>
                    <a:pt x="218" y="30"/>
                  </a:cubicBezTo>
                  <a:cubicBezTo>
                    <a:pt x="191" y="15"/>
                    <a:pt x="156" y="15"/>
                    <a:pt x="122" y="15"/>
                  </a:cubicBezTo>
                  <a:cubicBezTo>
                    <a:pt x="88" y="15"/>
                    <a:pt x="54" y="15"/>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2"/>
            <p:cNvSpPr/>
            <p:nvPr/>
          </p:nvSpPr>
          <p:spPr>
            <a:xfrm>
              <a:off x="4759039" y="2933064"/>
              <a:ext cx="73023" cy="32604"/>
            </a:xfrm>
            <a:custGeom>
              <a:avLst/>
              <a:gdLst/>
              <a:ahLst/>
              <a:cxnLst/>
              <a:rect l="l" t="t" r="r" b="b"/>
              <a:pathLst>
                <a:path w="271" h="121" extrusionOk="0">
                  <a:moveTo>
                    <a:pt x="1" y="0"/>
                  </a:moveTo>
                  <a:cubicBezTo>
                    <a:pt x="1" y="13"/>
                    <a:pt x="14" y="13"/>
                    <a:pt x="27" y="26"/>
                  </a:cubicBezTo>
                  <a:cubicBezTo>
                    <a:pt x="43" y="26"/>
                    <a:pt x="69" y="39"/>
                    <a:pt x="82" y="39"/>
                  </a:cubicBezTo>
                  <a:cubicBezTo>
                    <a:pt x="150" y="69"/>
                    <a:pt x="206" y="95"/>
                    <a:pt x="271" y="121"/>
                  </a:cubicBezTo>
                  <a:lnTo>
                    <a:pt x="271" y="108"/>
                  </a:lnTo>
                  <a:cubicBezTo>
                    <a:pt x="219" y="82"/>
                    <a:pt x="150" y="52"/>
                    <a:pt x="82" y="26"/>
                  </a:cubicBezTo>
                  <a:cubicBezTo>
                    <a:pt x="56" y="13"/>
                    <a:pt x="27" y="1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2"/>
            <p:cNvSpPr/>
            <p:nvPr/>
          </p:nvSpPr>
          <p:spPr>
            <a:xfrm>
              <a:off x="4839873" y="2961894"/>
              <a:ext cx="36107" cy="18862"/>
            </a:xfrm>
            <a:custGeom>
              <a:avLst/>
              <a:gdLst/>
              <a:ahLst/>
              <a:cxnLst/>
              <a:rect l="l" t="t" r="r" b="b"/>
              <a:pathLst>
                <a:path w="134" h="70" extrusionOk="0">
                  <a:moveTo>
                    <a:pt x="0" y="1"/>
                  </a:moveTo>
                  <a:lnTo>
                    <a:pt x="0" y="27"/>
                  </a:lnTo>
                  <a:cubicBezTo>
                    <a:pt x="39" y="43"/>
                    <a:pt x="82" y="56"/>
                    <a:pt x="134" y="69"/>
                  </a:cubicBezTo>
                  <a:lnTo>
                    <a:pt x="134" y="56"/>
                  </a:lnTo>
                  <a:cubicBezTo>
                    <a:pt x="95" y="43"/>
                    <a:pt x="39"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42"/>
          <p:cNvGrpSpPr/>
          <p:nvPr/>
        </p:nvGrpSpPr>
        <p:grpSpPr>
          <a:xfrm>
            <a:off x="6031025" y="3965861"/>
            <a:ext cx="1204580" cy="1802787"/>
            <a:chOff x="744575" y="539511"/>
            <a:chExt cx="1204580" cy="1802787"/>
          </a:xfrm>
        </p:grpSpPr>
        <p:sp>
          <p:nvSpPr>
            <p:cNvPr id="1897" name="Google Shape;1897;p42"/>
            <p:cNvSpPr/>
            <p:nvPr/>
          </p:nvSpPr>
          <p:spPr>
            <a:xfrm>
              <a:off x="752588" y="539511"/>
              <a:ext cx="1196567" cy="1610011"/>
            </a:xfrm>
            <a:custGeom>
              <a:avLst/>
              <a:gdLst/>
              <a:ahLst/>
              <a:cxnLst/>
              <a:rect l="l" t="t" r="r" b="b"/>
              <a:pathLst>
                <a:path w="7765" h="10448" extrusionOk="0">
                  <a:moveTo>
                    <a:pt x="4127" y="3120"/>
                  </a:moveTo>
                  <a:cubicBezTo>
                    <a:pt x="4234" y="3026"/>
                    <a:pt x="4302" y="2889"/>
                    <a:pt x="4384" y="2769"/>
                  </a:cubicBezTo>
                  <a:cubicBezTo>
                    <a:pt x="4641" y="2319"/>
                    <a:pt x="4778" y="1818"/>
                    <a:pt x="5048" y="1372"/>
                  </a:cubicBezTo>
                  <a:cubicBezTo>
                    <a:pt x="5198" y="1140"/>
                    <a:pt x="5416" y="991"/>
                    <a:pt x="5634" y="828"/>
                  </a:cubicBezTo>
                  <a:cubicBezTo>
                    <a:pt x="5918" y="639"/>
                    <a:pt x="6188" y="434"/>
                    <a:pt x="6514" y="284"/>
                  </a:cubicBezTo>
                  <a:cubicBezTo>
                    <a:pt x="6611" y="245"/>
                    <a:pt x="6719" y="189"/>
                    <a:pt x="6813" y="150"/>
                  </a:cubicBezTo>
                  <a:cubicBezTo>
                    <a:pt x="6856" y="121"/>
                    <a:pt x="6895" y="108"/>
                    <a:pt x="6921" y="95"/>
                  </a:cubicBezTo>
                  <a:cubicBezTo>
                    <a:pt x="6937" y="82"/>
                    <a:pt x="6976" y="40"/>
                    <a:pt x="6963" y="69"/>
                  </a:cubicBezTo>
                  <a:cubicBezTo>
                    <a:pt x="6839" y="284"/>
                    <a:pt x="6650" y="489"/>
                    <a:pt x="6501" y="678"/>
                  </a:cubicBezTo>
                  <a:cubicBezTo>
                    <a:pt x="6123" y="1166"/>
                    <a:pt x="5729" y="1655"/>
                    <a:pt x="5292" y="2075"/>
                  </a:cubicBezTo>
                  <a:cubicBezTo>
                    <a:pt x="5117" y="2267"/>
                    <a:pt x="4885" y="2388"/>
                    <a:pt x="4683" y="2564"/>
                  </a:cubicBezTo>
                  <a:cubicBezTo>
                    <a:pt x="4495" y="2743"/>
                    <a:pt x="4345" y="2958"/>
                    <a:pt x="4169" y="3150"/>
                  </a:cubicBezTo>
                  <a:close/>
                  <a:moveTo>
                    <a:pt x="3407" y="4654"/>
                  </a:moveTo>
                  <a:cubicBezTo>
                    <a:pt x="3436" y="4436"/>
                    <a:pt x="3407" y="4208"/>
                    <a:pt x="3407" y="3990"/>
                  </a:cubicBezTo>
                  <a:cubicBezTo>
                    <a:pt x="3407" y="3638"/>
                    <a:pt x="3462" y="3296"/>
                    <a:pt x="3557" y="2958"/>
                  </a:cubicBezTo>
                  <a:cubicBezTo>
                    <a:pt x="3706" y="2362"/>
                    <a:pt x="4088" y="1847"/>
                    <a:pt x="4315" y="1290"/>
                  </a:cubicBezTo>
                  <a:cubicBezTo>
                    <a:pt x="4452" y="978"/>
                    <a:pt x="4495" y="639"/>
                    <a:pt x="4697" y="352"/>
                  </a:cubicBezTo>
                  <a:cubicBezTo>
                    <a:pt x="4752" y="271"/>
                    <a:pt x="4833" y="219"/>
                    <a:pt x="4902" y="150"/>
                  </a:cubicBezTo>
                  <a:cubicBezTo>
                    <a:pt x="4941" y="108"/>
                    <a:pt x="4967" y="40"/>
                    <a:pt x="5022" y="14"/>
                  </a:cubicBezTo>
                  <a:cubicBezTo>
                    <a:pt x="5035" y="1"/>
                    <a:pt x="5022" y="56"/>
                    <a:pt x="5009" y="69"/>
                  </a:cubicBezTo>
                  <a:cubicBezTo>
                    <a:pt x="5009" y="82"/>
                    <a:pt x="4996" y="121"/>
                    <a:pt x="4996" y="137"/>
                  </a:cubicBezTo>
                  <a:cubicBezTo>
                    <a:pt x="4941" y="258"/>
                    <a:pt x="4885" y="365"/>
                    <a:pt x="4846" y="476"/>
                  </a:cubicBezTo>
                  <a:cubicBezTo>
                    <a:pt x="4723" y="789"/>
                    <a:pt x="4602" y="1085"/>
                    <a:pt x="4478" y="1398"/>
                  </a:cubicBezTo>
                  <a:cubicBezTo>
                    <a:pt x="4358" y="1723"/>
                    <a:pt x="4302" y="2049"/>
                    <a:pt x="4182" y="2375"/>
                  </a:cubicBezTo>
                  <a:cubicBezTo>
                    <a:pt x="4071" y="2713"/>
                    <a:pt x="3925" y="3026"/>
                    <a:pt x="3814" y="3365"/>
                  </a:cubicBezTo>
                  <a:cubicBezTo>
                    <a:pt x="3720" y="3664"/>
                    <a:pt x="3680" y="3990"/>
                    <a:pt x="3570" y="4260"/>
                  </a:cubicBezTo>
                  <a:lnTo>
                    <a:pt x="3436" y="4641"/>
                  </a:lnTo>
                  <a:cubicBezTo>
                    <a:pt x="3557" y="4615"/>
                    <a:pt x="3664" y="4518"/>
                    <a:pt x="3746" y="4436"/>
                  </a:cubicBezTo>
                  <a:cubicBezTo>
                    <a:pt x="4032" y="4179"/>
                    <a:pt x="4208" y="3853"/>
                    <a:pt x="4452" y="3570"/>
                  </a:cubicBezTo>
                  <a:cubicBezTo>
                    <a:pt x="4641" y="3352"/>
                    <a:pt x="4915" y="3202"/>
                    <a:pt x="5159" y="3052"/>
                  </a:cubicBezTo>
                  <a:cubicBezTo>
                    <a:pt x="5455" y="2850"/>
                    <a:pt x="5768" y="2632"/>
                    <a:pt x="6094" y="2469"/>
                  </a:cubicBezTo>
                  <a:cubicBezTo>
                    <a:pt x="6269" y="2388"/>
                    <a:pt x="6432" y="2280"/>
                    <a:pt x="6611" y="2199"/>
                  </a:cubicBezTo>
                  <a:cubicBezTo>
                    <a:pt x="6800" y="2104"/>
                    <a:pt x="7002" y="2023"/>
                    <a:pt x="7194" y="1929"/>
                  </a:cubicBezTo>
                  <a:cubicBezTo>
                    <a:pt x="7315" y="1873"/>
                    <a:pt x="7426" y="1818"/>
                    <a:pt x="7546" y="1749"/>
                  </a:cubicBezTo>
                  <a:cubicBezTo>
                    <a:pt x="7588" y="1736"/>
                    <a:pt x="7627" y="1723"/>
                    <a:pt x="7654" y="1697"/>
                  </a:cubicBezTo>
                  <a:cubicBezTo>
                    <a:pt x="7670" y="1697"/>
                    <a:pt x="7683" y="1684"/>
                    <a:pt x="7696" y="1668"/>
                  </a:cubicBezTo>
                  <a:cubicBezTo>
                    <a:pt x="7709" y="1668"/>
                    <a:pt x="7722" y="1642"/>
                    <a:pt x="7722" y="1655"/>
                  </a:cubicBezTo>
                  <a:cubicBezTo>
                    <a:pt x="7627" y="1736"/>
                    <a:pt x="7520" y="1805"/>
                    <a:pt x="7426" y="1886"/>
                  </a:cubicBezTo>
                  <a:cubicBezTo>
                    <a:pt x="7002" y="2254"/>
                    <a:pt x="6637" y="2661"/>
                    <a:pt x="6217" y="3013"/>
                  </a:cubicBezTo>
                  <a:cubicBezTo>
                    <a:pt x="6055" y="3163"/>
                    <a:pt x="5879" y="3270"/>
                    <a:pt x="5700" y="3407"/>
                  </a:cubicBezTo>
                  <a:cubicBezTo>
                    <a:pt x="5442" y="3622"/>
                    <a:pt x="5198" y="3853"/>
                    <a:pt x="4928" y="4029"/>
                  </a:cubicBezTo>
                  <a:cubicBezTo>
                    <a:pt x="4723" y="4166"/>
                    <a:pt x="4508" y="4221"/>
                    <a:pt x="4289" y="4316"/>
                  </a:cubicBezTo>
                  <a:cubicBezTo>
                    <a:pt x="4071" y="4423"/>
                    <a:pt x="3882" y="4534"/>
                    <a:pt x="3680" y="4654"/>
                  </a:cubicBezTo>
                  <a:cubicBezTo>
                    <a:pt x="3531" y="4749"/>
                    <a:pt x="3338" y="4860"/>
                    <a:pt x="3231" y="4993"/>
                  </a:cubicBezTo>
                  <a:lnTo>
                    <a:pt x="3381" y="4654"/>
                  </a:lnTo>
                  <a:close/>
                  <a:moveTo>
                    <a:pt x="7601" y="2837"/>
                  </a:moveTo>
                  <a:cubicBezTo>
                    <a:pt x="7627" y="2824"/>
                    <a:pt x="7641" y="2808"/>
                    <a:pt x="7654" y="2795"/>
                  </a:cubicBezTo>
                  <a:cubicBezTo>
                    <a:pt x="7670" y="2782"/>
                    <a:pt x="7683" y="2769"/>
                    <a:pt x="7696" y="2769"/>
                  </a:cubicBezTo>
                  <a:cubicBezTo>
                    <a:pt x="7722" y="2756"/>
                    <a:pt x="7764" y="2713"/>
                    <a:pt x="7751" y="2743"/>
                  </a:cubicBezTo>
                  <a:cubicBezTo>
                    <a:pt x="7709" y="2769"/>
                    <a:pt x="7670" y="2808"/>
                    <a:pt x="7601" y="2837"/>
                  </a:cubicBezTo>
                  <a:cubicBezTo>
                    <a:pt x="7588" y="2850"/>
                    <a:pt x="7559" y="2863"/>
                    <a:pt x="7533" y="2889"/>
                  </a:cubicBezTo>
                  <a:cubicBezTo>
                    <a:pt x="7396" y="3000"/>
                    <a:pt x="7289" y="3120"/>
                    <a:pt x="7165" y="3244"/>
                  </a:cubicBezTo>
                  <a:cubicBezTo>
                    <a:pt x="6813" y="3596"/>
                    <a:pt x="6543" y="4016"/>
                    <a:pt x="6217" y="4384"/>
                  </a:cubicBezTo>
                  <a:cubicBezTo>
                    <a:pt x="6068" y="4547"/>
                    <a:pt x="5918" y="4710"/>
                    <a:pt x="5755" y="4843"/>
                  </a:cubicBezTo>
                  <a:cubicBezTo>
                    <a:pt x="5553" y="4993"/>
                    <a:pt x="5292" y="5104"/>
                    <a:pt x="5048" y="5185"/>
                  </a:cubicBezTo>
                  <a:cubicBezTo>
                    <a:pt x="4739" y="5280"/>
                    <a:pt x="4426" y="5319"/>
                    <a:pt x="4114" y="5400"/>
                  </a:cubicBezTo>
                  <a:cubicBezTo>
                    <a:pt x="3788" y="5482"/>
                    <a:pt x="3501" y="5631"/>
                    <a:pt x="3218" y="5794"/>
                  </a:cubicBezTo>
                  <a:cubicBezTo>
                    <a:pt x="3068" y="5876"/>
                    <a:pt x="2918" y="5944"/>
                    <a:pt x="2785" y="6065"/>
                  </a:cubicBezTo>
                  <a:lnTo>
                    <a:pt x="2892" y="5918"/>
                  </a:lnTo>
                  <a:cubicBezTo>
                    <a:pt x="3081" y="5687"/>
                    <a:pt x="3257" y="5413"/>
                    <a:pt x="3501" y="5237"/>
                  </a:cubicBezTo>
                  <a:cubicBezTo>
                    <a:pt x="3680" y="5117"/>
                    <a:pt x="3869" y="5048"/>
                    <a:pt x="4058" y="4967"/>
                  </a:cubicBezTo>
                  <a:cubicBezTo>
                    <a:pt x="4397" y="4804"/>
                    <a:pt x="4752" y="4654"/>
                    <a:pt x="5065" y="4452"/>
                  </a:cubicBezTo>
                  <a:cubicBezTo>
                    <a:pt x="5524" y="4140"/>
                    <a:pt x="5879" y="3703"/>
                    <a:pt x="6367" y="3420"/>
                  </a:cubicBezTo>
                  <a:cubicBezTo>
                    <a:pt x="6693" y="3244"/>
                    <a:pt x="7032" y="3081"/>
                    <a:pt x="7370" y="2932"/>
                  </a:cubicBezTo>
                  <a:cubicBezTo>
                    <a:pt x="7439" y="2906"/>
                    <a:pt x="7533" y="2876"/>
                    <a:pt x="7601" y="2837"/>
                  </a:cubicBezTo>
                  <a:close/>
                  <a:moveTo>
                    <a:pt x="2215" y="7123"/>
                  </a:moveTo>
                  <a:cubicBezTo>
                    <a:pt x="2472" y="6377"/>
                    <a:pt x="2593" y="5537"/>
                    <a:pt x="2606" y="4749"/>
                  </a:cubicBezTo>
                  <a:cubicBezTo>
                    <a:pt x="2622" y="4111"/>
                    <a:pt x="2541" y="3502"/>
                    <a:pt x="2703" y="2876"/>
                  </a:cubicBezTo>
                  <a:cubicBezTo>
                    <a:pt x="2837" y="2401"/>
                    <a:pt x="3111" y="1968"/>
                    <a:pt x="3394" y="1574"/>
                  </a:cubicBezTo>
                  <a:cubicBezTo>
                    <a:pt x="3488" y="1424"/>
                    <a:pt x="3625" y="1303"/>
                    <a:pt x="3720" y="1153"/>
                  </a:cubicBezTo>
                  <a:cubicBezTo>
                    <a:pt x="3746" y="1098"/>
                    <a:pt x="3775" y="1046"/>
                    <a:pt x="3801" y="991"/>
                  </a:cubicBezTo>
                  <a:cubicBezTo>
                    <a:pt x="3814" y="978"/>
                    <a:pt x="3843" y="922"/>
                    <a:pt x="3827" y="935"/>
                  </a:cubicBezTo>
                  <a:cubicBezTo>
                    <a:pt x="3420" y="1981"/>
                    <a:pt x="3192" y="3107"/>
                    <a:pt x="3055" y="4221"/>
                  </a:cubicBezTo>
                  <a:cubicBezTo>
                    <a:pt x="3029" y="4452"/>
                    <a:pt x="3081" y="4697"/>
                    <a:pt x="3055" y="4925"/>
                  </a:cubicBezTo>
                  <a:cubicBezTo>
                    <a:pt x="3000" y="5198"/>
                    <a:pt x="2866" y="5442"/>
                    <a:pt x="2769" y="5700"/>
                  </a:cubicBezTo>
                  <a:cubicBezTo>
                    <a:pt x="2661" y="6012"/>
                    <a:pt x="2606" y="6325"/>
                    <a:pt x="2498" y="6634"/>
                  </a:cubicBezTo>
                  <a:close/>
                  <a:moveTo>
                    <a:pt x="1684" y="8168"/>
                  </a:moveTo>
                  <a:cubicBezTo>
                    <a:pt x="2215" y="7585"/>
                    <a:pt x="2837" y="7028"/>
                    <a:pt x="3518" y="6608"/>
                  </a:cubicBezTo>
                  <a:cubicBezTo>
                    <a:pt x="3801" y="6433"/>
                    <a:pt x="4127" y="6283"/>
                    <a:pt x="4426" y="6120"/>
                  </a:cubicBezTo>
                  <a:cubicBezTo>
                    <a:pt x="4804" y="5918"/>
                    <a:pt x="5159" y="5644"/>
                    <a:pt x="5566" y="5524"/>
                  </a:cubicBezTo>
                  <a:cubicBezTo>
                    <a:pt x="5849" y="5456"/>
                    <a:pt x="6107" y="5456"/>
                    <a:pt x="6393" y="5456"/>
                  </a:cubicBezTo>
                  <a:cubicBezTo>
                    <a:pt x="6595" y="5456"/>
                    <a:pt x="6826" y="5332"/>
                    <a:pt x="7045" y="5374"/>
                  </a:cubicBezTo>
                  <a:cubicBezTo>
                    <a:pt x="7071" y="5374"/>
                    <a:pt x="6989" y="5387"/>
                    <a:pt x="6963" y="5400"/>
                  </a:cubicBezTo>
                  <a:cubicBezTo>
                    <a:pt x="6908" y="5413"/>
                    <a:pt x="6869" y="5429"/>
                    <a:pt x="6813" y="5442"/>
                  </a:cubicBezTo>
                  <a:cubicBezTo>
                    <a:pt x="6693" y="5511"/>
                    <a:pt x="6569" y="5576"/>
                    <a:pt x="6432" y="5644"/>
                  </a:cubicBezTo>
                  <a:cubicBezTo>
                    <a:pt x="6055" y="5863"/>
                    <a:pt x="5674" y="6065"/>
                    <a:pt x="5322" y="6325"/>
                  </a:cubicBezTo>
                  <a:cubicBezTo>
                    <a:pt x="5065" y="6501"/>
                    <a:pt x="4765" y="6621"/>
                    <a:pt x="4495" y="6771"/>
                  </a:cubicBezTo>
                  <a:cubicBezTo>
                    <a:pt x="3843" y="7110"/>
                    <a:pt x="3163" y="7423"/>
                    <a:pt x="2541" y="7791"/>
                  </a:cubicBezTo>
                  <a:cubicBezTo>
                    <a:pt x="2173" y="8005"/>
                    <a:pt x="1808" y="8181"/>
                    <a:pt x="1495" y="8494"/>
                  </a:cubicBezTo>
                  <a:close/>
                  <a:moveTo>
                    <a:pt x="1209" y="8914"/>
                  </a:moveTo>
                  <a:cubicBezTo>
                    <a:pt x="1466" y="8100"/>
                    <a:pt x="1534" y="7234"/>
                    <a:pt x="1521" y="6377"/>
                  </a:cubicBezTo>
                  <a:cubicBezTo>
                    <a:pt x="1521" y="5755"/>
                    <a:pt x="1482" y="5143"/>
                    <a:pt x="1577" y="4518"/>
                  </a:cubicBezTo>
                  <a:cubicBezTo>
                    <a:pt x="1658" y="4029"/>
                    <a:pt x="1808" y="3557"/>
                    <a:pt x="1971" y="3094"/>
                  </a:cubicBezTo>
                  <a:cubicBezTo>
                    <a:pt x="2023" y="2958"/>
                    <a:pt x="2091" y="2808"/>
                    <a:pt x="2160" y="2674"/>
                  </a:cubicBezTo>
                  <a:cubicBezTo>
                    <a:pt x="2186" y="2606"/>
                    <a:pt x="2199" y="2538"/>
                    <a:pt x="2228" y="2469"/>
                  </a:cubicBezTo>
                  <a:cubicBezTo>
                    <a:pt x="2241" y="2443"/>
                    <a:pt x="2254" y="2375"/>
                    <a:pt x="2254" y="2401"/>
                  </a:cubicBezTo>
                  <a:cubicBezTo>
                    <a:pt x="2322" y="2580"/>
                    <a:pt x="2280" y="2837"/>
                    <a:pt x="2267" y="3013"/>
                  </a:cubicBezTo>
                  <a:cubicBezTo>
                    <a:pt x="2254" y="3420"/>
                    <a:pt x="2186" y="3827"/>
                    <a:pt x="2160" y="4247"/>
                  </a:cubicBezTo>
                  <a:cubicBezTo>
                    <a:pt x="2117" y="5061"/>
                    <a:pt x="2160" y="5876"/>
                    <a:pt x="2036" y="6677"/>
                  </a:cubicBezTo>
                  <a:cubicBezTo>
                    <a:pt x="1928" y="7302"/>
                    <a:pt x="1603" y="7872"/>
                    <a:pt x="1466" y="8494"/>
                  </a:cubicBezTo>
                  <a:close/>
                  <a:moveTo>
                    <a:pt x="505" y="10354"/>
                  </a:moveTo>
                  <a:lnTo>
                    <a:pt x="463" y="10341"/>
                  </a:lnTo>
                  <a:cubicBezTo>
                    <a:pt x="652" y="9647"/>
                    <a:pt x="639" y="8712"/>
                    <a:pt x="489" y="8005"/>
                  </a:cubicBezTo>
                  <a:cubicBezTo>
                    <a:pt x="313" y="7178"/>
                    <a:pt x="0" y="6406"/>
                    <a:pt x="219" y="5563"/>
                  </a:cubicBezTo>
                  <a:cubicBezTo>
                    <a:pt x="287" y="5319"/>
                    <a:pt x="437" y="5104"/>
                    <a:pt x="531" y="4873"/>
                  </a:cubicBezTo>
                  <a:cubicBezTo>
                    <a:pt x="639" y="4599"/>
                    <a:pt x="694" y="4316"/>
                    <a:pt x="775" y="4029"/>
                  </a:cubicBezTo>
                  <a:cubicBezTo>
                    <a:pt x="844" y="3827"/>
                    <a:pt x="896" y="3622"/>
                    <a:pt x="1007" y="3433"/>
                  </a:cubicBezTo>
                  <a:cubicBezTo>
                    <a:pt x="1033" y="3394"/>
                    <a:pt x="1046" y="3365"/>
                    <a:pt x="1075" y="3326"/>
                  </a:cubicBezTo>
                  <a:cubicBezTo>
                    <a:pt x="1075" y="3313"/>
                    <a:pt x="1101" y="3257"/>
                    <a:pt x="1114" y="3270"/>
                  </a:cubicBezTo>
                  <a:cubicBezTo>
                    <a:pt x="1183" y="3378"/>
                    <a:pt x="1114" y="3690"/>
                    <a:pt x="1101" y="3814"/>
                  </a:cubicBezTo>
                  <a:cubicBezTo>
                    <a:pt x="1033" y="4260"/>
                    <a:pt x="994" y="4697"/>
                    <a:pt x="964" y="5143"/>
                  </a:cubicBezTo>
                  <a:cubicBezTo>
                    <a:pt x="951" y="5413"/>
                    <a:pt x="951" y="5687"/>
                    <a:pt x="912" y="5957"/>
                  </a:cubicBezTo>
                  <a:cubicBezTo>
                    <a:pt x="883" y="6201"/>
                    <a:pt x="831" y="6433"/>
                    <a:pt x="831" y="6677"/>
                  </a:cubicBezTo>
                  <a:cubicBezTo>
                    <a:pt x="831" y="7084"/>
                    <a:pt x="870" y="7491"/>
                    <a:pt x="896" y="7898"/>
                  </a:cubicBezTo>
                  <a:cubicBezTo>
                    <a:pt x="912" y="8279"/>
                    <a:pt x="857" y="8670"/>
                    <a:pt x="815" y="9051"/>
                  </a:cubicBezTo>
                  <a:cubicBezTo>
                    <a:pt x="789" y="9350"/>
                    <a:pt x="652" y="9634"/>
                    <a:pt x="587" y="9933"/>
                  </a:cubicBezTo>
                  <a:cubicBezTo>
                    <a:pt x="544" y="10054"/>
                    <a:pt x="544" y="10191"/>
                    <a:pt x="531" y="10314"/>
                  </a:cubicBezTo>
                  <a:cubicBezTo>
                    <a:pt x="857" y="10015"/>
                    <a:pt x="1101" y="9634"/>
                    <a:pt x="1427" y="9337"/>
                  </a:cubicBezTo>
                  <a:cubicBezTo>
                    <a:pt x="1834" y="8956"/>
                    <a:pt x="2361" y="8738"/>
                    <a:pt x="2811" y="8426"/>
                  </a:cubicBezTo>
                  <a:cubicBezTo>
                    <a:pt x="3312" y="8087"/>
                    <a:pt x="3720" y="7709"/>
                    <a:pt x="4289" y="7478"/>
                  </a:cubicBezTo>
                  <a:cubicBezTo>
                    <a:pt x="4752" y="7273"/>
                    <a:pt x="5309" y="7247"/>
                    <a:pt x="5810" y="7178"/>
                  </a:cubicBezTo>
                  <a:cubicBezTo>
                    <a:pt x="5999" y="7152"/>
                    <a:pt x="6188" y="7139"/>
                    <a:pt x="6380" y="7084"/>
                  </a:cubicBezTo>
                  <a:cubicBezTo>
                    <a:pt x="6432" y="7071"/>
                    <a:pt x="6488" y="7042"/>
                    <a:pt x="6556" y="7042"/>
                  </a:cubicBezTo>
                  <a:cubicBezTo>
                    <a:pt x="6582" y="7028"/>
                    <a:pt x="6664" y="7015"/>
                    <a:pt x="6637" y="7042"/>
                  </a:cubicBezTo>
                  <a:cubicBezTo>
                    <a:pt x="6624" y="7071"/>
                    <a:pt x="6462" y="7110"/>
                    <a:pt x="6449" y="7110"/>
                  </a:cubicBezTo>
                  <a:cubicBezTo>
                    <a:pt x="6338" y="7139"/>
                    <a:pt x="6217" y="7165"/>
                    <a:pt x="6107" y="7221"/>
                  </a:cubicBezTo>
                  <a:cubicBezTo>
                    <a:pt x="5700" y="7367"/>
                    <a:pt x="5322" y="7598"/>
                    <a:pt x="4941" y="7791"/>
                  </a:cubicBezTo>
                  <a:cubicBezTo>
                    <a:pt x="4576" y="7966"/>
                    <a:pt x="4182" y="8155"/>
                    <a:pt x="3843" y="8387"/>
                  </a:cubicBezTo>
                  <a:cubicBezTo>
                    <a:pt x="3312" y="8768"/>
                    <a:pt x="2837" y="9269"/>
                    <a:pt x="2267" y="9582"/>
                  </a:cubicBezTo>
                  <a:cubicBezTo>
                    <a:pt x="1697" y="9907"/>
                    <a:pt x="896" y="9907"/>
                    <a:pt x="463" y="104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2"/>
            <p:cNvSpPr/>
            <p:nvPr/>
          </p:nvSpPr>
          <p:spPr>
            <a:xfrm>
              <a:off x="744575" y="552147"/>
              <a:ext cx="1181466" cy="1790151"/>
            </a:xfrm>
            <a:custGeom>
              <a:avLst/>
              <a:gdLst/>
              <a:ahLst/>
              <a:cxnLst/>
              <a:rect l="l" t="t" r="r" b="b"/>
              <a:pathLst>
                <a:path w="7667" h="11617" extrusionOk="0">
                  <a:moveTo>
                    <a:pt x="2293" y="2348"/>
                  </a:moveTo>
                  <a:lnTo>
                    <a:pt x="2293" y="2348"/>
                  </a:lnTo>
                  <a:cubicBezTo>
                    <a:pt x="2293" y="2349"/>
                    <a:pt x="2293" y="2350"/>
                    <a:pt x="2293" y="2351"/>
                  </a:cubicBezTo>
                  <a:lnTo>
                    <a:pt x="2293" y="2351"/>
                  </a:lnTo>
                  <a:cubicBezTo>
                    <a:pt x="2293" y="2350"/>
                    <a:pt x="2293" y="2349"/>
                    <a:pt x="2293" y="2348"/>
                  </a:cubicBezTo>
                  <a:close/>
                  <a:moveTo>
                    <a:pt x="7666" y="2742"/>
                  </a:moveTo>
                  <a:cubicBezTo>
                    <a:pt x="7660" y="2749"/>
                    <a:pt x="7657" y="2752"/>
                    <a:pt x="7653" y="2755"/>
                  </a:cubicBezTo>
                  <a:cubicBezTo>
                    <a:pt x="7666" y="2755"/>
                    <a:pt x="7666" y="2742"/>
                    <a:pt x="7666" y="2742"/>
                  </a:cubicBezTo>
                  <a:close/>
                  <a:moveTo>
                    <a:pt x="7653" y="2755"/>
                  </a:moveTo>
                  <a:lnTo>
                    <a:pt x="7653" y="2755"/>
                  </a:lnTo>
                  <a:cubicBezTo>
                    <a:pt x="7643" y="2766"/>
                    <a:pt x="7630" y="2768"/>
                    <a:pt x="7626" y="2775"/>
                  </a:cubicBezTo>
                  <a:lnTo>
                    <a:pt x="7626" y="2775"/>
                  </a:lnTo>
                  <a:cubicBezTo>
                    <a:pt x="7631" y="2773"/>
                    <a:pt x="7636" y="2770"/>
                    <a:pt x="7640" y="2768"/>
                  </a:cubicBezTo>
                  <a:cubicBezTo>
                    <a:pt x="7647" y="2762"/>
                    <a:pt x="7650" y="2758"/>
                    <a:pt x="7653" y="2755"/>
                  </a:cubicBezTo>
                  <a:close/>
                  <a:moveTo>
                    <a:pt x="5006" y="0"/>
                  </a:moveTo>
                  <a:cubicBezTo>
                    <a:pt x="4993" y="13"/>
                    <a:pt x="4993" y="13"/>
                    <a:pt x="4993" y="26"/>
                  </a:cubicBezTo>
                  <a:cubicBezTo>
                    <a:pt x="4954" y="121"/>
                    <a:pt x="4911" y="231"/>
                    <a:pt x="4872" y="326"/>
                  </a:cubicBezTo>
                  <a:cubicBezTo>
                    <a:pt x="4775" y="515"/>
                    <a:pt x="4680" y="707"/>
                    <a:pt x="4586" y="896"/>
                  </a:cubicBezTo>
                  <a:cubicBezTo>
                    <a:pt x="4530" y="1003"/>
                    <a:pt x="4478" y="1127"/>
                    <a:pt x="4423" y="1234"/>
                  </a:cubicBezTo>
                  <a:cubicBezTo>
                    <a:pt x="4341" y="1410"/>
                    <a:pt x="4273" y="1586"/>
                    <a:pt x="4205" y="1765"/>
                  </a:cubicBezTo>
                  <a:cubicBezTo>
                    <a:pt x="4166" y="1860"/>
                    <a:pt x="4123" y="1954"/>
                    <a:pt x="4084" y="2048"/>
                  </a:cubicBezTo>
                  <a:cubicBezTo>
                    <a:pt x="4058" y="2091"/>
                    <a:pt x="4042" y="2130"/>
                    <a:pt x="4029" y="2172"/>
                  </a:cubicBezTo>
                  <a:cubicBezTo>
                    <a:pt x="3977" y="2361"/>
                    <a:pt x="3921" y="2550"/>
                    <a:pt x="3879" y="2742"/>
                  </a:cubicBezTo>
                  <a:cubicBezTo>
                    <a:pt x="3814" y="3038"/>
                    <a:pt x="3772" y="3364"/>
                    <a:pt x="3716" y="3664"/>
                  </a:cubicBezTo>
                  <a:cubicBezTo>
                    <a:pt x="3703" y="3745"/>
                    <a:pt x="3690" y="3814"/>
                    <a:pt x="3677" y="3882"/>
                  </a:cubicBezTo>
                  <a:cubicBezTo>
                    <a:pt x="3664" y="3908"/>
                    <a:pt x="3635" y="3947"/>
                    <a:pt x="3622" y="3989"/>
                  </a:cubicBezTo>
                  <a:cubicBezTo>
                    <a:pt x="3570" y="4110"/>
                    <a:pt x="3514" y="4234"/>
                    <a:pt x="3472" y="4341"/>
                  </a:cubicBezTo>
                  <a:cubicBezTo>
                    <a:pt x="3420" y="4478"/>
                    <a:pt x="3364" y="4598"/>
                    <a:pt x="3309" y="4735"/>
                  </a:cubicBezTo>
                  <a:cubicBezTo>
                    <a:pt x="3309" y="4735"/>
                    <a:pt x="3309" y="4748"/>
                    <a:pt x="3296" y="4761"/>
                  </a:cubicBezTo>
                  <a:cubicBezTo>
                    <a:pt x="3146" y="5142"/>
                    <a:pt x="2983" y="5536"/>
                    <a:pt x="2795" y="5917"/>
                  </a:cubicBezTo>
                  <a:cubicBezTo>
                    <a:pt x="2795" y="5917"/>
                    <a:pt x="2795" y="5930"/>
                    <a:pt x="2781" y="5943"/>
                  </a:cubicBezTo>
                  <a:cubicBezTo>
                    <a:pt x="2768" y="5983"/>
                    <a:pt x="2739" y="6038"/>
                    <a:pt x="2713" y="6080"/>
                  </a:cubicBezTo>
                  <a:cubicBezTo>
                    <a:pt x="2700" y="6119"/>
                    <a:pt x="2674" y="6162"/>
                    <a:pt x="2658" y="6201"/>
                  </a:cubicBezTo>
                  <a:cubicBezTo>
                    <a:pt x="2576" y="6337"/>
                    <a:pt x="2511" y="6471"/>
                    <a:pt x="2430" y="6608"/>
                  </a:cubicBezTo>
                  <a:cubicBezTo>
                    <a:pt x="2482" y="6471"/>
                    <a:pt x="2537" y="6351"/>
                    <a:pt x="2576" y="6214"/>
                  </a:cubicBezTo>
                  <a:cubicBezTo>
                    <a:pt x="2645" y="6038"/>
                    <a:pt x="2687" y="5849"/>
                    <a:pt x="2726" y="5657"/>
                  </a:cubicBezTo>
                  <a:cubicBezTo>
                    <a:pt x="2755" y="5523"/>
                    <a:pt x="2768" y="5400"/>
                    <a:pt x="2781" y="5266"/>
                  </a:cubicBezTo>
                  <a:cubicBezTo>
                    <a:pt x="2795" y="4953"/>
                    <a:pt x="2795" y="4641"/>
                    <a:pt x="2821" y="4328"/>
                  </a:cubicBezTo>
                  <a:cubicBezTo>
                    <a:pt x="2837" y="4178"/>
                    <a:pt x="2850" y="4015"/>
                    <a:pt x="2876" y="3853"/>
                  </a:cubicBezTo>
                  <a:cubicBezTo>
                    <a:pt x="2931" y="3488"/>
                    <a:pt x="3026" y="3107"/>
                    <a:pt x="3081" y="2742"/>
                  </a:cubicBezTo>
                  <a:cubicBezTo>
                    <a:pt x="3120" y="2550"/>
                    <a:pt x="3133" y="2348"/>
                    <a:pt x="3176" y="2143"/>
                  </a:cubicBezTo>
                  <a:cubicBezTo>
                    <a:pt x="3202" y="2022"/>
                    <a:pt x="3228" y="1886"/>
                    <a:pt x="3270" y="1765"/>
                  </a:cubicBezTo>
                  <a:cubicBezTo>
                    <a:pt x="3283" y="1736"/>
                    <a:pt x="3296" y="1710"/>
                    <a:pt x="3296" y="1697"/>
                  </a:cubicBezTo>
                  <a:lnTo>
                    <a:pt x="3296" y="1697"/>
                  </a:lnTo>
                  <a:cubicBezTo>
                    <a:pt x="3283" y="1723"/>
                    <a:pt x="3270" y="1749"/>
                    <a:pt x="3244" y="1778"/>
                  </a:cubicBezTo>
                  <a:cubicBezTo>
                    <a:pt x="3202" y="1899"/>
                    <a:pt x="3176" y="2022"/>
                    <a:pt x="3146" y="2143"/>
                  </a:cubicBezTo>
                  <a:cubicBezTo>
                    <a:pt x="3120" y="2348"/>
                    <a:pt x="3094" y="2537"/>
                    <a:pt x="3065" y="2742"/>
                  </a:cubicBezTo>
                  <a:cubicBezTo>
                    <a:pt x="3000" y="3107"/>
                    <a:pt x="2918" y="3475"/>
                    <a:pt x="2850" y="3853"/>
                  </a:cubicBezTo>
                  <a:cubicBezTo>
                    <a:pt x="2837" y="4015"/>
                    <a:pt x="2808" y="4165"/>
                    <a:pt x="2795" y="4328"/>
                  </a:cubicBezTo>
                  <a:cubicBezTo>
                    <a:pt x="2768" y="4641"/>
                    <a:pt x="2768" y="4953"/>
                    <a:pt x="2739" y="5266"/>
                  </a:cubicBezTo>
                  <a:cubicBezTo>
                    <a:pt x="2739" y="5387"/>
                    <a:pt x="2726" y="5523"/>
                    <a:pt x="2700" y="5657"/>
                  </a:cubicBezTo>
                  <a:cubicBezTo>
                    <a:pt x="2658" y="5849"/>
                    <a:pt x="2619" y="6025"/>
                    <a:pt x="2550" y="6214"/>
                  </a:cubicBezTo>
                  <a:cubicBezTo>
                    <a:pt x="2511" y="6351"/>
                    <a:pt x="2456" y="6487"/>
                    <a:pt x="2413" y="6608"/>
                  </a:cubicBezTo>
                  <a:cubicBezTo>
                    <a:pt x="2387" y="6650"/>
                    <a:pt x="2374" y="6702"/>
                    <a:pt x="2361" y="6745"/>
                  </a:cubicBezTo>
                  <a:cubicBezTo>
                    <a:pt x="2130" y="7152"/>
                    <a:pt x="1899" y="7559"/>
                    <a:pt x="1681" y="7966"/>
                  </a:cubicBezTo>
                  <a:cubicBezTo>
                    <a:pt x="1697" y="7897"/>
                    <a:pt x="1710" y="7816"/>
                    <a:pt x="1723" y="7735"/>
                  </a:cubicBezTo>
                  <a:cubicBezTo>
                    <a:pt x="1736" y="7709"/>
                    <a:pt x="1736" y="7666"/>
                    <a:pt x="1749" y="7640"/>
                  </a:cubicBezTo>
                  <a:cubicBezTo>
                    <a:pt x="1762" y="7477"/>
                    <a:pt x="1791" y="7314"/>
                    <a:pt x="1804" y="7152"/>
                  </a:cubicBezTo>
                  <a:cubicBezTo>
                    <a:pt x="1818" y="6865"/>
                    <a:pt x="1831" y="6595"/>
                    <a:pt x="1844" y="6308"/>
                  </a:cubicBezTo>
                  <a:cubicBezTo>
                    <a:pt x="1860" y="5657"/>
                    <a:pt x="1844" y="5006"/>
                    <a:pt x="1886" y="4354"/>
                  </a:cubicBezTo>
                  <a:cubicBezTo>
                    <a:pt x="1886" y="4208"/>
                    <a:pt x="1912" y="4058"/>
                    <a:pt x="1954" y="3921"/>
                  </a:cubicBezTo>
                  <a:cubicBezTo>
                    <a:pt x="2006" y="3703"/>
                    <a:pt x="2088" y="3501"/>
                    <a:pt x="2143" y="3283"/>
                  </a:cubicBezTo>
                  <a:cubicBezTo>
                    <a:pt x="2169" y="3162"/>
                    <a:pt x="2199" y="3038"/>
                    <a:pt x="2225" y="2918"/>
                  </a:cubicBezTo>
                  <a:cubicBezTo>
                    <a:pt x="2251" y="2727"/>
                    <a:pt x="2280" y="2539"/>
                    <a:pt x="2293" y="2351"/>
                  </a:cubicBezTo>
                  <a:lnTo>
                    <a:pt x="2293" y="2351"/>
                  </a:lnTo>
                  <a:cubicBezTo>
                    <a:pt x="2291" y="2363"/>
                    <a:pt x="2280" y="2375"/>
                    <a:pt x="2280" y="2387"/>
                  </a:cubicBezTo>
                  <a:cubicBezTo>
                    <a:pt x="2251" y="2563"/>
                    <a:pt x="2238" y="2742"/>
                    <a:pt x="2212" y="2905"/>
                  </a:cubicBezTo>
                  <a:cubicBezTo>
                    <a:pt x="2186" y="3038"/>
                    <a:pt x="2156" y="3162"/>
                    <a:pt x="2130" y="3283"/>
                  </a:cubicBezTo>
                  <a:cubicBezTo>
                    <a:pt x="2062" y="3501"/>
                    <a:pt x="1993" y="3703"/>
                    <a:pt x="1941" y="3921"/>
                  </a:cubicBezTo>
                  <a:cubicBezTo>
                    <a:pt x="1899" y="4058"/>
                    <a:pt x="1873" y="4208"/>
                    <a:pt x="1860" y="4354"/>
                  </a:cubicBezTo>
                  <a:cubicBezTo>
                    <a:pt x="1818" y="5006"/>
                    <a:pt x="1818" y="5657"/>
                    <a:pt x="1804" y="6308"/>
                  </a:cubicBezTo>
                  <a:cubicBezTo>
                    <a:pt x="1791" y="6582"/>
                    <a:pt x="1778" y="6865"/>
                    <a:pt x="1762" y="7139"/>
                  </a:cubicBezTo>
                  <a:cubicBezTo>
                    <a:pt x="1749" y="7301"/>
                    <a:pt x="1723" y="7477"/>
                    <a:pt x="1710" y="7640"/>
                  </a:cubicBezTo>
                  <a:cubicBezTo>
                    <a:pt x="1681" y="7748"/>
                    <a:pt x="1668" y="7871"/>
                    <a:pt x="1642" y="7979"/>
                  </a:cubicBezTo>
                  <a:cubicBezTo>
                    <a:pt x="1629" y="8018"/>
                    <a:pt x="1616" y="8060"/>
                    <a:pt x="1616" y="8086"/>
                  </a:cubicBezTo>
                  <a:cubicBezTo>
                    <a:pt x="1599" y="8099"/>
                    <a:pt x="1599" y="8116"/>
                    <a:pt x="1586" y="8129"/>
                  </a:cubicBezTo>
                  <a:cubicBezTo>
                    <a:pt x="1505" y="8291"/>
                    <a:pt x="1410" y="8454"/>
                    <a:pt x="1316" y="8630"/>
                  </a:cubicBezTo>
                  <a:cubicBezTo>
                    <a:pt x="1192" y="8848"/>
                    <a:pt x="1085" y="9076"/>
                    <a:pt x="964" y="9295"/>
                  </a:cubicBezTo>
                  <a:cubicBezTo>
                    <a:pt x="841" y="9539"/>
                    <a:pt x="720" y="9796"/>
                    <a:pt x="596" y="10040"/>
                  </a:cubicBezTo>
                  <a:cubicBezTo>
                    <a:pt x="596" y="10053"/>
                    <a:pt x="583" y="10070"/>
                    <a:pt x="583" y="10096"/>
                  </a:cubicBezTo>
                  <a:cubicBezTo>
                    <a:pt x="583" y="10053"/>
                    <a:pt x="596" y="10027"/>
                    <a:pt x="609" y="10001"/>
                  </a:cubicBezTo>
                  <a:lnTo>
                    <a:pt x="609" y="9988"/>
                  </a:lnTo>
                  <a:cubicBezTo>
                    <a:pt x="639" y="9891"/>
                    <a:pt x="652" y="9809"/>
                    <a:pt x="665" y="9715"/>
                  </a:cubicBezTo>
                  <a:cubicBezTo>
                    <a:pt x="691" y="9607"/>
                    <a:pt x="704" y="9513"/>
                    <a:pt x="720" y="9402"/>
                  </a:cubicBezTo>
                  <a:cubicBezTo>
                    <a:pt x="772" y="9093"/>
                    <a:pt x="814" y="8767"/>
                    <a:pt x="827" y="8441"/>
                  </a:cubicBezTo>
                  <a:cubicBezTo>
                    <a:pt x="854" y="8129"/>
                    <a:pt x="841" y="7803"/>
                    <a:pt x="814" y="7477"/>
                  </a:cubicBezTo>
                  <a:cubicBezTo>
                    <a:pt x="801" y="7396"/>
                    <a:pt x="785" y="7301"/>
                    <a:pt x="772" y="7220"/>
                  </a:cubicBezTo>
                  <a:cubicBezTo>
                    <a:pt x="733" y="7015"/>
                    <a:pt x="691" y="6826"/>
                    <a:pt x="665" y="6621"/>
                  </a:cubicBezTo>
                  <a:cubicBezTo>
                    <a:pt x="639" y="6432"/>
                    <a:pt x="609" y="6243"/>
                    <a:pt x="596" y="6051"/>
                  </a:cubicBezTo>
                  <a:cubicBezTo>
                    <a:pt x="583" y="5862"/>
                    <a:pt x="583" y="5657"/>
                    <a:pt x="583" y="5468"/>
                  </a:cubicBezTo>
                  <a:cubicBezTo>
                    <a:pt x="596" y="5331"/>
                    <a:pt x="596" y="5211"/>
                    <a:pt x="622" y="5074"/>
                  </a:cubicBezTo>
                  <a:cubicBezTo>
                    <a:pt x="639" y="4940"/>
                    <a:pt x="665" y="4817"/>
                    <a:pt x="704" y="4680"/>
                  </a:cubicBezTo>
                  <a:cubicBezTo>
                    <a:pt x="801" y="4397"/>
                    <a:pt x="922" y="4126"/>
                    <a:pt x="990" y="3853"/>
                  </a:cubicBezTo>
                  <a:cubicBezTo>
                    <a:pt x="1029" y="3690"/>
                    <a:pt x="1072" y="3514"/>
                    <a:pt x="1072" y="3338"/>
                  </a:cubicBezTo>
                  <a:lnTo>
                    <a:pt x="1072" y="3338"/>
                  </a:lnTo>
                  <a:cubicBezTo>
                    <a:pt x="1072" y="3338"/>
                    <a:pt x="1072" y="3351"/>
                    <a:pt x="1059" y="3351"/>
                  </a:cubicBezTo>
                  <a:lnTo>
                    <a:pt x="1059" y="3364"/>
                  </a:lnTo>
                  <a:cubicBezTo>
                    <a:pt x="1046" y="3527"/>
                    <a:pt x="1016" y="3690"/>
                    <a:pt x="977" y="3840"/>
                  </a:cubicBezTo>
                  <a:cubicBezTo>
                    <a:pt x="896" y="4126"/>
                    <a:pt x="772" y="4383"/>
                    <a:pt x="691" y="4680"/>
                  </a:cubicBezTo>
                  <a:cubicBezTo>
                    <a:pt x="652" y="4804"/>
                    <a:pt x="609" y="4940"/>
                    <a:pt x="596" y="5074"/>
                  </a:cubicBezTo>
                  <a:cubicBezTo>
                    <a:pt x="570" y="5198"/>
                    <a:pt x="557" y="5331"/>
                    <a:pt x="557" y="5468"/>
                  </a:cubicBezTo>
                  <a:cubicBezTo>
                    <a:pt x="557" y="5657"/>
                    <a:pt x="557" y="5862"/>
                    <a:pt x="570" y="6051"/>
                  </a:cubicBezTo>
                  <a:cubicBezTo>
                    <a:pt x="583" y="6243"/>
                    <a:pt x="596" y="6445"/>
                    <a:pt x="639" y="6634"/>
                  </a:cubicBezTo>
                  <a:cubicBezTo>
                    <a:pt x="665" y="6826"/>
                    <a:pt x="704" y="7028"/>
                    <a:pt x="746" y="7220"/>
                  </a:cubicBezTo>
                  <a:cubicBezTo>
                    <a:pt x="759" y="7314"/>
                    <a:pt x="772" y="7396"/>
                    <a:pt x="772" y="7477"/>
                  </a:cubicBezTo>
                  <a:cubicBezTo>
                    <a:pt x="814" y="7803"/>
                    <a:pt x="814" y="8129"/>
                    <a:pt x="801" y="8441"/>
                  </a:cubicBezTo>
                  <a:cubicBezTo>
                    <a:pt x="785" y="8767"/>
                    <a:pt x="746" y="9076"/>
                    <a:pt x="691" y="9402"/>
                  </a:cubicBezTo>
                  <a:cubicBezTo>
                    <a:pt x="665" y="9594"/>
                    <a:pt x="639" y="9796"/>
                    <a:pt x="583" y="9988"/>
                  </a:cubicBezTo>
                  <a:cubicBezTo>
                    <a:pt x="570" y="10053"/>
                    <a:pt x="557" y="10122"/>
                    <a:pt x="528" y="10190"/>
                  </a:cubicBezTo>
                  <a:cubicBezTo>
                    <a:pt x="515" y="10216"/>
                    <a:pt x="502" y="10259"/>
                    <a:pt x="489" y="10285"/>
                  </a:cubicBezTo>
                  <a:cubicBezTo>
                    <a:pt x="489" y="10298"/>
                    <a:pt x="476" y="10314"/>
                    <a:pt x="476" y="10327"/>
                  </a:cubicBezTo>
                  <a:cubicBezTo>
                    <a:pt x="459" y="10340"/>
                    <a:pt x="459" y="10340"/>
                    <a:pt x="446" y="10340"/>
                  </a:cubicBezTo>
                  <a:lnTo>
                    <a:pt x="459" y="10340"/>
                  </a:lnTo>
                  <a:cubicBezTo>
                    <a:pt x="352" y="10584"/>
                    <a:pt x="258" y="10828"/>
                    <a:pt x="163" y="11086"/>
                  </a:cubicBezTo>
                  <a:cubicBezTo>
                    <a:pt x="108" y="11236"/>
                    <a:pt x="52" y="11398"/>
                    <a:pt x="13" y="11561"/>
                  </a:cubicBezTo>
                  <a:cubicBezTo>
                    <a:pt x="0" y="11574"/>
                    <a:pt x="13" y="11600"/>
                    <a:pt x="39" y="11617"/>
                  </a:cubicBezTo>
                  <a:cubicBezTo>
                    <a:pt x="69" y="11617"/>
                    <a:pt x="95" y="11600"/>
                    <a:pt x="95" y="11587"/>
                  </a:cubicBezTo>
                  <a:cubicBezTo>
                    <a:pt x="163" y="11437"/>
                    <a:pt x="215" y="11291"/>
                    <a:pt x="284" y="11141"/>
                  </a:cubicBezTo>
                  <a:cubicBezTo>
                    <a:pt x="407" y="10815"/>
                    <a:pt x="541" y="10516"/>
                    <a:pt x="678" y="10203"/>
                  </a:cubicBezTo>
                  <a:lnTo>
                    <a:pt x="691" y="10190"/>
                  </a:lnTo>
                  <a:cubicBezTo>
                    <a:pt x="720" y="10177"/>
                    <a:pt x="746" y="10151"/>
                    <a:pt x="759" y="10135"/>
                  </a:cubicBezTo>
                  <a:cubicBezTo>
                    <a:pt x="1166" y="9838"/>
                    <a:pt x="1547" y="9526"/>
                    <a:pt x="1967" y="9255"/>
                  </a:cubicBezTo>
                  <a:cubicBezTo>
                    <a:pt x="2088" y="9174"/>
                    <a:pt x="2212" y="9093"/>
                    <a:pt x="2348" y="9011"/>
                  </a:cubicBezTo>
                  <a:cubicBezTo>
                    <a:pt x="2850" y="8712"/>
                    <a:pt x="3364" y="8425"/>
                    <a:pt x="3866" y="8099"/>
                  </a:cubicBezTo>
                  <a:cubicBezTo>
                    <a:pt x="4097" y="7953"/>
                    <a:pt x="4315" y="7774"/>
                    <a:pt x="4530" y="7611"/>
                  </a:cubicBezTo>
                  <a:cubicBezTo>
                    <a:pt x="4628" y="7546"/>
                    <a:pt x="4735" y="7477"/>
                    <a:pt x="4830" y="7409"/>
                  </a:cubicBezTo>
                  <a:cubicBezTo>
                    <a:pt x="4924" y="7367"/>
                    <a:pt x="5006" y="7328"/>
                    <a:pt x="5100" y="7314"/>
                  </a:cubicBezTo>
                  <a:cubicBezTo>
                    <a:pt x="5331" y="7259"/>
                    <a:pt x="5563" y="7259"/>
                    <a:pt x="5794" y="7204"/>
                  </a:cubicBezTo>
                  <a:cubicBezTo>
                    <a:pt x="5970" y="7165"/>
                    <a:pt x="6146" y="7109"/>
                    <a:pt x="6308" y="7028"/>
                  </a:cubicBezTo>
                  <a:lnTo>
                    <a:pt x="6308" y="7028"/>
                  </a:lnTo>
                  <a:cubicBezTo>
                    <a:pt x="6282" y="7041"/>
                    <a:pt x="6256" y="7041"/>
                    <a:pt x="6240" y="7041"/>
                  </a:cubicBezTo>
                  <a:cubicBezTo>
                    <a:pt x="6094" y="7109"/>
                    <a:pt x="5944" y="7152"/>
                    <a:pt x="5781" y="7191"/>
                  </a:cubicBezTo>
                  <a:cubicBezTo>
                    <a:pt x="5563" y="7246"/>
                    <a:pt x="5318" y="7246"/>
                    <a:pt x="5100" y="7285"/>
                  </a:cubicBezTo>
                  <a:cubicBezTo>
                    <a:pt x="5006" y="7314"/>
                    <a:pt x="4911" y="7341"/>
                    <a:pt x="4830" y="7396"/>
                  </a:cubicBezTo>
                  <a:cubicBezTo>
                    <a:pt x="4722" y="7464"/>
                    <a:pt x="4628" y="7516"/>
                    <a:pt x="4517" y="7598"/>
                  </a:cubicBezTo>
                  <a:cubicBezTo>
                    <a:pt x="4302" y="7748"/>
                    <a:pt x="4084" y="7923"/>
                    <a:pt x="3853" y="8073"/>
                  </a:cubicBezTo>
                  <a:cubicBezTo>
                    <a:pt x="3351" y="8399"/>
                    <a:pt x="2837" y="8686"/>
                    <a:pt x="2319" y="8982"/>
                  </a:cubicBezTo>
                  <a:lnTo>
                    <a:pt x="1954" y="9226"/>
                  </a:lnTo>
                  <a:cubicBezTo>
                    <a:pt x="1791" y="9337"/>
                    <a:pt x="1642" y="9444"/>
                    <a:pt x="1492" y="9552"/>
                  </a:cubicBezTo>
                  <a:cubicBezTo>
                    <a:pt x="1235" y="9744"/>
                    <a:pt x="977" y="9946"/>
                    <a:pt x="704" y="10151"/>
                  </a:cubicBezTo>
                  <a:cubicBezTo>
                    <a:pt x="720" y="10122"/>
                    <a:pt x="733" y="10096"/>
                    <a:pt x="746" y="10070"/>
                  </a:cubicBezTo>
                  <a:cubicBezTo>
                    <a:pt x="854" y="9838"/>
                    <a:pt x="964" y="9594"/>
                    <a:pt x="1085" y="9363"/>
                  </a:cubicBezTo>
                  <a:cubicBezTo>
                    <a:pt x="1261" y="9024"/>
                    <a:pt x="1436" y="8686"/>
                    <a:pt x="1629" y="8344"/>
                  </a:cubicBezTo>
                  <a:cubicBezTo>
                    <a:pt x="1655" y="8331"/>
                    <a:pt x="1681" y="8318"/>
                    <a:pt x="1710" y="8305"/>
                  </a:cubicBezTo>
                  <a:cubicBezTo>
                    <a:pt x="1831" y="8262"/>
                    <a:pt x="1925" y="8197"/>
                    <a:pt x="2023" y="8129"/>
                  </a:cubicBezTo>
                  <a:cubicBezTo>
                    <a:pt x="2130" y="8047"/>
                    <a:pt x="2225" y="7966"/>
                    <a:pt x="2319" y="7871"/>
                  </a:cubicBezTo>
                  <a:cubicBezTo>
                    <a:pt x="2443" y="7748"/>
                    <a:pt x="2563" y="7611"/>
                    <a:pt x="2700" y="7503"/>
                  </a:cubicBezTo>
                  <a:cubicBezTo>
                    <a:pt x="2768" y="7448"/>
                    <a:pt x="2850" y="7396"/>
                    <a:pt x="2918" y="7341"/>
                  </a:cubicBezTo>
                  <a:cubicBezTo>
                    <a:pt x="3107" y="7204"/>
                    <a:pt x="3296" y="7096"/>
                    <a:pt x="3488" y="6976"/>
                  </a:cubicBezTo>
                  <a:cubicBezTo>
                    <a:pt x="3583" y="6907"/>
                    <a:pt x="3677" y="6839"/>
                    <a:pt x="3772" y="6771"/>
                  </a:cubicBezTo>
                  <a:cubicBezTo>
                    <a:pt x="4003" y="6608"/>
                    <a:pt x="4221" y="6445"/>
                    <a:pt x="4436" y="6282"/>
                  </a:cubicBezTo>
                  <a:cubicBezTo>
                    <a:pt x="4573" y="6188"/>
                    <a:pt x="4722" y="6106"/>
                    <a:pt x="4856" y="6051"/>
                  </a:cubicBezTo>
                  <a:cubicBezTo>
                    <a:pt x="5074" y="5943"/>
                    <a:pt x="5305" y="5875"/>
                    <a:pt x="5537" y="5781"/>
                  </a:cubicBezTo>
                  <a:cubicBezTo>
                    <a:pt x="5768" y="5686"/>
                    <a:pt x="5983" y="5605"/>
                    <a:pt x="6214" y="5523"/>
                  </a:cubicBezTo>
                  <a:cubicBezTo>
                    <a:pt x="6377" y="5455"/>
                    <a:pt x="6527" y="5413"/>
                    <a:pt x="6676" y="5360"/>
                  </a:cubicBezTo>
                  <a:cubicBezTo>
                    <a:pt x="6784" y="5331"/>
                    <a:pt x="6891" y="5305"/>
                    <a:pt x="7002" y="5279"/>
                  </a:cubicBezTo>
                  <a:cubicBezTo>
                    <a:pt x="6960" y="5279"/>
                    <a:pt x="6934" y="5279"/>
                    <a:pt x="6891" y="5292"/>
                  </a:cubicBezTo>
                  <a:cubicBezTo>
                    <a:pt x="6826" y="5305"/>
                    <a:pt x="6745" y="5318"/>
                    <a:pt x="6676" y="5347"/>
                  </a:cubicBezTo>
                  <a:cubicBezTo>
                    <a:pt x="6514" y="5387"/>
                    <a:pt x="6364" y="5442"/>
                    <a:pt x="6214" y="5494"/>
                  </a:cubicBezTo>
                  <a:cubicBezTo>
                    <a:pt x="5983" y="5575"/>
                    <a:pt x="5752" y="5673"/>
                    <a:pt x="5524" y="5768"/>
                  </a:cubicBezTo>
                  <a:cubicBezTo>
                    <a:pt x="5292" y="5849"/>
                    <a:pt x="5061" y="5930"/>
                    <a:pt x="4843" y="6025"/>
                  </a:cubicBezTo>
                  <a:cubicBezTo>
                    <a:pt x="4709" y="6093"/>
                    <a:pt x="4560" y="6162"/>
                    <a:pt x="4423" y="6269"/>
                  </a:cubicBezTo>
                  <a:cubicBezTo>
                    <a:pt x="4205" y="6419"/>
                    <a:pt x="3990" y="6595"/>
                    <a:pt x="3758" y="6758"/>
                  </a:cubicBezTo>
                  <a:cubicBezTo>
                    <a:pt x="3664" y="6826"/>
                    <a:pt x="3570" y="6894"/>
                    <a:pt x="3472" y="6960"/>
                  </a:cubicBezTo>
                  <a:cubicBezTo>
                    <a:pt x="3283" y="7083"/>
                    <a:pt x="3094" y="7191"/>
                    <a:pt x="2902" y="7314"/>
                  </a:cubicBezTo>
                  <a:cubicBezTo>
                    <a:pt x="2821" y="7367"/>
                    <a:pt x="2755" y="7422"/>
                    <a:pt x="2674" y="7490"/>
                  </a:cubicBezTo>
                  <a:cubicBezTo>
                    <a:pt x="2524" y="7611"/>
                    <a:pt x="2374" y="7774"/>
                    <a:pt x="2225" y="7923"/>
                  </a:cubicBezTo>
                  <a:cubicBezTo>
                    <a:pt x="2156" y="7992"/>
                    <a:pt x="2088" y="8047"/>
                    <a:pt x="2006" y="8099"/>
                  </a:cubicBezTo>
                  <a:cubicBezTo>
                    <a:pt x="1912" y="8181"/>
                    <a:pt x="1818" y="8249"/>
                    <a:pt x="1710" y="8291"/>
                  </a:cubicBezTo>
                  <a:cubicBezTo>
                    <a:pt x="1681" y="8305"/>
                    <a:pt x="1668" y="8305"/>
                    <a:pt x="1642" y="8318"/>
                  </a:cubicBezTo>
                  <a:cubicBezTo>
                    <a:pt x="1697" y="8210"/>
                    <a:pt x="1749" y="8116"/>
                    <a:pt x="1818" y="8005"/>
                  </a:cubicBezTo>
                  <a:cubicBezTo>
                    <a:pt x="2156" y="7383"/>
                    <a:pt x="2511" y="6771"/>
                    <a:pt x="2837" y="6145"/>
                  </a:cubicBezTo>
                  <a:cubicBezTo>
                    <a:pt x="2876" y="6064"/>
                    <a:pt x="2918" y="5969"/>
                    <a:pt x="2957" y="5888"/>
                  </a:cubicBezTo>
                  <a:cubicBezTo>
                    <a:pt x="2970" y="5862"/>
                    <a:pt x="2983" y="5849"/>
                    <a:pt x="2983" y="5836"/>
                  </a:cubicBezTo>
                  <a:cubicBezTo>
                    <a:pt x="3039" y="5807"/>
                    <a:pt x="3081" y="5768"/>
                    <a:pt x="3133" y="5738"/>
                  </a:cubicBezTo>
                  <a:cubicBezTo>
                    <a:pt x="3433" y="5536"/>
                    <a:pt x="3703" y="5305"/>
                    <a:pt x="4029" y="5129"/>
                  </a:cubicBezTo>
                  <a:cubicBezTo>
                    <a:pt x="4110" y="5074"/>
                    <a:pt x="4192" y="5035"/>
                    <a:pt x="4286" y="5006"/>
                  </a:cubicBezTo>
                  <a:cubicBezTo>
                    <a:pt x="4423" y="4953"/>
                    <a:pt x="4560" y="4911"/>
                    <a:pt x="4693" y="4859"/>
                  </a:cubicBezTo>
                  <a:cubicBezTo>
                    <a:pt x="4856" y="4791"/>
                    <a:pt x="5035" y="4722"/>
                    <a:pt x="5198" y="4628"/>
                  </a:cubicBezTo>
                  <a:cubicBezTo>
                    <a:pt x="5374" y="4546"/>
                    <a:pt x="5524" y="4452"/>
                    <a:pt x="5670" y="4341"/>
                  </a:cubicBezTo>
                  <a:cubicBezTo>
                    <a:pt x="5794" y="4247"/>
                    <a:pt x="5901" y="4152"/>
                    <a:pt x="6012" y="4058"/>
                  </a:cubicBezTo>
                  <a:cubicBezTo>
                    <a:pt x="6269" y="3827"/>
                    <a:pt x="6501" y="3582"/>
                    <a:pt x="6758" y="3364"/>
                  </a:cubicBezTo>
                  <a:cubicBezTo>
                    <a:pt x="6878" y="3257"/>
                    <a:pt x="7015" y="3162"/>
                    <a:pt x="7152" y="3068"/>
                  </a:cubicBezTo>
                  <a:cubicBezTo>
                    <a:pt x="7298" y="2970"/>
                    <a:pt x="7461" y="2876"/>
                    <a:pt x="7624" y="2781"/>
                  </a:cubicBezTo>
                  <a:cubicBezTo>
                    <a:pt x="7624" y="2779"/>
                    <a:pt x="7625" y="2777"/>
                    <a:pt x="7626" y="2775"/>
                  </a:cubicBezTo>
                  <a:lnTo>
                    <a:pt x="7626" y="2775"/>
                  </a:lnTo>
                  <a:cubicBezTo>
                    <a:pt x="7452" y="2855"/>
                    <a:pt x="7294" y="2947"/>
                    <a:pt x="7136" y="3052"/>
                  </a:cubicBezTo>
                  <a:cubicBezTo>
                    <a:pt x="7002" y="3133"/>
                    <a:pt x="6865" y="3231"/>
                    <a:pt x="6745" y="3338"/>
                  </a:cubicBezTo>
                  <a:cubicBezTo>
                    <a:pt x="6484" y="3556"/>
                    <a:pt x="6240" y="3814"/>
                    <a:pt x="5996" y="4045"/>
                  </a:cubicBezTo>
                  <a:cubicBezTo>
                    <a:pt x="5888" y="4139"/>
                    <a:pt x="5781" y="4234"/>
                    <a:pt x="5657" y="4315"/>
                  </a:cubicBezTo>
                  <a:cubicBezTo>
                    <a:pt x="5507" y="4423"/>
                    <a:pt x="5344" y="4517"/>
                    <a:pt x="5182" y="4598"/>
                  </a:cubicBezTo>
                  <a:cubicBezTo>
                    <a:pt x="5019" y="4696"/>
                    <a:pt x="4843" y="4761"/>
                    <a:pt x="4680" y="4830"/>
                  </a:cubicBezTo>
                  <a:cubicBezTo>
                    <a:pt x="4547" y="4885"/>
                    <a:pt x="4410" y="4924"/>
                    <a:pt x="4273" y="4979"/>
                  </a:cubicBezTo>
                  <a:cubicBezTo>
                    <a:pt x="4192" y="5022"/>
                    <a:pt x="4097" y="5061"/>
                    <a:pt x="4016" y="5103"/>
                  </a:cubicBezTo>
                  <a:cubicBezTo>
                    <a:pt x="3690" y="5279"/>
                    <a:pt x="3420" y="5523"/>
                    <a:pt x="3120" y="5725"/>
                  </a:cubicBezTo>
                  <a:cubicBezTo>
                    <a:pt x="3081" y="5755"/>
                    <a:pt x="3039" y="5768"/>
                    <a:pt x="3000" y="5794"/>
                  </a:cubicBezTo>
                  <a:cubicBezTo>
                    <a:pt x="3026" y="5768"/>
                    <a:pt x="3039" y="5738"/>
                    <a:pt x="3052" y="5699"/>
                  </a:cubicBezTo>
                  <a:cubicBezTo>
                    <a:pt x="3189" y="5400"/>
                    <a:pt x="3309" y="5074"/>
                    <a:pt x="3446" y="4761"/>
                  </a:cubicBezTo>
                  <a:cubicBezTo>
                    <a:pt x="3446" y="4735"/>
                    <a:pt x="3459" y="4722"/>
                    <a:pt x="3472" y="4696"/>
                  </a:cubicBezTo>
                  <a:cubicBezTo>
                    <a:pt x="3540" y="4667"/>
                    <a:pt x="3596" y="4641"/>
                    <a:pt x="3664" y="4598"/>
                  </a:cubicBezTo>
                  <a:cubicBezTo>
                    <a:pt x="3840" y="4491"/>
                    <a:pt x="4003" y="4341"/>
                    <a:pt x="4166" y="4208"/>
                  </a:cubicBezTo>
                  <a:lnTo>
                    <a:pt x="4993" y="3514"/>
                  </a:lnTo>
                  <a:cubicBezTo>
                    <a:pt x="5250" y="3296"/>
                    <a:pt x="5507" y="3094"/>
                    <a:pt x="5781" y="2905"/>
                  </a:cubicBezTo>
                  <a:cubicBezTo>
                    <a:pt x="6364" y="2482"/>
                    <a:pt x="6989" y="2117"/>
                    <a:pt x="7572" y="1697"/>
                  </a:cubicBezTo>
                  <a:cubicBezTo>
                    <a:pt x="7543" y="1697"/>
                    <a:pt x="7530" y="1710"/>
                    <a:pt x="7504" y="1723"/>
                  </a:cubicBezTo>
                  <a:cubicBezTo>
                    <a:pt x="6934" y="2117"/>
                    <a:pt x="6338" y="2482"/>
                    <a:pt x="5768" y="2876"/>
                  </a:cubicBezTo>
                  <a:cubicBezTo>
                    <a:pt x="5494" y="3068"/>
                    <a:pt x="5224" y="3270"/>
                    <a:pt x="4980" y="3488"/>
                  </a:cubicBezTo>
                  <a:lnTo>
                    <a:pt x="4140" y="4191"/>
                  </a:lnTo>
                  <a:cubicBezTo>
                    <a:pt x="3990" y="4328"/>
                    <a:pt x="3827" y="4465"/>
                    <a:pt x="3651" y="4572"/>
                  </a:cubicBezTo>
                  <a:cubicBezTo>
                    <a:pt x="3596" y="4598"/>
                    <a:pt x="3540" y="4641"/>
                    <a:pt x="3488" y="4667"/>
                  </a:cubicBezTo>
                  <a:cubicBezTo>
                    <a:pt x="3501" y="4628"/>
                    <a:pt x="3514" y="4585"/>
                    <a:pt x="3527" y="4546"/>
                  </a:cubicBezTo>
                  <a:cubicBezTo>
                    <a:pt x="3596" y="4383"/>
                    <a:pt x="3677" y="4208"/>
                    <a:pt x="3745" y="4045"/>
                  </a:cubicBezTo>
                  <a:cubicBezTo>
                    <a:pt x="3827" y="3866"/>
                    <a:pt x="3908" y="3690"/>
                    <a:pt x="3990" y="3527"/>
                  </a:cubicBezTo>
                  <a:cubicBezTo>
                    <a:pt x="4140" y="3257"/>
                    <a:pt x="4328" y="2999"/>
                    <a:pt x="4491" y="2742"/>
                  </a:cubicBezTo>
                  <a:cubicBezTo>
                    <a:pt x="4517" y="2713"/>
                    <a:pt x="4530" y="2674"/>
                    <a:pt x="4560" y="2644"/>
                  </a:cubicBezTo>
                  <a:cubicBezTo>
                    <a:pt x="4612" y="2579"/>
                    <a:pt x="4654" y="2511"/>
                    <a:pt x="4709" y="2456"/>
                  </a:cubicBezTo>
                  <a:cubicBezTo>
                    <a:pt x="4791" y="2348"/>
                    <a:pt x="4856" y="2224"/>
                    <a:pt x="4937" y="2117"/>
                  </a:cubicBezTo>
                  <a:cubicBezTo>
                    <a:pt x="4967" y="2075"/>
                    <a:pt x="5006" y="2022"/>
                    <a:pt x="5048" y="1980"/>
                  </a:cubicBezTo>
                  <a:cubicBezTo>
                    <a:pt x="5074" y="1941"/>
                    <a:pt x="5100" y="1912"/>
                    <a:pt x="5130" y="1873"/>
                  </a:cubicBezTo>
                  <a:cubicBezTo>
                    <a:pt x="5211" y="1804"/>
                    <a:pt x="5292" y="1736"/>
                    <a:pt x="5361" y="1654"/>
                  </a:cubicBezTo>
                  <a:cubicBezTo>
                    <a:pt x="5413" y="1602"/>
                    <a:pt x="5468" y="1534"/>
                    <a:pt x="5524" y="1479"/>
                  </a:cubicBezTo>
                  <a:cubicBezTo>
                    <a:pt x="5605" y="1384"/>
                    <a:pt x="5686" y="1303"/>
                    <a:pt x="5768" y="1208"/>
                  </a:cubicBezTo>
                  <a:cubicBezTo>
                    <a:pt x="5849" y="1114"/>
                    <a:pt x="5931" y="1016"/>
                    <a:pt x="6012" y="922"/>
                  </a:cubicBezTo>
                  <a:cubicBezTo>
                    <a:pt x="6077" y="853"/>
                    <a:pt x="6133" y="788"/>
                    <a:pt x="6188" y="720"/>
                  </a:cubicBezTo>
                  <a:cubicBezTo>
                    <a:pt x="6256" y="625"/>
                    <a:pt x="6321" y="528"/>
                    <a:pt x="6403" y="446"/>
                  </a:cubicBezTo>
                  <a:cubicBezTo>
                    <a:pt x="6432" y="407"/>
                    <a:pt x="6471" y="365"/>
                    <a:pt x="6501" y="339"/>
                  </a:cubicBezTo>
                  <a:cubicBezTo>
                    <a:pt x="6553" y="300"/>
                    <a:pt x="6595" y="257"/>
                    <a:pt x="6647" y="231"/>
                  </a:cubicBezTo>
                  <a:cubicBezTo>
                    <a:pt x="6745" y="150"/>
                    <a:pt x="6852" y="94"/>
                    <a:pt x="6960" y="13"/>
                  </a:cubicBezTo>
                  <a:lnTo>
                    <a:pt x="6960" y="13"/>
                  </a:lnTo>
                  <a:cubicBezTo>
                    <a:pt x="6934" y="26"/>
                    <a:pt x="6908" y="39"/>
                    <a:pt x="6865" y="68"/>
                  </a:cubicBezTo>
                  <a:lnTo>
                    <a:pt x="6852" y="68"/>
                  </a:lnTo>
                  <a:cubicBezTo>
                    <a:pt x="6784" y="107"/>
                    <a:pt x="6729" y="137"/>
                    <a:pt x="6676" y="176"/>
                  </a:cubicBezTo>
                  <a:cubicBezTo>
                    <a:pt x="6608" y="218"/>
                    <a:pt x="6553" y="257"/>
                    <a:pt x="6484" y="313"/>
                  </a:cubicBezTo>
                  <a:cubicBezTo>
                    <a:pt x="6445" y="365"/>
                    <a:pt x="6390" y="420"/>
                    <a:pt x="6351" y="462"/>
                  </a:cubicBezTo>
                  <a:cubicBezTo>
                    <a:pt x="6282" y="544"/>
                    <a:pt x="6227" y="625"/>
                    <a:pt x="6159" y="707"/>
                  </a:cubicBezTo>
                  <a:cubicBezTo>
                    <a:pt x="6107" y="772"/>
                    <a:pt x="6051" y="840"/>
                    <a:pt x="5996" y="909"/>
                  </a:cubicBezTo>
                  <a:cubicBezTo>
                    <a:pt x="5914" y="1003"/>
                    <a:pt x="5833" y="1098"/>
                    <a:pt x="5739" y="1195"/>
                  </a:cubicBezTo>
                  <a:cubicBezTo>
                    <a:pt x="5670" y="1290"/>
                    <a:pt x="5589" y="1371"/>
                    <a:pt x="5507" y="1466"/>
                  </a:cubicBezTo>
                  <a:cubicBezTo>
                    <a:pt x="5455" y="1521"/>
                    <a:pt x="5400" y="1573"/>
                    <a:pt x="5344" y="1641"/>
                  </a:cubicBezTo>
                  <a:cubicBezTo>
                    <a:pt x="5263" y="1710"/>
                    <a:pt x="5198" y="1778"/>
                    <a:pt x="5117" y="1860"/>
                  </a:cubicBezTo>
                  <a:cubicBezTo>
                    <a:pt x="5087" y="1899"/>
                    <a:pt x="5048" y="1928"/>
                    <a:pt x="5019" y="1967"/>
                  </a:cubicBezTo>
                  <a:cubicBezTo>
                    <a:pt x="4980" y="2009"/>
                    <a:pt x="4954" y="2048"/>
                    <a:pt x="4911" y="2104"/>
                  </a:cubicBezTo>
                  <a:cubicBezTo>
                    <a:pt x="4843" y="2211"/>
                    <a:pt x="4762" y="2319"/>
                    <a:pt x="4680" y="2429"/>
                  </a:cubicBezTo>
                  <a:cubicBezTo>
                    <a:pt x="4680" y="2443"/>
                    <a:pt x="4667" y="2456"/>
                    <a:pt x="4654" y="2482"/>
                  </a:cubicBezTo>
                  <a:cubicBezTo>
                    <a:pt x="4654" y="2469"/>
                    <a:pt x="4654" y="2456"/>
                    <a:pt x="4667" y="2456"/>
                  </a:cubicBezTo>
                  <a:cubicBezTo>
                    <a:pt x="4680" y="2416"/>
                    <a:pt x="4680" y="2374"/>
                    <a:pt x="4680" y="2335"/>
                  </a:cubicBezTo>
                  <a:lnTo>
                    <a:pt x="4680" y="2319"/>
                  </a:lnTo>
                  <a:cubicBezTo>
                    <a:pt x="4676" y="2314"/>
                    <a:pt x="4671" y="2313"/>
                    <a:pt x="4668" y="2313"/>
                  </a:cubicBezTo>
                  <a:cubicBezTo>
                    <a:pt x="4660" y="2313"/>
                    <a:pt x="4654" y="2319"/>
                    <a:pt x="4654" y="2319"/>
                  </a:cubicBezTo>
                  <a:cubicBezTo>
                    <a:pt x="4628" y="2348"/>
                    <a:pt x="4612" y="2361"/>
                    <a:pt x="4586" y="2387"/>
                  </a:cubicBezTo>
                  <a:cubicBezTo>
                    <a:pt x="4410" y="2605"/>
                    <a:pt x="4273" y="2850"/>
                    <a:pt x="4123" y="3081"/>
                  </a:cubicBezTo>
                  <a:cubicBezTo>
                    <a:pt x="4110" y="3081"/>
                    <a:pt x="4097" y="3094"/>
                    <a:pt x="4097" y="3107"/>
                  </a:cubicBezTo>
                  <a:cubicBezTo>
                    <a:pt x="4016" y="3231"/>
                    <a:pt x="3947" y="3338"/>
                    <a:pt x="3879" y="3475"/>
                  </a:cubicBezTo>
                  <a:cubicBezTo>
                    <a:pt x="3840" y="3556"/>
                    <a:pt x="3785" y="3637"/>
                    <a:pt x="3746" y="3719"/>
                  </a:cubicBezTo>
                  <a:lnTo>
                    <a:pt x="3746" y="3719"/>
                  </a:lnTo>
                  <a:cubicBezTo>
                    <a:pt x="3746" y="3704"/>
                    <a:pt x="3749" y="3686"/>
                    <a:pt x="3758" y="3677"/>
                  </a:cubicBezTo>
                  <a:cubicBezTo>
                    <a:pt x="3814" y="3364"/>
                    <a:pt x="3853" y="3052"/>
                    <a:pt x="3921" y="2742"/>
                  </a:cubicBezTo>
                  <a:cubicBezTo>
                    <a:pt x="3947" y="2550"/>
                    <a:pt x="4003" y="2361"/>
                    <a:pt x="4058" y="2185"/>
                  </a:cubicBezTo>
                  <a:cubicBezTo>
                    <a:pt x="4071" y="2143"/>
                    <a:pt x="4084" y="2104"/>
                    <a:pt x="4097" y="2061"/>
                  </a:cubicBezTo>
                  <a:cubicBezTo>
                    <a:pt x="4140" y="1967"/>
                    <a:pt x="4192" y="1873"/>
                    <a:pt x="4221" y="1778"/>
                  </a:cubicBezTo>
                  <a:cubicBezTo>
                    <a:pt x="4302" y="1602"/>
                    <a:pt x="4367" y="1423"/>
                    <a:pt x="4449" y="1247"/>
                  </a:cubicBezTo>
                  <a:cubicBezTo>
                    <a:pt x="4491" y="1127"/>
                    <a:pt x="4547" y="1016"/>
                    <a:pt x="4599" y="896"/>
                  </a:cubicBezTo>
                  <a:cubicBezTo>
                    <a:pt x="4693" y="720"/>
                    <a:pt x="4791" y="528"/>
                    <a:pt x="4885" y="339"/>
                  </a:cubicBezTo>
                  <a:cubicBezTo>
                    <a:pt x="4924" y="231"/>
                    <a:pt x="4967" y="121"/>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42"/>
          <p:cNvGrpSpPr/>
          <p:nvPr/>
        </p:nvGrpSpPr>
        <p:grpSpPr>
          <a:xfrm rot="1685950">
            <a:off x="423615" y="3566487"/>
            <a:ext cx="1640249" cy="1896462"/>
            <a:chOff x="2582603" y="736349"/>
            <a:chExt cx="1352514" cy="1563781"/>
          </a:xfrm>
        </p:grpSpPr>
        <p:sp>
          <p:nvSpPr>
            <p:cNvPr id="1900" name="Google Shape;1900;p42"/>
            <p:cNvSpPr/>
            <p:nvPr/>
          </p:nvSpPr>
          <p:spPr>
            <a:xfrm>
              <a:off x="2582603" y="736349"/>
              <a:ext cx="1352514" cy="1563781"/>
            </a:xfrm>
            <a:custGeom>
              <a:avLst/>
              <a:gdLst/>
              <a:ahLst/>
              <a:cxnLst/>
              <a:rect l="l" t="t" r="r" b="b"/>
              <a:pathLst>
                <a:path w="8777" h="10148" extrusionOk="0">
                  <a:moveTo>
                    <a:pt x="2794" y="2238"/>
                  </a:moveTo>
                  <a:cubicBezTo>
                    <a:pt x="2739" y="2088"/>
                    <a:pt x="2671" y="1967"/>
                    <a:pt x="2563" y="1873"/>
                  </a:cubicBezTo>
                  <a:cubicBezTo>
                    <a:pt x="2456" y="1762"/>
                    <a:pt x="2319" y="1629"/>
                    <a:pt x="2332" y="1466"/>
                  </a:cubicBezTo>
                  <a:cubicBezTo>
                    <a:pt x="2345" y="1355"/>
                    <a:pt x="2426" y="1329"/>
                    <a:pt x="2508" y="1303"/>
                  </a:cubicBezTo>
                  <a:cubicBezTo>
                    <a:pt x="2671" y="1248"/>
                    <a:pt x="2821" y="1235"/>
                    <a:pt x="2970" y="1290"/>
                  </a:cubicBezTo>
                  <a:cubicBezTo>
                    <a:pt x="3039" y="1316"/>
                    <a:pt x="3120" y="1316"/>
                    <a:pt x="3146" y="1384"/>
                  </a:cubicBezTo>
                  <a:cubicBezTo>
                    <a:pt x="3228" y="1547"/>
                    <a:pt x="3120" y="1778"/>
                    <a:pt x="3107" y="1954"/>
                  </a:cubicBezTo>
                  <a:cubicBezTo>
                    <a:pt x="3094" y="2062"/>
                    <a:pt x="3133" y="2225"/>
                    <a:pt x="3094" y="2332"/>
                  </a:cubicBezTo>
                  <a:cubicBezTo>
                    <a:pt x="3052" y="2413"/>
                    <a:pt x="2931" y="2413"/>
                    <a:pt x="2863" y="2374"/>
                  </a:cubicBezTo>
                  <a:cubicBezTo>
                    <a:pt x="2821" y="2332"/>
                    <a:pt x="2808" y="2280"/>
                    <a:pt x="2794" y="2238"/>
                  </a:cubicBezTo>
                  <a:close/>
                  <a:moveTo>
                    <a:pt x="5100" y="5292"/>
                  </a:moveTo>
                  <a:cubicBezTo>
                    <a:pt x="4993" y="5305"/>
                    <a:pt x="4869" y="5361"/>
                    <a:pt x="4804" y="5455"/>
                  </a:cubicBezTo>
                  <a:cubicBezTo>
                    <a:pt x="4748" y="5537"/>
                    <a:pt x="4735" y="5644"/>
                    <a:pt x="4641" y="5699"/>
                  </a:cubicBezTo>
                  <a:cubicBezTo>
                    <a:pt x="4599" y="5725"/>
                    <a:pt x="4543" y="5738"/>
                    <a:pt x="4504" y="5738"/>
                  </a:cubicBezTo>
                  <a:cubicBezTo>
                    <a:pt x="4478" y="5752"/>
                    <a:pt x="4436" y="5768"/>
                    <a:pt x="4410" y="5768"/>
                  </a:cubicBezTo>
                  <a:cubicBezTo>
                    <a:pt x="4273" y="5738"/>
                    <a:pt x="4299" y="5537"/>
                    <a:pt x="4315" y="5442"/>
                  </a:cubicBezTo>
                  <a:cubicBezTo>
                    <a:pt x="4341" y="5224"/>
                    <a:pt x="4586" y="4924"/>
                    <a:pt x="4817" y="4872"/>
                  </a:cubicBezTo>
                  <a:cubicBezTo>
                    <a:pt x="4937" y="4843"/>
                    <a:pt x="5113" y="4924"/>
                    <a:pt x="5195" y="5035"/>
                  </a:cubicBezTo>
                  <a:cubicBezTo>
                    <a:pt x="5276" y="5116"/>
                    <a:pt x="5195" y="5237"/>
                    <a:pt x="5100" y="5292"/>
                  </a:cubicBezTo>
                  <a:close/>
                  <a:moveTo>
                    <a:pt x="4234" y="7722"/>
                  </a:moveTo>
                  <a:cubicBezTo>
                    <a:pt x="4071" y="7748"/>
                    <a:pt x="3973" y="7911"/>
                    <a:pt x="3798" y="7885"/>
                  </a:cubicBezTo>
                  <a:cubicBezTo>
                    <a:pt x="3703" y="7855"/>
                    <a:pt x="3677" y="7735"/>
                    <a:pt x="3703" y="7653"/>
                  </a:cubicBezTo>
                  <a:cubicBezTo>
                    <a:pt x="3729" y="7559"/>
                    <a:pt x="3853" y="7478"/>
                    <a:pt x="3947" y="7448"/>
                  </a:cubicBezTo>
                  <a:cubicBezTo>
                    <a:pt x="4055" y="7422"/>
                    <a:pt x="4166" y="7380"/>
                    <a:pt x="4260" y="7435"/>
                  </a:cubicBezTo>
                  <a:cubicBezTo>
                    <a:pt x="4397" y="7504"/>
                    <a:pt x="4354" y="7666"/>
                    <a:pt x="4234" y="7722"/>
                  </a:cubicBezTo>
                  <a:close/>
                  <a:moveTo>
                    <a:pt x="2019" y="1397"/>
                  </a:moveTo>
                  <a:cubicBezTo>
                    <a:pt x="2280" y="1179"/>
                    <a:pt x="2537" y="977"/>
                    <a:pt x="2781" y="759"/>
                  </a:cubicBezTo>
                  <a:cubicBezTo>
                    <a:pt x="2970" y="583"/>
                    <a:pt x="3322" y="271"/>
                    <a:pt x="3377" y="0"/>
                  </a:cubicBezTo>
                  <a:cubicBezTo>
                    <a:pt x="3309" y="570"/>
                    <a:pt x="3729" y="652"/>
                    <a:pt x="4136" y="853"/>
                  </a:cubicBezTo>
                  <a:cubicBezTo>
                    <a:pt x="4205" y="896"/>
                    <a:pt x="4299" y="922"/>
                    <a:pt x="4380" y="948"/>
                  </a:cubicBezTo>
                  <a:cubicBezTo>
                    <a:pt x="4397" y="1085"/>
                    <a:pt x="4341" y="1221"/>
                    <a:pt x="4286" y="1329"/>
                  </a:cubicBezTo>
                  <a:cubicBezTo>
                    <a:pt x="4179" y="1586"/>
                    <a:pt x="4071" y="1817"/>
                    <a:pt x="3892" y="2023"/>
                  </a:cubicBezTo>
                  <a:cubicBezTo>
                    <a:pt x="3745" y="2198"/>
                    <a:pt x="3390" y="2482"/>
                    <a:pt x="3553" y="2739"/>
                  </a:cubicBezTo>
                  <a:cubicBezTo>
                    <a:pt x="3758" y="3052"/>
                    <a:pt x="4110" y="2983"/>
                    <a:pt x="4354" y="2781"/>
                  </a:cubicBezTo>
                  <a:cubicBezTo>
                    <a:pt x="4625" y="2563"/>
                    <a:pt x="4722" y="2212"/>
                    <a:pt x="4735" y="1886"/>
                  </a:cubicBezTo>
                  <a:cubicBezTo>
                    <a:pt x="4735" y="1586"/>
                    <a:pt x="4654" y="1316"/>
                    <a:pt x="4680" y="1029"/>
                  </a:cubicBezTo>
                  <a:cubicBezTo>
                    <a:pt x="4856" y="1072"/>
                    <a:pt x="5032" y="1098"/>
                    <a:pt x="5195" y="1153"/>
                  </a:cubicBezTo>
                  <a:cubicBezTo>
                    <a:pt x="5331" y="1179"/>
                    <a:pt x="5481" y="1221"/>
                    <a:pt x="5618" y="1261"/>
                  </a:cubicBezTo>
                  <a:cubicBezTo>
                    <a:pt x="5618" y="1274"/>
                    <a:pt x="5631" y="1290"/>
                    <a:pt x="5631" y="1303"/>
                  </a:cubicBezTo>
                  <a:cubicBezTo>
                    <a:pt x="5846" y="1697"/>
                    <a:pt x="5481" y="2251"/>
                    <a:pt x="5318" y="2593"/>
                  </a:cubicBezTo>
                  <a:cubicBezTo>
                    <a:pt x="5250" y="2713"/>
                    <a:pt x="5182" y="2837"/>
                    <a:pt x="5100" y="2944"/>
                  </a:cubicBezTo>
                  <a:cubicBezTo>
                    <a:pt x="5019" y="3065"/>
                    <a:pt x="4924" y="3175"/>
                    <a:pt x="4830" y="3270"/>
                  </a:cubicBezTo>
                  <a:cubicBezTo>
                    <a:pt x="4680" y="3420"/>
                    <a:pt x="4543" y="3583"/>
                    <a:pt x="4423" y="3745"/>
                  </a:cubicBezTo>
                  <a:cubicBezTo>
                    <a:pt x="4354" y="3840"/>
                    <a:pt x="4286" y="3934"/>
                    <a:pt x="4328" y="4042"/>
                  </a:cubicBezTo>
                  <a:cubicBezTo>
                    <a:pt x="4397" y="4221"/>
                    <a:pt x="4612" y="4179"/>
                    <a:pt x="4748" y="4123"/>
                  </a:cubicBezTo>
                  <a:cubicBezTo>
                    <a:pt x="5019" y="4003"/>
                    <a:pt x="5263" y="3690"/>
                    <a:pt x="5455" y="3472"/>
                  </a:cubicBezTo>
                  <a:cubicBezTo>
                    <a:pt x="5781" y="3133"/>
                    <a:pt x="6038" y="2739"/>
                    <a:pt x="6009" y="2251"/>
                  </a:cubicBezTo>
                  <a:cubicBezTo>
                    <a:pt x="5996" y="1941"/>
                    <a:pt x="5875" y="1642"/>
                    <a:pt x="5833" y="1329"/>
                  </a:cubicBezTo>
                  <a:cubicBezTo>
                    <a:pt x="6025" y="1397"/>
                    <a:pt x="6214" y="1479"/>
                    <a:pt x="6403" y="1560"/>
                  </a:cubicBezTo>
                  <a:cubicBezTo>
                    <a:pt x="6595" y="1886"/>
                    <a:pt x="6742" y="2251"/>
                    <a:pt x="6689" y="2632"/>
                  </a:cubicBezTo>
                  <a:cubicBezTo>
                    <a:pt x="6660" y="2821"/>
                    <a:pt x="6553" y="3026"/>
                    <a:pt x="6471" y="3189"/>
                  </a:cubicBezTo>
                  <a:cubicBezTo>
                    <a:pt x="6377" y="3364"/>
                    <a:pt x="6253" y="3514"/>
                    <a:pt x="6133" y="3664"/>
                  </a:cubicBezTo>
                  <a:cubicBezTo>
                    <a:pt x="5914" y="3921"/>
                    <a:pt x="5618" y="4123"/>
                    <a:pt x="5344" y="4315"/>
                  </a:cubicBezTo>
                  <a:cubicBezTo>
                    <a:pt x="5250" y="4397"/>
                    <a:pt x="5074" y="4478"/>
                    <a:pt x="5100" y="4628"/>
                  </a:cubicBezTo>
                  <a:cubicBezTo>
                    <a:pt x="5143" y="4885"/>
                    <a:pt x="5413" y="4872"/>
                    <a:pt x="5602" y="4804"/>
                  </a:cubicBezTo>
                  <a:cubicBezTo>
                    <a:pt x="5725" y="4761"/>
                    <a:pt x="5833" y="4680"/>
                    <a:pt x="5957" y="4599"/>
                  </a:cubicBezTo>
                  <a:cubicBezTo>
                    <a:pt x="6240" y="4410"/>
                    <a:pt x="6527" y="4192"/>
                    <a:pt x="6771" y="3921"/>
                  </a:cubicBezTo>
                  <a:cubicBezTo>
                    <a:pt x="6973" y="3690"/>
                    <a:pt x="7041" y="3244"/>
                    <a:pt x="7136" y="2944"/>
                  </a:cubicBezTo>
                  <a:cubicBezTo>
                    <a:pt x="7178" y="2821"/>
                    <a:pt x="7204" y="2713"/>
                    <a:pt x="7204" y="2593"/>
                  </a:cubicBezTo>
                  <a:cubicBezTo>
                    <a:pt x="7191" y="2361"/>
                    <a:pt x="7136" y="2143"/>
                    <a:pt x="7097" y="1912"/>
                  </a:cubicBezTo>
                  <a:cubicBezTo>
                    <a:pt x="7448" y="2156"/>
                    <a:pt x="7624" y="2430"/>
                    <a:pt x="7787" y="2768"/>
                  </a:cubicBezTo>
                  <a:cubicBezTo>
                    <a:pt x="7787" y="2781"/>
                    <a:pt x="7800" y="2781"/>
                    <a:pt x="7800" y="2794"/>
                  </a:cubicBezTo>
                  <a:cubicBezTo>
                    <a:pt x="7842" y="3026"/>
                    <a:pt x="7898" y="3309"/>
                    <a:pt x="7855" y="3540"/>
                  </a:cubicBezTo>
                  <a:cubicBezTo>
                    <a:pt x="7774" y="3921"/>
                    <a:pt x="7543" y="4179"/>
                    <a:pt x="7285" y="4436"/>
                  </a:cubicBezTo>
                  <a:cubicBezTo>
                    <a:pt x="6960" y="4761"/>
                    <a:pt x="6660" y="4993"/>
                    <a:pt x="6240" y="5169"/>
                  </a:cubicBezTo>
                  <a:cubicBezTo>
                    <a:pt x="5875" y="5318"/>
                    <a:pt x="5494" y="5400"/>
                    <a:pt x="5156" y="5618"/>
                  </a:cubicBezTo>
                  <a:cubicBezTo>
                    <a:pt x="5032" y="5686"/>
                    <a:pt x="4869" y="5794"/>
                    <a:pt x="4843" y="5957"/>
                  </a:cubicBezTo>
                  <a:cubicBezTo>
                    <a:pt x="4804" y="6188"/>
                    <a:pt x="5237" y="6133"/>
                    <a:pt x="5344" y="6093"/>
                  </a:cubicBezTo>
                  <a:cubicBezTo>
                    <a:pt x="5589" y="5996"/>
                    <a:pt x="5862" y="5914"/>
                    <a:pt x="6120" y="5875"/>
                  </a:cubicBezTo>
                  <a:cubicBezTo>
                    <a:pt x="6514" y="5807"/>
                    <a:pt x="6973" y="5752"/>
                    <a:pt x="7328" y="5537"/>
                  </a:cubicBezTo>
                  <a:cubicBezTo>
                    <a:pt x="7761" y="5279"/>
                    <a:pt x="8018" y="4775"/>
                    <a:pt x="8113" y="4302"/>
                  </a:cubicBezTo>
                  <a:cubicBezTo>
                    <a:pt x="8155" y="4084"/>
                    <a:pt x="8168" y="3853"/>
                    <a:pt x="8223" y="3622"/>
                  </a:cubicBezTo>
                  <a:cubicBezTo>
                    <a:pt x="8357" y="3921"/>
                    <a:pt x="8494" y="4205"/>
                    <a:pt x="8588" y="4517"/>
                  </a:cubicBezTo>
                  <a:cubicBezTo>
                    <a:pt x="8601" y="4612"/>
                    <a:pt x="8601" y="4709"/>
                    <a:pt x="8588" y="4817"/>
                  </a:cubicBezTo>
                  <a:cubicBezTo>
                    <a:pt x="8549" y="5182"/>
                    <a:pt x="8249" y="5644"/>
                    <a:pt x="7911" y="5807"/>
                  </a:cubicBezTo>
                  <a:cubicBezTo>
                    <a:pt x="7706" y="5901"/>
                    <a:pt x="7461" y="5875"/>
                    <a:pt x="7272" y="5996"/>
                  </a:cubicBezTo>
                  <a:cubicBezTo>
                    <a:pt x="7015" y="6159"/>
                    <a:pt x="6865" y="6484"/>
                    <a:pt x="6527" y="6514"/>
                  </a:cubicBezTo>
                  <a:cubicBezTo>
                    <a:pt x="6106" y="6553"/>
                    <a:pt x="5644" y="6527"/>
                    <a:pt x="5224" y="6484"/>
                  </a:cubicBezTo>
                  <a:cubicBezTo>
                    <a:pt x="5048" y="6471"/>
                    <a:pt x="4762" y="6419"/>
                    <a:pt x="4680" y="6621"/>
                  </a:cubicBezTo>
                  <a:cubicBezTo>
                    <a:pt x="4543" y="6947"/>
                    <a:pt x="5143" y="7054"/>
                    <a:pt x="5331" y="7041"/>
                  </a:cubicBezTo>
                  <a:cubicBezTo>
                    <a:pt x="5576" y="7041"/>
                    <a:pt x="5820" y="6973"/>
                    <a:pt x="6051" y="6960"/>
                  </a:cubicBezTo>
                  <a:cubicBezTo>
                    <a:pt x="6240" y="6934"/>
                    <a:pt x="6416" y="6960"/>
                    <a:pt x="6608" y="6960"/>
                  </a:cubicBezTo>
                  <a:cubicBezTo>
                    <a:pt x="7015" y="6947"/>
                    <a:pt x="7504" y="6826"/>
                    <a:pt x="7898" y="6689"/>
                  </a:cubicBezTo>
                  <a:cubicBezTo>
                    <a:pt x="8194" y="6566"/>
                    <a:pt x="8288" y="6282"/>
                    <a:pt x="8399" y="6012"/>
                  </a:cubicBezTo>
                  <a:cubicBezTo>
                    <a:pt x="8507" y="5752"/>
                    <a:pt x="8630" y="5507"/>
                    <a:pt x="8751" y="5250"/>
                  </a:cubicBezTo>
                  <a:lnTo>
                    <a:pt x="8764" y="5237"/>
                  </a:lnTo>
                  <a:cubicBezTo>
                    <a:pt x="8777" y="5494"/>
                    <a:pt x="8764" y="5738"/>
                    <a:pt x="8751" y="5983"/>
                  </a:cubicBezTo>
                  <a:cubicBezTo>
                    <a:pt x="8751" y="6214"/>
                    <a:pt x="8764" y="6445"/>
                    <a:pt x="8751" y="6676"/>
                  </a:cubicBezTo>
                  <a:cubicBezTo>
                    <a:pt x="8601" y="6989"/>
                    <a:pt x="8331" y="7315"/>
                    <a:pt x="8005" y="7396"/>
                  </a:cubicBezTo>
                  <a:cubicBezTo>
                    <a:pt x="7719" y="7478"/>
                    <a:pt x="7435" y="7435"/>
                    <a:pt x="7136" y="7448"/>
                  </a:cubicBezTo>
                  <a:cubicBezTo>
                    <a:pt x="6891" y="7448"/>
                    <a:pt x="6621" y="7478"/>
                    <a:pt x="6377" y="7461"/>
                  </a:cubicBezTo>
                  <a:cubicBezTo>
                    <a:pt x="5996" y="7448"/>
                    <a:pt x="5631" y="7517"/>
                    <a:pt x="5250" y="7504"/>
                  </a:cubicBezTo>
                  <a:cubicBezTo>
                    <a:pt x="5169" y="7504"/>
                    <a:pt x="4924" y="7448"/>
                    <a:pt x="4924" y="7585"/>
                  </a:cubicBezTo>
                  <a:cubicBezTo>
                    <a:pt x="4924" y="7653"/>
                    <a:pt x="4937" y="7735"/>
                    <a:pt x="4967" y="7787"/>
                  </a:cubicBezTo>
                  <a:cubicBezTo>
                    <a:pt x="5169" y="8481"/>
                    <a:pt x="6077" y="8047"/>
                    <a:pt x="6540" y="7924"/>
                  </a:cubicBezTo>
                  <a:cubicBezTo>
                    <a:pt x="6676" y="7898"/>
                    <a:pt x="6810" y="7855"/>
                    <a:pt x="6960" y="7842"/>
                  </a:cubicBezTo>
                  <a:cubicBezTo>
                    <a:pt x="7165" y="7803"/>
                    <a:pt x="7380" y="7816"/>
                    <a:pt x="7585" y="7816"/>
                  </a:cubicBezTo>
                  <a:cubicBezTo>
                    <a:pt x="7761" y="7816"/>
                    <a:pt x="8087" y="7829"/>
                    <a:pt x="8288" y="7950"/>
                  </a:cubicBezTo>
                  <a:cubicBezTo>
                    <a:pt x="7924" y="8549"/>
                    <a:pt x="7341" y="9008"/>
                    <a:pt x="6595" y="8969"/>
                  </a:cubicBezTo>
                  <a:cubicBezTo>
                    <a:pt x="6403" y="8969"/>
                    <a:pt x="6240" y="8845"/>
                    <a:pt x="6051" y="8806"/>
                  </a:cubicBezTo>
                  <a:cubicBezTo>
                    <a:pt x="5820" y="8764"/>
                    <a:pt x="5576" y="8806"/>
                    <a:pt x="5344" y="8764"/>
                  </a:cubicBezTo>
                  <a:cubicBezTo>
                    <a:pt x="5087" y="8712"/>
                    <a:pt x="4856" y="8575"/>
                    <a:pt x="4573" y="8617"/>
                  </a:cubicBezTo>
                  <a:cubicBezTo>
                    <a:pt x="3583" y="8764"/>
                    <a:pt x="2671" y="10148"/>
                    <a:pt x="1612" y="9539"/>
                  </a:cubicBezTo>
                  <a:cubicBezTo>
                    <a:pt x="1410" y="9415"/>
                    <a:pt x="1222" y="9252"/>
                    <a:pt x="1042" y="9090"/>
                  </a:cubicBezTo>
                  <a:lnTo>
                    <a:pt x="1003" y="9051"/>
                  </a:lnTo>
                  <a:cubicBezTo>
                    <a:pt x="1179" y="9090"/>
                    <a:pt x="1368" y="9064"/>
                    <a:pt x="1547" y="9051"/>
                  </a:cubicBezTo>
                  <a:cubicBezTo>
                    <a:pt x="2062" y="8982"/>
                    <a:pt x="2550" y="8888"/>
                    <a:pt x="3039" y="8738"/>
                  </a:cubicBezTo>
                  <a:cubicBezTo>
                    <a:pt x="3309" y="8643"/>
                    <a:pt x="3596" y="8575"/>
                    <a:pt x="3853" y="8468"/>
                  </a:cubicBezTo>
                  <a:cubicBezTo>
                    <a:pt x="3934" y="8425"/>
                    <a:pt x="4055" y="8357"/>
                    <a:pt x="4055" y="8249"/>
                  </a:cubicBezTo>
                  <a:cubicBezTo>
                    <a:pt x="4029" y="7816"/>
                    <a:pt x="3527" y="8031"/>
                    <a:pt x="3296" y="8113"/>
                  </a:cubicBezTo>
                  <a:cubicBezTo>
                    <a:pt x="3241" y="8129"/>
                    <a:pt x="3176" y="8155"/>
                    <a:pt x="3107" y="8168"/>
                  </a:cubicBezTo>
                  <a:cubicBezTo>
                    <a:pt x="3013" y="8194"/>
                    <a:pt x="2915" y="8210"/>
                    <a:pt x="2821" y="8236"/>
                  </a:cubicBezTo>
                  <a:cubicBezTo>
                    <a:pt x="2671" y="8275"/>
                    <a:pt x="2537" y="8318"/>
                    <a:pt x="2387" y="8357"/>
                  </a:cubicBezTo>
                  <a:cubicBezTo>
                    <a:pt x="2169" y="8425"/>
                    <a:pt x="1954" y="8549"/>
                    <a:pt x="1736" y="8601"/>
                  </a:cubicBezTo>
                  <a:cubicBezTo>
                    <a:pt x="1274" y="8712"/>
                    <a:pt x="733" y="8643"/>
                    <a:pt x="433" y="8262"/>
                  </a:cubicBezTo>
                  <a:cubicBezTo>
                    <a:pt x="271" y="7868"/>
                    <a:pt x="163" y="7478"/>
                    <a:pt x="95" y="7083"/>
                  </a:cubicBezTo>
                  <a:cubicBezTo>
                    <a:pt x="459" y="7666"/>
                    <a:pt x="1192" y="8031"/>
                    <a:pt x="1873" y="7950"/>
                  </a:cubicBezTo>
                  <a:cubicBezTo>
                    <a:pt x="2130" y="7924"/>
                    <a:pt x="2345" y="7735"/>
                    <a:pt x="2576" y="7640"/>
                  </a:cubicBezTo>
                  <a:cubicBezTo>
                    <a:pt x="2700" y="7585"/>
                    <a:pt x="2821" y="7543"/>
                    <a:pt x="2931" y="7504"/>
                  </a:cubicBezTo>
                  <a:cubicBezTo>
                    <a:pt x="2996" y="7491"/>
                    <a:pt x="3065" y="7478"/>
                    <a:pt x="3120" y="7461"/>
                  </a:cubicBezTo>
                  <a:cubicBezTo>
                    <a:pt x="3338" y="7435"/>
                    <a:pt x="3879" y="7478"/>
                    <a:pt x="3853" y="7110"/>
                  </a:cubicBezTo>
                  <a:cubicBezTo>
                    <a:pt x="3840" y="6973"/>
                    <a:pt x="3609" y="7015"/>
                    <a:pt x="3527" y="7041"/>
                  </a:cubicBezTo>
                  <a:cubicBezTo>
                    <a:pt x="3351" y="7054"/>
                    <a:pt x="3189" y="7123"/>
                    <a:pt x="3026" y="7152"/>
                  </a:cubicBezTo>
                  <a:cubicBezTo>
                    <a:pt x="2808" y="7178"/>
                    <a:pt x="2576" y="7152"/>
                    <a:pt x="2361" y="7165"/>
                  </a:cubicBezTo>
                  <a:cubicBezTo>
                    <a:pt x="2088" y="7178"/>
                    <a:pt x="1844" y="7191"/>
                    <a:pt x="1573" y="7178"/>
                  </a:cubicBezTo>
                  <a:cubicBezTo>
                    <a:pt x="1466" y="7178"/>
                    <a:pt x="1355" y="7191"/>
                    <a:pt x="1261" y="7165"/>
                  </a:cubicBezTo>
                  <a:cubicBezTo>
                    <a:pt x="896" y="7070"/>
                    <a:pt x="635" y="6839"/>
                    <a:pt x="352" y="6595"/>
                  </a:cubicBezTo>
                  <a:cubicBezTo>
                    <a:pt x="228" y="6501"/>
                    <a:pt x="108" y="6403"/>
                    <a:pt x="13" y="6282"/>
                  </a:cubicBezTo>
                  <a:cubicBezTo>
                    <a:pt x="0" y="5875"/>
                    <a:pt x="26" y="5468"/>
                    <a:pt x="65" y="5048"/>
                  </a:cubicBezTo>
                  <a:cubicBezTo>
                    <a:pt x="134" y="5156"/>
                    <a:pt x="202" y="5250"/>
                    <a:pt x="284" y="5361"/>
                  </a:cubicBezTo>
                  <a:cubicBezTo>
                    <a:pt x="407" y="5537"/>
                    <a:pt x="528" y="5725"/>
                    <a:pt x="691" y="5875"/>
                  </a:cubicBezTo>
                  <a:cubicBezTo>
                    <a:pt x="961" y="6133"/>
                    <a:pt x="1397" y="6295"/>
                    <a:pt x="1749" y="6419"/>
                  </a:cubicBezTo>
                  <a:cubicBezTo>
                    <a:pt x="2117" y="6540"/>
                    <a:pt x="2387" y="6634"/>
                    <a:pt x="2781" y="6582"/>
                  </a:cubicBezTo>
                  <a:cubicBezTo>
                    <a:pt x="3039" y="6540"/>
                    <a:pt x="3283" y="6501"/>
                    <a:pt x="3540" y="6445"/>
                  </a:cubicBezTo>
                  <a:cubicBezTo>
                    <a:pt x="3622" y="6432"/>
                    <a:pt x="3729" y="6419"/>
                    <a:pt x="3771" y="6338"/>
                  </a:cubicBezTo>
                  <a:cubicBezTo>
                    <a:pt x="3892" y="6106"/>
                    <a:pt x="3596" y="5996"/>
                    <a:pt x="3433" y="5957"/>
                  </a:cubicBezTo>
                  <a:cubicBezTo>
                    <a:pt x="3159" y="5888"/>
                    <a:pt x="2876" y="5944"/>
                    <a:pt x="2606" y="5914"/>
                  </a:cubicBezTo>
                  <a:cubicBezTo>
                    <a:pt x="2374" y="5888"/>
                    <a:pt x="2101" y="5752"/>
                    <a:pt x="1886" y="5657"/>
                  </a:cubicBezTo>
                  <a:cubicBezTo>
                    <a:pt x="1681" y="5563"/>
                    <a:pt x="1436" y="5455"/>
                    <a:pt x="1248" y="5331"/>
                  </a:cubicBezTo>
                  <a:cubicBezTo>
                    <a:pt x="785" y="5035"/>
                    <a:pt x="339" y="4547"/>
                    <a:pt x="189" y="3990"/>
                  </a:cubicBezTo>
                  <a:cubicBezTo>
                    <a:pt x="215" y="3758"/>
                    <a:pt x="258" y="3540"/>
                    <a:pt x="352" y="3338"/>
                  </a:cubicBezTo>
                  <a:cubicBezTo>
                    <a:pt x="365" y="3296"/>
                    <a:pt x="391" y="3244"/>
                    <a:pt x="407" y="3202"/>
                  </a:cubicBezTo>
                  <a:cubicBezTo>
                    <a:pt x="433" y="3309"/>
                    <a:pt x="459" y="3407"/>
                    <a:pt x="502" y="3488"/>
                  </a:cubicBezTo>
                  <a:cubicBezTo>
                    <a:pt x="635" y="3814"/>
                    <a:pt x="840" y="4152"/>
                    <a:pt x="1166" y="4328"/>
                  </a:cubicBezTo>
                  <a:cubicBezTo>
                    <a:pt x="1303" y="4410"/>
                    <a:pt x="1466" y="4423"/>
                    <a:pt x="1612" y="4504"/>
                  </a:cubicBezTo>
                  <a:cubicBezTo>
                    <a:pt x="1857" y="4654"/>
                    <a:pt x="2088" y="4804"/>
                    <a:pt x="2361" y="4885"/>
                  </a:cubicBezTo>
                  <a:cubicBezTo>
                    <a:pt x="2606" y="4954"/>
                    <a:pt x="2794" y="5100"/>
                    <a:pt x="3039" y="5169"/>
                  </a:cubicBezTo>
                  <a:cubicBezTo>
                    <a:pt x="3133" y="5211"/>
                    <a:pt x="3270" y="5211"/>
                    <a:pt x="3338" y="5116"/>
                  </a:cubicBezTo>
                  <a:cubicBezTo>
                    <a:pt x="3364" y="5074"/>
                    <a:pt x="3377" y="5048"/>
                    <a:pt x="3390" y="5006"/>
                  </a:cubicBezTo>
                  <a:cubicBezTo>
                    <a:pt x="3459" y="4667"/>
                    <a:pt x="3078" y="4735"/>
                    <a:pt x="2876" y="4654"/>
                  </a:cubicBezTo>
                  <a:cubicBezTo>
                    <a:pt x="2739" y="4599"/>
                    <a:pt x="2589" y="4530"/>
                    <a:pt x="2469" y="4449"/>
                  </a:cubicBezTo>
                  <a:cubicBezTo>
                    <a:pt x="2075" y="4179"/>
                    <a:pt x="1586" y="3895"/>
                    <a:pt x="1303" y="3514"/>
                  </a:cubicBezTo>
                  <a:cubicBezTo>
                    <a:pt x="1072" y="3215"/>
                    <a:pt x="922" y="2821"/>
                    <a:pt x="935" y="2456"/>
                  </a:cubicBezTo>
                  <a:cubicBezTo>
                    <a:pt x="990" y="2400"/>
                    <a:pt x="1042" y="2332"/>
                    <a:pt x="1098" y="2280"/>
                  </a:cubicBezTo>
                  <a:cubicBezTo>
                    <a:pt x="1205" y="2130"/>
                    <a:pt x="1342" y="1993"/>
                    <a:pt x="1466" y="1873"/>
                  </a:cubicBezTo>
                  <a:cubicBezTo>
                    <a:pt x="1449" y="2267"/>
                    <a:pt x="1518" y="2658"/>
                    <a:pt x="1804" y="2983"/>
                  </a:cubicBezTo>
                  <a:cubicBezTo>
                    <a:pt x="1993" y="3215"/>
                    <a:pt x="2293" y="3338"/>
                    <a:pt x="2482" y="3570"/>
                  </a:cubicBezTo>
                  <a:cubicBezTo>
                    <a:pt x="2700" y="3827"/>
                    <a:pt x="2794" y="4192"/>
                    <a:pt x="3189" y="4152"/>
                  </a:cubicBezTo>
                  <a:cubicBezTo>
                    <a:pt x="3241" y="4152"/>
                    <a:pt x="3309" y="4139"/>
                    <a:pt x="3351" y="4110"/>
                  </a:cubicBezTo>
                  <a:cubicBezTo>
                    <a:pt x="3690" y="3934"/>
                    <a:pt x="3403" y="3446"/>
                    <a:pt x="3215" y="3283"/>
                  </a:cubicBezTo>
                  <a:cubicBezTo>
                    <a:pt x="2834" y="2970"/>
                    <a:pt x="2589" y="2593"/>
                    <a:pt x="2319" y="2185"/>
                  </a:cubicBezTo>
                  <a:cubicBezTo>
                    <a:pt x="2156" y="1941"/>
                    <a:pt x="1912" y="1681"/>
                    <a:pt x="2019" y="1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2"/>
            <p:cNvSpPr/>
            <p:nvPr/>
          </p:nvSpPr>
          <p:spPr>
            <a:xfrm>
              <a:off x="2586609" y="752837"/>
              <a:ext cx="1344501" cy="1433877"/>
            </a:xfrm>
            <a:custGeom>
              <a:avLst/>
              <a:gdLst/>
              <a:ahLst/>
              <a:cxnLst/>
              <a:rect l="l" t="t" r="r" b="b"/>
              <a:pathLst>
                <a:path w="8725" h="9305" extrusionOk="0">
                  <a:moveTo>
                    <a:pt x="0" y="5482"/>
                  </a:moveTo>
                  <a:lnTo>
                    <a:pt x="0" y="5511"/>
                  </a:lnTo>
                  <a:cubicBezTo>
                    <a:pt x="121" y="5674"/>
                    <a:pt x="245" y="5837"/>
                    <a:pt x="381" y="5986"/>
                  </a:cubicBezTo>
                  <a:cubicBezTo>
                    <a:pt x="570" y="6188"/>
                    <a:pt x="788" y="6377"/>
                    <a:pt x="1033" y="6527"/>
                  </a:cubicBezTo>
                  <a:cubicBezTo>
                    <a:pt x="1166" y="6608"/>
                    <a:pt x="1316" y="6677"/>
                    <a:pt x="1479" y="6719"/>
                  </a:cubicBezTo>
                  <a:cubicBezTo>
                    <a:pt x="1629" y="6771"/>
                    <a:pt x="1791" y="6814"/>
                    <a:pt x="1941" y="6853"/>
                  </a:cubicBezTo>
                  <a:cubicBezTo>
                    <a:pt x="2061" y="6874"/>
                    <a:pt x="2181" y="6887"/>
                    <a:pt x="2296" y="6887"/>
                  </a:cubicBezTo>
                  <a:cubicBezTo>
                    <a:pt x="2337" y="6887"/>
                    <a:pt x="2377" y="6885"/>
                    <a:pt x="2417" y="6882"/>
                  </a:cubicBezTo>
                  <a:cubicBezTo>
                    <a:pt x="2782" y="6840"/>
                    <a:pt x="3107" y="6719"/>
                    <a:pt x="3488" y="6677"/>
                  </a:cubicBezTo>
                  <a:cubicBezTo>
                    <a:pt x="3542" y="6668"/>
                    <a:pt x="3597" y="6664"/>
                    <a:pt x="3652" y="6664"/>
                  </a:cubicBezTo>
                  <a:cubicBezTo>
                    <a:pt x="3764" y="6664"/>
                    <a:pt x="3876" y="6682"/>
                    <a:pt x="3977" y="6719"/>
                  </a:cubicBezTo>
                  <a:cubicBezTo>
                    <a:pt x="4071" y="6758"/>
                    <a:pt x="4153" y="6801"/>
                    <a:pt x="4234" y="6866"/>
                  </a:cubicBezTo>
                  <a:cubicBezTo>
                    <a:pt x="4267" y="6901"/>
                    <a:pt x="4302" y="6935"/>
                    <a:pt x="4335" y="6977"/>
                  </a:cubicBezTo>
                  <a:lnTo>
                    <a:pt x="4335" y="6977"/>
                  </a:lnTo>
                  <a:cubicBezTo>
                    <a:pt x="4311" y="6928"/>
                    <a:pt x="4286" y="6892"/>
                    <a:pt x="4247" y="6853"/>
                  </a:cubicBezTo>
                  <a:cubicBezTo>
                    <a:pt x="4166" y="6784"/>
                    <a:pt x="4084" y="6732"/>
                    <a:pt x="3990" y="6703"/>
                  </a:cubicBezTo>
                  <a:cubicBezTo>
                    <a:pt x="3865" y="6663"/>
                    <a:pt x="3733" y="6646"/>
                    <a:pt x="3605" y="6646"/>
                  </a:cubicBezTo>
                  <a:cubicBezTo>
                    <a:pt x="3566" y="6646"/>
                    <a:pt x="3527" y="6648"/>
                    <a:pt x="3488" y="6651"/>
                  </a:cubicBezTo>
                  <a:cubicBezTo>
                    <a:pt x="3107" y="6690"/>
                    <a:pt x="2768" y="6814"/>
                    <a:pt x="2417" y="6840"/>
                  </a:cubicBezTo>
                  <a:cubicBezTo>
                    <a:pt x="2355" y="6845"/>
                    <a:pt x="2293" y="6848"/>
                    <a:pt x="2230" y="6848"/>
                  </a:cubicBezTo>
                  <a:cubicBezTo>
                    <a:pt x="2141" y="6848"/>
                    <a:pt x="2050" y="6842"/>
                    <a:pt x="1954" y="6827"/>
                  </a:cubicBezTo>
                  <a:cubicBezTo>
                    <a:pt x="1791" y="6801"/>
                    <a:pt x="1642" y="6758"/>
                    <a:pt x="1479" y="6703"/>
                  </a:cubicBezTo>
                  <a:cubicBezTo>
                    <a:pt x="1329" y="6651"/>
                    <a:pt x="1179" y="6582"/>
                    <a:pt x="1033" y="6514"/>
                  </a:cubicBezTo>
                  <a:cubicBezTo>
                    <a:pt x="788" y="6364"/>
                    <a:pt x="583" y="6175"/>
                    <a:pt x="394" y="5970"/>
                  </a:cubicBezTo>
                  <a:cubicBezTo>
                    <a:pt x="258" y="5807"/>
                    <a:pt x="121" y="5645"/>
                    <a:pt x="0" y="5482"/>
                  </a:cubicBezTo>
                  <a:close/>
                  <a:moveTo>
                    <a:pt x="3325" y="1"/>
                  </a:moveTo>
                  <a:lnTo>
                    <a:pt x="3325" y="43"/>
                  </a:lnTo>
                  <a:cubicBezTo>
                    <a:pt x="3351" y="232"/>
                    <a:pt x="3364" y="434"/>
                    <a:pt x="3377" y="639"/>
                  </a:cubicBezTo>
                  <a:cubicBezTo>
                    <a:pt x="3377" y="909"/>
                    <a:pt x="3351" y="1196"/>
                    <a:pt x="3325" y="1440"/>
                  </a:cubicBezTo>
                  <a:cubicBezTo>
                    <a:pt x="3283" y="1766"/>
                    <a:pt x="3215" y="2062"/>
                    <a:pt x="3202" y="2375"/>
                  </a:cubicBezTo>
                  <a:cubicBezTo>
                    <a:pt x="3176" y="2580"/>
                    <a:pt x="3189" y="2782"/>
                    <a:pt x="3215" y="3000"/>
                  </a:cubicBezTo>
                  <a:cubicBezTo>
                    <a:pt x="3244" y="3137"/>
                    <a:pt x="3283" y="3270"/>
                    <a:pt x="3338" y="3407"/>
                  </a:cubicBezTo>
                  <a:cubicBezTo>
                    <a:pt x="3394" y="3476"/>
                    <a:pt x="3433" y="3557"/>
                    <a:pt x="3459" y="3625"/>
                  </a:cubicBezTo>
                  <a:cubicBezTo>
                    <a:pt x="3609" y="3909"/>
                    <a:pt x="3801" y="4166"/>
                    <a:pt x="3908" y="4453"/>
                  </a:cubicBezTo>
                  <a:cubicBezTo>
                    <a:pt x="3990" y="4641"/>
                    <a:pt x="4045" y="4830"/>
                    <a:pt x="4084" y="5036"/>
                  </a:cubicBezTo>
                  <a:cubicBezTo>
                    <a:pt x="3977" y="4804"/>
                    <a:pt x="3814" y="4668"/>
                    <a:pt x="3638" y="4547"/>
                  </a:cubicBezTo>
                  <a:cubicBezTo>
                    <a:pt x="3325" y="4358"/>
                    <a:pt x="2931" y="4260"/>
                    <a:pt x="2606" y="4072"/>
                  </a:cubicBezTo>
                  <a:cubicBezTo>
                    <a:pt x="2430" y="3951"/>
                    <a:pt x="2238" y="3840"/>
                    <a:pt x="2062" y="3707"/>
                  </a:cubicBezTo>
                  <a:cubicBezTo>
                    <a:pt x="1941" y="3609"/>
                    <a:pt x="1831" y="3515"/>
                    <a:pt x="1736" y="3407"/>
                  </a:cubicBezTo>
                  <a:cubicBezTo>
                    <a:pt x="1697" y="3352"/>
                    <a:pt x="1655" y="3300"/>
                    <a:pt x="1616" y="3257"/>
                  </a:cubicBezTo>
                  <a:cubicBezTo>
                    <a:pt x="1521" y="3121"/>
                    <a:pt x="1453" y="3000"/>
                    <a:pt x="1358" y="2863"/>
                  </a:cubicBezTo>
                  <a:cubicBezTo>
                    <a:pt x="1261" y="2743"/>
                    <a:pt x="1179" y="2606"/>
                    <a:pt x="1098" y="2469"/>
                  </a:cubicBezTo>
                  <a:cubicBezTo>
                    <a:pt x="1072" y="2417"/>
                    <a:pt x="1033" y="2349"/>
                    <a:pt x="1003" y="2280"/>
                  </a:cubicBezTo>
                  <a:lnTo>
                    <a:pt x="990" y="2293"/>
                  </a:lnTo>
                  <a:cubicBezTo>
                    <a:pt x="1016" y="2362"/>
                    <a:pt x="1046" y="2417"/>
                    <a:pt x="1085" y="2486"/>
                  </a:cubicBezTo>
                  <a:cubicBezTo>
                    <a:pt x="1166" y="2619"/>
                    <a:pt x="1248" y="2743"/>
                    <a:pt x="1342" y="2876"/>
                  </a:cubicBezTo>
                  <a:cubicBezTo>
                    <a:pt x="1440" y="3000"/>
                    <a:pt x="1505" y="3137"/>
                    <a:pt x="1603" y="3257"/>
                  </a:cubicBezTo>
                  <a:cubicBezTo>
                    <a:pt x="1642" y="3313"/>
                    <a:pt x="1684" y="3365"/>
                    <a:pt x="1723" y="3420"/>
                  </a:cubicBezTo>
                  <a:cubicBezTo>
                    <a:pt x="1818" y="3528"/>
                    <a:pt x="1928" y="3625"/>
                    <a:pt x="2049" y="3720"/>
                  </a:cubicBezTo>
                  <a:cubicBezTo>
                    <a:pt x="2225" y="3853"/>
                    <a:pt x="2400" y="3977"/>
                    <a:pt x="2593" y="4085"/>
                  </a:cubicBezTo>
                  <a:cubicBezTo>
                    <a:pt x="2918" y="4290"/>
                    <a:pt x="3312" y="4384"/>
                    <a:pt x="3622" y="4573"/>
                  </a:cubicBezTo>
                  <a:cubicBezTo>
                    <a:pt x="3801" y="4684"/>
                    <a:pt x="3964" y="4830"/>
                    <a:pt x="4071" y="5062"/>
                  </a:cubicBezTo>
                  <a:cubicBezTo>
                    <a:pt x="4084" y="5075"/>
                    <a:pt x="4084" y="5091"/>
                    <a:pt x="4097" y="5104"/>
                  </a:cubicBezTo>
                  <a:cubicBezTo>
                    <a:pt x="4140" y="5374"/>
                    <a:pt x="4153" y="5661"/>
                    <a:pt x="4179" y="5944"/>
                  </a:cubicBezTo>
                  <a:cubicBezTo>
                    <a:pt x="4166" y="5944"/>
                    <a:pt x="4166" y="5931"/>
                    <a:pt x="4166" y="5918"/>
                  </a:cubicBezTo>
                  <a:cubicBezTo>
                    <a:pt x="4140" y="5876"/>
                    <a:pt x="4097" y="5850"/>
                    <a:pt x="4071" y="5807"/>
                  </a:cubicBezTo>
                  <a:cubicBezTo>
                    <a:pt x="4016" y="5755"/>
                    <a:pt x="3964" y="5700"/>
                    <a:pt x="3908" y="5661"/>
                  </a:cubicBezTo>
                  <a:cubicBezTo>
                    <a:pt x="3772" y="5563"/>
                    <a:pt x="3622" y="5498"/>
                    <a:pt x="3475" y="5456"/>
                  </a:cubicBezTo>
                  <a:cubicBezTo>
                    <a:pt x="3120" y="5348"/>
                    <a:pt x="2742" y="5348"/>
                    <a:pt x="2387" y="5267"/>
                  </a:cubicBezTo>
                  <a:cubicBezTo>
                    <a:pt x="2306" y="5237"/>
                    <a:pt x="2238" y="5224"/>
                    <a:pt x="2156" y="5198"/>
                  </a:cubicBezTo>
                  <a:cubicBezTo>
                    <a:pt x="2049" y="5156"/>
                    <a:pt x="1941" y="5117"/>
                    <a:pt x="1831" y="5062"/>
                  </a:cubicBezTo>
                  <a:cubicBezTo>
                    <a:pt x="1655" y="4980"/>
                    <a:pt x="1492" y="4899"/>
                    <a:pt x="1342" y="4791"/>
                  </a:cubicBezTo>
                  <a:cubicBezTo>
                    <a:pt x="1196" y="4684"/>
                    <a:pt x="1059" y="4560"/>
                    <a:pt x="922" y="4440"/>
                  </a:cubicBezTo>
                  <a:cubicBezTo>
                    <a:pt x="707" y="4234"/>
                    <a:pt x="515" y="4016"/>
                    <a:pt x="394" y="3772"/>
                  </a:cubicBezTo>
                  <a:cubicBezTo>
                    <a:pt x="326" y="3664"/>
                    <a:pt x="284" y="3544"/>
                    <a:pt x="258" y="3407"/>
                  </a:cubicBezTo>
                  <a:lnTo>
                    <a:pt x="258" y="3446"/>
                  </a:lnTo>
                  <a:cubicBezTo>
                    <a:pt x="271" y="3570"/>
                    <a:pt x="313" y="3677"/>
                    <a:pt x="365" y="3788"/>
                  </a:cubicBezTo>
                  <a:cubicBezTo>
                    <a:pt x="502" y="4032"/>
                    <a:pt x="691" y="4247"/>
                    <a:pt x="909" y="4453"/>
                  </a:cubicBezTo>
                  <a:cubicBezTo>
                    <a:pt x="1046" y="4573"/>
                    <a:pt x="1196" y="4697"/>
                    <a:pt x="1342" y="4804"/>
                  </a:cubicBezTo>
                  <a:cubicBezTo>
                    <a:pt x="1492" y="4912"/>
                    <a:pt x="1655" y="5009"/>
                    <a:pt x="1818" y="5075"/>
                  </a:cubicBezTo>
                  <a:cubicBezTo>
                    <a:pt x="1928" y="5130"/>
                    <a:pt x="2036" y="5172"/>
                    <a:pt x="2156" y="5211"/>
                  </a:cubicBezTo>
                  <a:cubicBezTo>
                    <a:pt x="2225" y="5237"/>
                    <a:pt x="2306" y="5267"/>
                    <a:pt x="2374" y="5280"/>
                  </a:cubicBezTo>
                  <a:cubicBezTo>
                    <a:pt x="2726" y="5374"/>
                    <a:pt x="3120" y="5374"/>
                    <a:pt x="3459" y="5482"/>
                  </a:cubicBezTo>
                  <a:cubicBezTo>
                    <a:pt x="3622" y="5524"/>
                    <a:pt x="3759" y="5579"/>
                    <a:pt x="3895" y="5674"/>
                  </a:cubicBezTo>
                  <a:cubicBezTo>
                    <a:pt x="3934" y="5713"/>
                    <a:pt x="3977" y="5742"/>
                    <a:pt x="4016" y="5781"/>
                  </a:cubicBezTo>
                  <a:cubicBezTo>
                    <a:pt x="4071" y="5837"/>
                    <a:pt x="4110" y="5889"/>
                    <a:pt x="4153" y="5944"/>
                  </a:cubicBezTo>
                  <a:cubicBezTo>
                    <a:pt x="4166" y="5957"/>
                    <a:pt x="4166" y="5957"/>
                    <a:pt x="4179" y="5970"/>
                  </a:cubicBezTo>
                  <a:lnTo>
                    <a:pt x="4179" y="6039"/>
                  </a:lnTo>
                  <a:cubicBezTo>
                    <a:pt x="4192" y="6214"/>
                    <a:pt x="4221" y="6407"/>
                    <a:pt x="4260" y="6582"/>
                  </a:cubicBezTo>
                  <a:cubicBezTo>
                    <a:pt x="4260" y="6608"/>
                    <a:pt x="4260" y="6622"/>
                    <a:pt x="4273" y="6638"/>
                  </a:cubicBezTo>
                  <a:lnTo>
                    <a:pt x="4273" y="6664"/>
                  </a:lnTo>
                  <a:cubicBezTo>
                    <a:pt x="4302" y="6769"/>
                    <a:pt x="4315" y="6877"/>
                    <a:pt x="4340" y="6983"/>
                  </a:cubicBezTo>
                  <a:lnTo>
                    <a:pt x="4340" y="6983"/>
                  </a:lnTo>
                  <a:cubicBezTo>
                    <a:pt x="4338" y="6981"/>
                    <a:pt x="4337" y="6979"/>
                    <a:pt x="4335" y="6977"/>
                  </a:cubicBezTo>
                  <a:lnTo>
                    <a:pt x="4335" y="6977"/>
                  </a:lnTo>
                  <a:cubicBezTo>
                    <a:pt x="4337" y="6981"/>
                    <a:pt x="4339" y="6985"/>
                    <a:pt x="4341" y="6990"/>
                  </a:cubicBezTo>
                  <a:cubicBezTo>
                    <a:pt x="4341" y="6987"/>
                    <a:pt x="4340" y="6985"/>
                    <a:pt x="4340" y="6983"/>
                  </a:cubicBezTo>
                  <a:lnTo>
                    <a:pt x="4340" y="6983"/>
                  </a:lnTo>
                  <a:cubicBezTo>
                    <a:pt x="4345" y="6989"/>
                    <a:pt x="4350" y="6996"/>
                    <a:pt x="4354" y="7003"/>
                  </a:cubicBezTo>
                  <a:cubicBezTo>
                    <a:pt x="4371" y="7071"/>
                    <a:pt x="4384" y="7139"/>
                    <a:pt x="4397" y="7221"/>
                  </a:cubicBezTo>
                  <a:cubicBezTo>
                    <a:pt x="4452" y="7423"/>
                    <a:pt x="4504" y="7628"/>
                    <a:pt x="4547" y="7843"/>
                  </a:cubicBezTo>
                  <a:cubicBezTo>
                    <a:pt x="4560" y="7898"/>
                    <a:pt x="4560" y="7953"/>
                    <a:pt x="4573" y="8006"/>
                  </a:cubicBezTo>
                  <a:cubicBezTo>
                    <a:pt x="4560" y="8006"/>
                    <a:pt x="4534" y="7993"/>
                    <a:pt x="4517" y="7980"/>
                  </a:cubicBezTo>
                  <a:cubicBezTo>
                    <a:pt x="4354" y="7898"/>
                    <a:pt x="4192" y="7859"/>
                    <a:pt x="4029" y="7830"/>
                  </a:cubicBezTo>
                  <a:cubicBezTo>
                    <a:pt x="3947" y="7817"/>
                    <a:pt x="3882" y="7817"/>
                    <a:pt x="3814" y="7817"/>
                  </a:cubicBezTo>
                  <a:lnTo>
                    <a:pt x="3801" y="7817"/>
                  </a:lnTo>
                  <a:cubicBezTo>
                    <a:pt x="3756" y="7814"/>
                    <a:pt x="3711" y="7813"/>
                    <a:pt x="3666" y="7813"/>
                  </a:cubicBezTo>
                  <a:cubicBezTo>
                    <a:pt x="3462" y="7813"/>
                    <a:pt x="3252" y="7835"/>
                    <a:pt x="3052" y="7859"/>
                  </a:cubicBezTo>
                  <a:cubicBezTo>
                    <a:pt x="2889" y="7885"/>
                    <a:pt x="2742" y="7898"/>
                    <a:pt x="2580" y="7911"/>
                  </a:cubicBezTo>
                  <a:cubicBezTo>
                    <a:pt x="2469" y="7940"/>
                    <a:pt x="2361" y="7953"/>
                    <a:pt x="2267" y="7980"/>
                  </a:cubicBezTo>
                  <a:cubicBezTo>
                    <a:pt x="2023" y="8048"/>
                    <a:pt x="1778" y="8155"/>
                    <a:pt x="1521" y="8211"/>
                  </a:cubicBezTo>
                  <a:cubicBezTo>
                    <a:pt x="1410" y="8224"/>
                    <a:pt x="1303" y="8237"/>
                    <a:pt x="1196" y="8237"/>
                  </a:cubicBezTo>
                  <a:cubicBezTo>
                    <a:pt x="964" y="8237"/>
                    <a:pt x="759" y="8155"/>
                    <a:pt x="557" y="8035"/>
                  </a:cubicBezTo>
                  <a:cubicBezTo>
                    <a:pt x="463" y="7980"/>
                    <a:pt x="365" y="7911"/>
                    <a:pt x="271" y="7830"/>
                  </a:cubicBezTo>
                  <a:lnTo>
                    <a:pt x="271" y="7830"/>
                  </a:lnTo>
                  <a:cubicBezTo>
                    <a:pt x="284" y="7843"/>
                    <a:pt x="284" y="7859"/>
                    <a:pt x="284" y="7872"/>
                  </a:cubicBezTo>
                  <a:cubicBezTo>
                    <a:pt x="365" y="7940"/>
                    <a:pt x="463" y="8006"/>
                    <a:pt x="544" y="8061"/>
                  </a:cubicBezTo>
                  <a:cubicBezTo>
                    <a:pt x="746" y="8185"/>
                    <a:pt x="964" y="8266"/>
                    <a:pt x="1196" y="8266"/>
                  </a:cubicBezTo>
                  <a:cubicBezTo>
                    <a:pt x="1303" y="8266"/>
                    <a:pt x="1423" y="8250"/>
                    <a:pt x="1534" y="8237"/>
                  </a:cubicBezTo>
                  <a:cubicBezTo>
                    <a:pt x="1778" y="8168"/>
                    <a:pt x="2036" y="8074"/>
                    <a:pt x="2267" y="8006"/>
                  </a:cubicBezTo>
                  <a:cubicBezTo>
                    <a:pt x="2374" y="7980"/>
                    <a:pt x="2469" y="7953"/>
                    <a:pt x="2580" y="7940"/>
                  </a:cubicBezTo>
                  <a:cubicBezTo>
                    <a:pt x="2742" y="7924"/>
                    <a:pt x="2905" y="7911"/>
                    <a:pt x="3052" y="7885"/>
                  </a:cubicBezTo>
                  <a:cubicBezTo>
                    <a:pt x="3278" y="7867"/>
                    <a:pt x="3504" y="7841"/>
                    <a:pt x="3726" y="7841"/>
                  </a:cubicBezTo>
                  <a:cubicBezTo>
                    <a:pt x="3823" y="7841"/>
                    <a:pt x="3920" y="7846"/>
                    <a:pt x="4016" y="7859"/>
                  </a:cubicBezTo>
                  <a:cubicBezTo>
                    <a:pt x="4192" y="7872"/>
                    <a:pt x="4354" y="7924"/>
                    <a:pt x="4504" y="7993"/>
                  </a:cubicBezTo>
                  <a:cubicBezTo>
                    <a:pt x="4534" y="8006"/>
                    <a:pt x="4547" y="8022"/>
                    <a:pt x="4573" y="8022"/>
                  </a:cubicBezTo>
                  <a:cubicBezTo>
                    <a:pt x="4586" y="8155"/>
                    <a:pt x="4599" y="8292"/>
                    <a:pt x="4628" y="8429"/>
                  </a:cubicBezTo>
                  <a:cubicBezTo>
                    <a:pt x="4641" y="8442"/>
                    <a:pt x="4641" y="8442"/>
                    <a:pt x="4641" y="8455"/>
                  </a:cubicBezTo>
                  <a:cubicBezTo>
                    <a:pt x="4641" y="8481"/>
                    <a:pt x="4654" y="8510"/>
                    <a:pt x="4667" y="8536"/>
                  </a:cubicBezTo>
                  <a:cubicBezTo>
                    <a:pt x="4696" y="8592"/>
                    <a:pt x="4722" y="8644"/>
                    <a:pt x="4762" y="8686"/>
                  </a:cubicBezTo>
                  <a:cubicBezTo>
                    <a:pt x="4804" y="8738"/>
                    <a:pt x="4843" y="8781"/>
                    <a:pt x="4898" y="8807"/>
                  </a:cubicBezTo>
                  <a:cubicBezTo>
                    <a:pt x="4954" y="8849"/>
                    <a:pt x="5006" y="8875"/>
                    <a:pt x="5061" y="8901"/>
                  </a:cubicBezTo>
                  <a:lnTo>
                    <a:pt x="5074" y="8901"/>
                  </a:lnTo>
                  <a:lnTo>
                    <a:pt x="5074" y="8888"/>
                  </a:lnTo>
                  <a:cubicBezTo>
                    <a:pt x="5006" y="8849"/>
                    <a:pt x="4941" y="8820"/>
                    <a:pt x="4885" y="8768"/>
                  </a:cubicBezTo>
                  <a:cubicBezTo>
                    <a:pt x="4843" y="8738"/>
                    <a:pt x="4817" y="8712"/>
                    <a:pt x="4778" y="8673"/>
                  </a:cubicBezTo>
                  <a:cubicBezTo>
                    <a:pt x="4749" y="8631"/>
                    <a:pt x="4722" y="8592"/>
                    <a:pt x="4696" y="8536"/>
                  </a:cubicBezTo>
                  <a:cubicBezTo>
                    <a:pt x="4680" y="8510"/>
                    <a:pt x="4667" y="8481"/>
                    <a:pt x="4667" y="8442"/>
                  </a:cubicBezTo>
                  <a:cubicBezTo>
                    <a:pt x="4722" y="8413"/>
                    <a:pt x="4778" y="8400"/>
                    <a:pt x="4830" y="8400"/>
                  </a:cubicBezTo>
                  <a:cubicBezTo>
                    <a:pt x="4905" y="8387"/>
                    <a:pt x="4983" y="8387"/>
                    <a:pt x="5061" y="8387"/>
                  </a:cubicBezTo>
                  <a:cubicBezTo>
                    <a:pt x="5139" y="8387"/>
                    <a:pt x="5217" y="8387"/>
                    <a:pt x="5292" y="8374"/>
                  </a:cubicBezTo>
                  <a:cubicBezTo>
                    <a:pt x="5413" y="8348"/>
                    <a:pt x="5537" y="8305"/>
                    <a:pt x="5657" y="8279"/>
                  </a:cubicBezTo>
                  <a:cubicBezTo>
                    <a:pt x="5712" y="8279"/>
                    <a:pt x="5768" y="8266"/>
                    <a:pt x="5807" y="8266"/>
                  </a:cubicBezTo>
                  <a:cubicBezTo>
                    <a:pt x="5848" y="8258"/>
                    <a:pt x="5888" y="8254"/>
                    <a:pt x="5929" y="8254"/>
                  </a:cubicBezTo>
                  <a:cubicBezTo>
                    <a:pt x="5970" y="8254"/>
                    <a:pt x="6010" y="8258"/>
                    <a:pt x="6051" y="8266"/>
                  </a:cubicBezTo>
                  <a:cubicBezTo>
                    <a:pt x="6243" y="8279"/>
                    <a:pt x="6445" y="8318"/>
                    <a:pt x="6621" y="8318"/>
                  </a:cubicBezTo>
                  <a:cubicBezTo>
                    <a:pt x="6934" y="8318"/>
                    <a:pt x="7259" y="8305"/>
                    <a:pt x="7572" y="8250"/>
                  </a:cubicBezTo>
                  <a:cubicBezTo>
                    <a:pt x="7748" y="8224"/>
                    <a:pt x="7924" y="8185"/>
                    <a:pt x="8100" y="8129"/>
                  </a:cubicBezTo>
                  <a:cubicBezTo>
                    <a:pt x="8100" y="8116"/>
                    <a:pt x="8116" y="8116"/>
                    <a:pt x="8116" y="8103"/>
                  </a:cubicBezTo>
                  <a:lnTo>
                    <a:pt x="8116" y="8103"/>
                  </a:lnTo>
                  <a:cubicBezTo>
                    <a:pt x="7937" y="8155"/>
                    <a:pt x="7748" y="8198"/>
                    <a:pt x="7572" y="8237"/>
                  </a:cubicBezTo>
                  <a:cubicBezTo>
                    <a:pt x="7314" y="8272"/>
                    <a:pt x="7048" y="8296"/>
                    <a:pt x="6787" y="8296"/>
                  </a:cubicBezTo>
                  <a:cubicBezTo>
                    <a:pt x="6731" y="8296"/>
                    <a:pt x="6676" y="8294"/>
                    <a:pt x="6621" y="8292"/>
                  </a:cubicBezTo>
                  <a:cubicBezTo>
                    <a:pt x="6445" y="8292"/>
                    <a:pt x="6243" y="8250"/>
                    <a:pt x="6051" y="8237"/>
                  </a:cubicBezTo>
                  <a:cubicBezTo>
                    <a:pt x="5997" y="8237"/>
                    <a:pt x="5943" y="8231"/>
                    <a:pt x="5888" y="8231"/>
                  </a:cubicBezTo>
                  <a:cubicBezTo>
                    <a:pt x="5861" y="8231"/>
                    <a:pt x="5834" y="8232"/>
                    <a:pt x="5807" y="8237"/>
                  </a:cubicBezTo>
                  <a:cubicBezTo>
                    <a:pt x="5755" y="8237"/>
                    <a:pt x="5699" y="8250"/>
                    <a:pt x="5644" y="8266"/>
                  </a:cubicBezTo>
                  <a:cubicBezTo>
                    <a:pt x="5524" y="8292"/>
                    <a:pt x="5400" y="8331"/>
                    <a:pt x="5279" y="8348"/>
                  </a:cubicBezTo>
                  <a:cubicBezTo>
                    <a:pt x="5143" y="8374"/>
                    <a:pt x="4980" y="8361"/>
                    <a:pt x="4830" y="8387"/>
                  </a:cubicBezTo>
                  <a:cubicBezTo>
                    <a:pt x="4778" y="8400"/>
                    <a:pt x="4722" y="8400"/>
                    <a:pt x="4680" y="8429"/>
                  </a:cubicBezTo>
                  <a:lnTo>
                    <a:pt x="4654" y="8429"/>
                  </a:lnTo>
                  <a:cubicBezTo>
                    <a:pt x="4628" y="8305"/>
                    <a:pt x="4615" y="8168"/>
                    <a:pt x="4599" y="8035"/>
                  </a:cubicBezTo>
                  <a:lnTo>
                    <a:pt x="4599" y="8035"/>
                  </a:lnTo>
                  <a:cubicBezTo>
                    <a:pt x="4615" y="8048"/>
                    <a:pt x="4615" y="8048"/>
                    <a:pt x="4628" y="8048"/>
                  </a:cubicBezTo>
                  <a:cubicBezTo>
                    <a:pt x="4615" y="8048"/>
                    <a:pt x="4615" y="8035"/>
                    <a:pt x="4599" y="8035"/>
                  </a:cubicBezTo>
                  <a:lnTo>
                    <a:pt x="4599" y="7993"/>
                  </a:lnTo>
                  <a:cubicBezTo>
                    <a:pt x="4599" y="7911"/>
                    <a:pt x="4586" y="7804"/>
                    <a:pt x="4586" y="7696"/>
                  </a:cubicBezTo>
                  <a:cubicBezTo>
                    <a:pt x="4586" y="7628"/>
                    <a:pt x="4586" y="7546"/>
                    <a:pt x="4599" y="7478"/>
                  </a:cubicBezTo>
                  <a:cubicBezTo>
                    <a:pt x="4615" y="7341"/>
                    <a:pt x="4654" y="7234"/>
                    <a:pt x="4762" y="7165"/>
                  </a:cubicBezTo>
                  <a:cubicBezTo>
                    <a:pt x="4817" y="7126"/>
                    <a:pt x="4898" y="7126"/>
                    <a:pt x="4967" y="7126"/>
                  </a:cubicBezTo>
                  <a:cubicBezTo>
                    <a:pt x="5119" y="7149"/>
                    <a:pt x="5281" y="7213"/>
                    <a:pt x="5419" y="7213"/>
                  </a:cubicBezTo>
                  <a:cubicBezTo>
                    <a:pt x="5440" y="7213"/>
                    <a:pt x="5461" y="7211"/>
                    <a:pt x="5481" y="7208"/>
                  </a:cubicBezTo>
                  <a:cubicBezTo>
                    <a:pt x="5673" y="7178"/>
                    <a:pt x="5849" y="7097"/>
                    <a:pt x="6025" y="7058"/>
                  </a:cubicBezTo>
                  <a:cubicBezTo>
                    <a:pt x="6107" y="7045"/>
                    <a:pt x="6175" y="7029"/>
                    <a:pt x="6256" y="7016"/>
                  </a:cubicBezTo>
                  <a:cubicBezTo>
                    <a:pt x="6419" y="7016"/>
                    <a:pt x="6582" y="7045"/>
                    <a:pt x="6745" y="7058"/>
                  </a:cubicBezTo>
                  <a:cubicBezTo>
                    <a:pt x="6908" y="7071"/>
                    <a:pt x="7071" y="7084"/>
                    <a:pt x="7233" y="7084"/>
                  </a:cubicBezTo>
                  <a:cubicBezTo>
                    <a:pt x="7367" y="7084"/>
                    <a:pt x="7504" y="7071"/>
                    <a:pt x="7640" y="7045"/>
                  </a:cubicBezTo>
                  <a:cubicBezTo>
                    <a:pt x="7748" y="7003"/>
                    <a:pt x="7842" y="6963"/>
                    <a:pt x="7924" y="6895"/>
                  </a:cubicBezTo>
                  <a:cubicBezTo>
                    <a:pt x="8048" y="6801"/>
                    <a:pt x="8155" y="6677"/>
                    <a:pt x="8262" y="6569"/>
                  </a:cubicBezTo>
                  <a:cubicBezTo>
                    <a:pt x="8425" y="6377"/>
                    <a:pt x="8604" y="6214"/>
                    <a:pt x="8712" y="6013"/>
                  </a:cubicBezTo>
                  <a:cubicBezTo>
                    <a:pt x="8712" y="5999"/>
                    <a:pt x="8725" y="5986"/>
                    <a:pt x="8725" y="5970"/>
                  </a:cubicBezTo>
                  <a:lnTo>
                    <a:pt x="8725" y="5931"/>
                  </a:lnTo>
                  <a:cubicBezTo>
                    <a:pt x="8725" y="5957"/>
                    <a:pt x="8712" y="5986"/>
                    <a:pt x="8699" y="5999"/>
                  </a:cubicBezTo>
                  <a:cubicBezTo>
                    <a:pt x="8588" y="6201"/>
                    <a:pt x="8412" y="6364"/>
                    <a:pt x="8249" y="6556"/>
                  </a:cubicBezTo>
                  <a:cubicBezTo>
                    <a:pt x="8142" y="6664"/>
                    <a:pt x="8034" y="6784"/>
                    <a:pt x="7911" y="6882"/>
                  </a:cubicBezTo>
                  <a:cubicBezTo>
                    <a:pt x="7829" y="6934"/>
                    <a:pt x="7748" y="6990"/>
                    <a:pt x="7640" y="7016"/>
                  </a:cubicBezTo>
                  <a:cubicBezTo>
                    <a:pt x="7504" y="7058"/>
                    <a:pt x="7367" y="7071"/>
                    <a:pt x="7233" y="7071"/>
                  </a:cubicBezTo>
                  <a:cubicBezTo>
                    <a:pt x="7071" y="7071"/>
                    <a:pt x="6908" y="7058"/>
                    <a:pt x="6745" y="7029"/>
                  </a:cubicBezTo>
                  <a:cubicBezTo>
                    <a:pt x="6582" y="7016"/>
                    <a:pt x="6419" y="7003"/>
                    <a:pt x="6256" y="7003"/>
                  </a:cubicBezTo>
                  <a:cubicBezTo>
                    <a:pt x="6175" y="7016"/>
                    <a:pt x="6094" y="7029"/>
                    <a:pt x="6025" y="7045"/>
                  </a:cubicBezTo>
                  <a:cubicBezTo>
                    <a:pt x="5836" y="7084"/>
                    <a:pt x="5673" y="7165"/>
                    <a:pt x="5481" y="7191"/>
                  </a:cubicBezTo>
                  <a:cubicBezTo>
                    <a:pt x="5461" y="7195"/>
                    <a:pt x="5441" y="7197"/>
                    <a:pt x="5420" y="7197"/>
                  </a:cubicBezTo>
                  <a:cubicBezTo>
                    <a:pt x="5282" y="7197"/>
                    <a:pt x="5119" y="7124"/>
                    <a:pt x="4967" y="7110"/>
                  </a:cubicBezTo>
                  <a:cubicBezTo>
                    <a:pt x="4885" y="7110"/>
                    <a:pt x="4817" y="7110"/>
                    <a:pt x="4749" y="7152"/>
                  </a:cubicBezTo>
                  <a:cubicBezTo>
                    <a:pt x="4641" y="7221"/>
                    <a:pt x="4599" y="7341"/>
                    <a:pt x="4573" y="7478"/>
                  </a:cubicBezTo>
                  <a:cubicBezTo>
                    <a:pt x="4560" y="7546"/>
                    <a:pt x="4560" y="7628"/>
                    <a:pt x="4560" y="7696"/>
                  </a:cubicBezTo>
                  <a:cubicBezTo>
                    <a:pt x="4560" y="7709"/>
                    <a:pt x="4560" y="7720"/>
                    <a:pt x="4560" y="7731"/>
                  </a:cubicBezTo>
                  <a:lnTo>
                    <a:pt x="4560" y="7731"/>
                  </a:lnTo>
                  <a:cubicBezTo>
                    <a:pt x="4522" y="7557"/>
                    <a:pt x="4474" y="7377"/>
                    <a:pt x="4436" y="7208"/>
                  </a:cubicBezTo>
                  <a:cubicBezTo>
                    <a:pt x="4384" y="7003"/>
                    <a:pt x="4328" y="6801"/>
                    <a:pt x="4289" y="6595"/>
                  </a:cubicBezTo>
                  <a:cubicBezTo>
                    <a:pt x="4289" y="6501"/>
                    <a:pt x="4315" y="6446"/>
                    <a:pt x="4371" y="6394"/>
                  </a:cubicBezTo>
                  <a:cubicBezTo>
                    <a:pt x="4465" y="6312"/>
                    <a:pt x="4615" y="6283"/>
                    <a:pt x="4778" y="6270"/>
                  </a:cubicBezTo>
                  <a:cubicBezTo>
                    <a:pt x="4872" y="6257"/>
                    <a:pt x="4954" y="6231"/>
                    <a:pt x="5048" y="6214"/>
                  </a:cubicBezTo>
                  <a:cubicBezTo>
                    <a:pt x="5087" y="6201"/>
                    <a:pt x="5117" y="6201"/>
                    <a:pt x="5156" y="6201"/>
                  </a:cubicBezTo>
                  <a:cubicBezTo>
                    <a:pt x="5305" y="6201"/>
                    <a:pt x="5455" y="6214"/>
                    <a:pt x="5605" y="6214"/>
                  </a:cubicBezTo>
                  <a:cubicBezTo>
                    <a:pt x="5673" y="6214"/>
                    <a:pt x="5739" y="6214"/>
                    <a:pt x="5807" y="6201"/>
                  </a:cubicBezTo>
                  <a:cubicBezTo>
                    <a:pt x="5820" y="6201"/>
                    <a:pt x="5849" y="6188"/>
                    <a:pt x="5862" y="6188"/>
                  </a:cubicBezTo>
                  <a:cubicBezTo>
                    <a:pt x="5957" y="6162"/>
                    <a:pt x="6038" y="6133"/>
                    <a:pt x="6133" y="6120"/>
                  </a:cubicBezTo>
                  <a:cubicBezTo>
                    <a:pt x="6269" y="6094"/>
                    <a:pt x="6406" y="6081"/>
                    <a:pt x="6540" y="6052"/>
                  </a:cubicBezTo>
                  <a:cubicBezTo>
                    <a:pt x="6634" y="6026"/>
                    <a:pt x="6716" y="6013"/>
                    <a:pt x="6813" y="5970"/>
                  </a:cubicBezTo>
                  <a:cubicBezTo>
                    <a:pt x="6878" y="5944"/>
                    <a:pt x="6960" y="5905"/>
                    <a:pt x="7028" y="5863"/>
                  </a:cubicBezTo>
                  <a:cubicBezTo>
                    <a:pt x="7139" y="5807"/>
                    <a:pt x="7233" y="5742"/>
                    <a:pt x="7328" y="5674"/>
                  </a:cubicBezTo>
                  <a:cubicBezTo>
                    <a:pt x="7680" y="5443"/>
                    <a:pt x="8018" y="5143"/>
                    <a:pt x="8236" y="4778"/>
                  </a:cubicBezTo>
                  <a:cubicBezTo>
                    <a:pt x="8360" y="4573"/>
                    <a:pt x="8425" y="4358"/>
                    <a:pt x="8442" y="4114"/>
                  </a:cubicBezTo>
                  <a:cubicBezTo>
                    <a:pt x="8442" y="4114"/>
                    <a:pt x="8442" y="4098"/>
                    <a:pt x="8425" y="4085"/>
                  </a:cubicBezTo>
                  <a:cubicBezTo>
                    <a:pt x="8425" y="4329"/>
                    <a:pt x="8344" y="4560"/>
                    <a:pt x="8223" y="4765"/>
                  </a:cubicBezTo>
                  <a:cubicBezTo>
                    <a:pt x="8005" y="5130"/>
                    <a:pt x="7666" y="5430"/>
                    <a:pt x="7328" y="5661"/>
                  </a:cubicBezTo>
                  <a:cubicBezTo>
                    <a:pt x="7220" y="5713"/>
                    <a:pt x="7123" y="5794"/>
                    <a:pt x="7015" y="5850"/>
                  </a:cubicBezTo>
                  <a:cubicBezTo>
                    <a:pt x="6947" y="5889"/>
                    <a:pt x="6878" y="5931"/>
                    <a:pt x="6797" y="5957"/>
                  </a:cubicBezTo>
                  <a:cubicBezTo>
                    <a:pt x="6716" y="5986"/>
                    <a:pt x="6621" y="6013"/>
                    <a:pt x="6540" y="6026"/>
                  </a:cubicBezTo>
                  <a:cubicBezTo>
                    <a:pt x="6406" y="6052"/>
                    <a:pt x="6269" y="6081"/>
                    <a:pt x="6133" y="6107"/>
                  </a:cubicBezTo>
                  <a:cubicBezTo>
                    <a:pt x="6038" y="6120"/>
                    <a:pt x="5957" y="6149"/>
                    <a:pt x="5862" y="6175"/>
                  </a:cubicBezTo>
                  <a:cubicBezTo>
                    <a:pt x="5849" y="6175"/>
                    <a:pt x="5820" y="6188"/>
                    <a:pt x="5794" y="6188"/>
                  </a:cubicBezTo>
                  <a:cubicBezTo>
                    <a:pt x="5739" y="6201"/>
                    <a:pt x="5673" y="6201"/>
                    <a:pt x="5605" y="6201"/>
                  </a:cubicBezTo>
                  <a:cubicBezTo>
                    <a:pt x="5485" y="6201"/>
                    <a:pt x="5365" y="6185"/>
                    <a:pt x="5245" y="6185"/>
                  </a:cubicBezTo>
                  <a:cubicBezTo>
                    <a:pt x="5216" y="6185"/>
                    <a:pt x="5186" y="6186"/>
                    <a:pt x="5156" y="6188"/>
                  </a:cubicBezTo>
                  <a:cubicBezTo>
                    <a:pt x="5117" y="6188"/>
                    <a:pt x="5074" y="6188"/>
                    <a:pt x="5048" y="6201"/>
                  </a:cubicBezTo>
                  <a:cubicBezTo>
                    <a:pt x="4954" y="6214"/>
                    <a:pt x="4872" y="6244"/>
                    <a:pt x="4778" y="6257"/>
                  </a:cubicBezTo>
                  <a:cubicBezTo>
                    <a:pt x="4599" y="6270"/>
                    <a:pt x="4452" y="6296"/>
                    <a:pt x="4354" y="6377"/>
                  </a:cubicBezTo>
                  <a:cubicBezTo>
                    <a:pt x="4315" y="6420"/>
                    <a:pt x="4289" y="6475"/>
                    <a:pt x="4273" y="6556"/>
                  </a:cubicBezTo>
                  <a:cubicBezTo>
                    <a:pt x="4260" y="6433"/>
                    <a:pt x="4234" y="6325"/>
                    <a:pt x="4221" y="6201"/>
                  </a:cubicBezTo>
                  <a:lnTo>
                    <a:pt x="4221" y="6188"/>
                  </a:lnTo>
                  <a:cubicBezTo>
                    <a:pt x="4234" y="6107"/>
                    <a:pt x="4221" y="6013"/>
                    <a:pt x="4234" y="5918"/>
                  </a:cubicBezTo>
                  <a:cubicBezTo>
                    <a:pt x="4247" y="5850"/>
                    <a:pt x="4260" y="5781"/>
                    <a:pt x="4289" y="5726"/>
                  </a:cubicBezTo>
                  <a:cubicBezTo>
                    <a:pt x="4302" y="5713"/>
                    <a:pt x="4328" y="5687"/>
                    <a:pt x="4341" y="5674"/>
                  </a:cubicBezTo>
                  <a:cubicBezTo>
                    <a:pt x="4354" y="5661"/>
                    <a:pt x="4371" y="5645"/>
                    <a:pt x="4384" y="5645"/>
                  </a:cubicBezTo>
                  <a:cubicBezTo>
                    <a:pt x="4465" y="5579"/>
                    <a:pt x="4573" y="5537"/>
                    <a:pt x="4654" y="5482"/>
                  </a:cubicBezTo>
                  <a:cubicBezTo>
                    <a:pt x="4696" y="5456"/>
                    <a:pt x="4736" y="5430"/>
                    <a:pt x="4778" y="5400"/>
                  </a:cubicBezTo>
                  <a:cubicBezTo>
                    <a:pt x="4791" y="5387"/>
                    <a:pt x="4804" y="5374"/>
                    <a:pt x="4830" y="5361"/>
                  </a:cubicBezTo>
                  <a:cubicBezTo>
                    <a:pt x="4967" y="5280"/>
                    <a:pt x="5117" y="5211"/>
                    <a:pt x="5250" y="5117"/>
                  </a:cubicBezTo>
                  <a:cubicBezTo>
                    <a:pt x="5361" y="5049"/>
                    <a:pt x="5468" y="4967"/>
                    <a:pt x="5563" y="4899"/>
                  </a:cubicBezTo>
                  <a:cubicBezTo>
                    <a:pt x="5644" y="4847"/>
                    <a:pt x="5712" y="4804"/>
                    <a:pt x="5794" y="4778"/>
                  </a:cubicBezTo>
                  <a:cubicBezTo>
                    <a:pt x="5944" y="4723"/>
                    <a:pt x="6094" y="4710"/>
                    <a:pt x="6243" y="4668"/>
                  </a:cubicBezTo>
                  <a:cubicBezTo>
                    <a:pt x="6308" y="4654"/>
                    <a:pt x="6377" y="4628"/>
                    <a:pt x="6445" y="4602"/>
                  </a:cubicBezTo>
                  <a:cubicBezTo>
                    <a:pt x="6540" y="4560"/>
                    <a:pt x="6621" y="4505"/>
                    <a:pt x="6703" y="4440"/>
                  </a:cubicBezTo>
                  <a:cubicBezTo>
                    <a:pt x="6826" y="4329"/>
                    <a:pt x="6921" y="4221"/>
                    <a:pt x="7015" y="4098"/>
                  </a:cubicBezTo>
                  <a:cubicBezTo>
                    <a:pt x="7272" y="3788"/>
                    <a:pt x="7435" y="3420"/>
                    <a:pt x="7504" y="3055"/>
                  </a:cubicBezTo>
                  <a:cubicBezTo>
                    <a:pt x="7559" y="2795"/>
                    <a:pt x="7559" y="2525"/>
                    <a:pt x="7504" y="2254"/>
                  </a:cubicBezTo>
                  <a:cubicBezTo>
                    <a:pt x="7491" y="2241"/>
                    <a:pt x="7491" y="2241"/>
                    <a:pt x="7478" y="2225"/>
                  </a:cubicBezTo>
                  <a:lnTo>
                    <a:pt x="7478" y="2254"/>
                  </a:lnTo>
                  <a:cubicBezTo>
                    <a:pt x="7530" y="2512"/>
                    <a:pt x="7530" y="2782"/>
                    <a:pt x="7491" y="3055"/>
                  </a:cubicBezTo>
                  <a:cubicBezTo>
                    <a:pt x="7409" y="3420"/>
                    <a:pt x="7246" y="3772"/>
                    <a:pt x="7002" y="4072"/>
                  </a:cubicBezTo>
                  <a:cubicBezTo>
                    <a:pt x="6908" y="4195"/>
                    <a:pt x="6797" y="4316"/>
                    <a:pt x="6689" y="4410"/>
                  </a:cubicBezTo>
                  <a:cubicBezTo>
                    <a:pt x="6608" y="4479"/>
                    <a:pt x="6527" y="4534"/>
                    <a:pt x="6432" y="4586"/>
                  </a:cubicBezTo>
                  <a:cubicBezTo>
                    <a:pt x="6364" y="4615"/>
                    <a:pt x="6308" y="4628"/>
                    <a:pt x="6243" y="4641"/>
                  </a:cubicBezTo>
                  <a:cubicBezTo>
                    <a:pt x="6094" y="4684"/>
                    <a:pt x="5931" y="4710"/>
                    <a:pt x="5794" y="4765"/>
                  </a:cubicBezTo>
                  <a:cubicBezTo>
                    <a:pt x="5726" y="4791"/>
                    <a:pt x="5673" y="4817"/>
                    <a:pt x="5618" y="4847"/>
                  </a:cubicBezTo>
                  <a:cubicBezTo>
                    <a:pt x="5494" y="4928"/>
                    <a:pt x="5374" y="5022"/>
                    <a:pt x="5250" y="5104"/>
                  </a:cubicBezTo>
                  <a:cubicBezTo>
                    <a:pt x="5211" y="5117"/>
                    <a:pt x="5185" y="5143"/>
                    <a:pt x="5143" y="5156"/>
                  </a:cubicBezTo>
                  <a:cubicBezTo>
                    <a:pt x="5130" y="5185"/>
                    <a:pt x="5104" y="5198"/>
                    <a:pt x="5074" y="5224"/>
                  </a:cubicBezTo>
                  <a:cubicBezTo>
                    <a:pt x="5061" y="5224"/>
                    <a:pt x="5035" y="5224"/>
                    <a:pt x="5022" y="5237"/>
                  </a:cubicBezTo>
                  <a:cubicBezTo>
                    <a:pt x="4954" y="5267"/>
                    <a:pt x="4885" y="5306"/>
                    <a:pt x="4817" y="5348"/>
                  </a:cubicBezTo>
                  <a:lnTo>
                    <a:pt x="4804" y="5348"/>
                  </a:lnTo>
                  <a:cubicBezTo>
                    <a:pt x="4749" y="5387"/>
                    <a:pt x="4696" y="5417"/>
                    <a:pt x="4641" y="5456"/>
                  </a:cubicBezTo>
                  <a:cubicBezTo>
                    <a:pt x="4547" y="5524"/>
                    <a:pt x="4452" y="5550"/>
                    <a:pt x="4371" y="5618"/>
                  </a:cubicBezTo>
                  <a:lnTo>
                    <a:pt x="4328" y="5661"/>
                  </a:lnTo>
                  <a:cubicBezTo>
                    <a:pt x="4302" y="5674"/>
                    <a:pt x="4289" y="5700"/>
                    <a:pt x="4273" y="5726"/>
                  </a:cubicBezTo>
                  <a:cubicBezTo>
                    <a:pt x="4234" y="5781"/>
                    <a:pt x="4221" y="5850"/>
                    <a:pt x="4208" y="5918"/>
                  </a:cubicBezTo>
                  <a:lnTo>
                    <a:pt x="4208" y="6026"/>
                  </a:lnTo>
                  <a:cubicBezTo>
                    <a:pt x="4192" y="5781"/>
                    <a:pt x="4179" y="5537"/>
                    <a:pt x="4140" y="5293"/>
                  </a:cubicBezTo>
                  <a:cubicBezTo>
                    <a:pt x="4153" y="5254"/>
                    <a:pt x="4153" y="5211"/>
                    <a:pt x="4166" y="5172"/>
                  </a:cubicBezTo>
                  <a:cubicBezTo>
                    <a:pt x="4166" y="5075"/>
                    <a:pt x="4192" y="4967"/>
                    <a:pt x="4221" y="4886"/>
                  </a:cubicBezTo>
                  <a:cubicBezTo>
                    <a:pt x="4247" y="4791"/>
                    <a:pt x="4302" y="4710"/>
                    <a:pt x="4371" y="4654"/>
                  </a:cubicBezTo>
                  <a:cubicBezTo>
                    <a:pt x="4397" y="4641"/>
                    <a:pt x="4423" y="4628"/>
                    <a:pt x="4452" y="4615"/>
                  </a:cubicBezTo>
                  <a:cubicBezTo>
                    <a:pt x="4517" y="4573"/>
                    <a:pt x="4586" y="4560"/>
                    <a:pt x="4654" y="4534"/>
                  </a:cubicBezTo>
                  <a:cubicBezTo>
                    <a:pt x="4696" y="4505"/>
                    <a:pt x="4736" y="4479"/>
                    <a:pt x="4778" y="4453"/>
                  </a:cubicBezTo>
                  <a:cubicBezTo>
                    <a:pt x="4817" y="4423"/>
                    <a:pt x="4843" y="4384"/>
                    <a:pt x="4885" y="4358"/>
                  </a:cubicBezTo>
                  <a:cubicBezTo>
                    <a:pt x="4924" y="4290"/>
                    <a:pt x="4980" y="4234"/>
                    <a:pt x="5035" y="4179"/>
                  </a:cubicBezTo>
                  <a:cubicBezTo>
                    <a:pt x="5237" y="3935"/>
                    <a:pt x="5429" y="3691"/>
                    <a:pt x="5644" y="3463"/>
                  </a:cubicBezTo>
                  <a:cubicBezTo>
                    <a:pt x="5820" y="3257"/>
                    <a:pt x="6012" y="3039"/>
                    <a:pt x="6146" y="2795"/>
                  </a:cubicBezTo>
                  <a:cubicBezTo>
                    <a:pt x="6243" y="2632"/>
                    <a:pt x="6308" y="2456"/>
                    <a:pt x="6338" y="2267"/>
                  </a:cubicBezTo>
                  <a:cubicBezTo>
                    <a:pt x="6351" y="2186"/>
                    <a:pt x="6351" y="2118"/>
                    <a:pt x="6351" y="2036"/>
                  </a:cubicBezTo>
                  <a:cubicBezTo>
                    <a:pt x="6338" y="1929"/>
                    <a:pt x="6325" y="1805"/>
                    <a:pt x="6295" y="1697"/>
                  </a:cubicBezTo>
                  <a:cubicBezTo>
                    <a:pt x="6269" y="1603"/>
                    <a:pt x="6243" y="1509"/>
                    <a:pt x="6214" y="1427"/>
                  </a:cubicBezTo>
                  <a:cubicBezTo>
                    <a:pt x="6214" y="1411"/>
                    <a:pt x="6201" y="1411"/>
                    <a:pt x="6201" y="1411"/>
                  </a:cubicBezTo>
                  <a:lnTo>
                    <a:pt x="6201" y="1411"/>
                  </a:lnTo>
                  <a:cubicBezTo>
                    <a:pt x="6227" y="1509"/>
                    <a:pt x="6256" y="1603"/>
                    <a:pt x="6269" y="1697"/>
                  </a:cubicBezTo>
                  <a:cubicBezTo>
                    <a:pt x="6295" y="1818"/>
                    <a:pt x="6325" y="1929"/>
                    <a:pt x="6325" y="2036"/>
                  </a:cubicBezTo>
                  <a:cubicBezTo>
                    <a:pt x="6338" y="2118"/>
                    <a:pt x="6338" y="2186"/>
                    <a:pt x="6325" y="2267"/>
                  </a:cubicBezTo>
                  <a:cubicBezTo>
                    <a:pt x="6295" y="2443"/>
                    <a:pt x="6214" y="2619"/>
                    <a:pt x="6133" y="2782"/>
                  </a:cubicBezTo>
                  <a:cubicBezTo>
                    <a:pt x="5983" y="3026"/>
                    <a:pt x="5794" y="3244"/>
                    <a:pt x="5618" y="3433"/>
                  </a:cubicBezTo>
                  <a:cubicBezTo>
                    <a:pt x="5413" y="3677"/>
                    <a:pt x="5224" y="3922"/>
                    <a:pt x="5006" y="4153"/>
                  </a:cubicBezTo>
                  <a:cubicBezTo>
                    <a:pt x="4967" y="4221"/>
                    <a:pt x="4911" y="4277"/>
                    <a:pt x="4859" y="4329"/>
                  </a:cubicBezTo>
                  <a:cubicBezTo>
                    <a:pt x="4830" y="4371"/>
                    <a:pt x="4791" y="4397"/>
                    <a:pt x="4762" y="4423"/>
                  </a:cubicBezTo>
                  <a:cubicBezTo>
                    <a:pt x="4722" y="4466"/>
                    <a:pt x="4680" y="4479"/>
                    <a:pt x="4641" y="4505"/>
                  </a:cubicBezTo>
                  <a:cubicBezTo>
                    <a:pt x="4573" y="4534"/>
                    <a:pt x="4504" y="4547"/>
                    <a:pt x="4436" y="4586"/>
                  </a:cubicBezTo>
                  <a:cubicBezTo>
                    <a:pt x="4410" y="4602"/>
                    <a:pt x="4384" y="4615"/>
                    <a:pt x="4354" y="4628"/>
                  </a:cubicBezTo>
                  <a:cubicBezTo>
                    <a:pt x="4273" y="4697"/>
                    <a:pt x="4234" y="4778"/>
                    <a:pt x="4192" y="4873"/>
                  </a:cubicBezTo>
                  <a:cubicBezTo>
                    <a:pt x="4166" y="4967"/>
                    <a:pt x="4140" y="5075"/>
                    <a:pt x="4140" y="5172"/>
                  </a:cubicBezTo>
                  <a:lnTo>
                    <a:pt x="4140" y="5254"/>
                  </a:lnTo>
                  <a:cubicBezTo>
                    <a:pt x="4127" y="5185"/>
                    <a:pt x="4127" y="5130"/>
                    <a:pt x="4110" y="5075"/>
                  </a:cubicBezTo>
                  <a:cubicBezTo>
                    <a:pt x="4071" y="4860"/>
                    <a:pt x="4016" y="4654"/>
                    <a:pt x="3934" y="4453"/>
                  </a:cubicBezTo>
                  <a:cubicBezTo>
                    <a:pt x="3921" y="4423"/>
                    <a:pt x="3908" y="4397"/>
                    <a:pt x="3895" y="4371"/>
                  </a:cubicBezTo>
                  <a:lnTo>
                    <a:pt x="3895" y="4358"/>
                  </a:lnTo>
                  <a:lnTo>
                    <a:pt x="3895" y="4329"/>
                  </a:lnTo>
                  <a:cubicBezTo>
                    <a:pt x="3866" y="4166"/>
                    <a:pt x="3895" y="3990"/>
                    <a:pt x="3947" y="3840"/>
                  </a:cubicBezTo>
                  <a:cubicBezTo>
                    <a:pt x="4003" y="3664"/>
                    <a:pt x="4110" y="3502"/>
                    <a:pt x="4234" y="3352"/>
                  </a:cubicBezTo>
                  <a:cubicBezTo>
                    <a:pt x="4289" y="3270"/>
                    <a:pt x="4371" y="3202"/>
                    <a:pt x="4452" y="3137"/>
                  </a:cubicBezTo>
                  <a:cubicBezTo>
                    <a:pt x="4478" y="3095"/>
                    <a:pt x="4504" y="3068"/>
                    <a:pt x="4534" y="3026"/>
                  </a:cubicBezTo>
                  <a:cubicBezTo>
                    <a:pt x="4573" y="2974"/>
                    <a:pt x="4599" y="2906"/>
                    <a:pt x="4628" y="2837"/>
                  </a:cubicBezTo>
                  <a:cubicBezTo>
                    <a:pt x="4696" y="2687"/>
                    <a:pt x="4736" y="2525"/>
                    <a:pt x="4804" y="2375"/>
                  </a:cubicBezTo>
                  <a:cubicBezTo>
                    <a:pt x="4804" y="2362"/>
                    <a:pt x="4817" y="2349"/>
                    <a:pt x="4830" y="2336"/>
                  </a:cubicBezTo>
                  <a:cubicBezTo>
                    <a:pt x="4872" y="2267"/>
                    <a:pt x="4911" y="2199"/>
                    <a:pt x="4941" y="2131"/>
                  </a:cubicBezTo>
                  <a:cubicBezTo>
                    <a:pt x="5048" y="1899"/>
                    <a:pt x="5156" y="1655"/>
                    <a:pt x="5185" y="1411"/>
                  </a:cubicBezTo>
                  <a:cubicBezTo>
                    <a:pt x="5198" y="1303"/>
                    <a:pt x="5198" y="1196"/>
                    <a:pt x="5185" y="1072"/>
                  </a:cubicBezTo>
                  <a:lnTo>
                    <a:pt x="5169" y="1072"/>
                  </a:lnTo>
                  <a:cubicBezTo>
                    <a:pt x="5185" y="1183"/>
                    <a:pt x="5185" y="1303"/>
                    <a:pt x="5156" y="1411"/>
                  </a:cubicBezTo>
                  <a:cubicBezTo>
                    <a:pt x="5130" y="1655"/>
                    <a:pt x="5035" y="1886"/>
                    <a:pt x="4924" y="2118"/>
                  </a:cubicBezTo>
                  <a:cubicBezTo>
                    <a:pt x="4898" y="2186"/>
                    <a:pt x="4843" y="2254"/>
                    <a:pt x="4817" y="2323"/>
                  </a:cubicBezTo>
                  <a:cubicBezTo>
                    <a:pt x="4804" y="2336"/>
                    <a:pt x="4791" y="2362"/>
                    <a:pt x="4791" y="2375"/>
                  </a:cubicBezTo>
                  <a:cubicBezTo>
                    <a:pt x="4722" y="2525"/>
                    <a:pt x="4680" y="2687"/>
                    <a:pt x="4615" y="2837"/>
                  </a:cubicBezTo>
                  <a:cubicBezTo>
                    <a:pt x="4586" y="2893"/>
                    <a:pt x="4560" y="2958"/>
                    <a:pt x="4517" y="3013"/>
                  </a:cubicBezTo>
                  <a:cubicBezTo>
                    <a:pt x="4491" y="3055"/>
                    <a:pt x="4465" y="3082"/>
                    <a:pt x="4423" y="3108"/>
                  </a:cubicBezTo>
                  <a:cubicBezTo>
                    <a:pt x="4354" y="3189"/>
                    <a:pt x="4273" y="3257"/>
                    <a:pt x="4208" y="3339"/>
                  </a:cubicBezTo>
                  <a:cubicBezTo>
                    <a:pt x="4084" y="3489"/>
                    <a:pt x="3977" y="3651"/>
                    <a:pt x="3921" y="3827"/>
                  </a:cubicBezTo>
                  <a:cubicBezTo>
                    <a:pt x="3866" y="3977"/>
                    <a:pt x="3840" y="4140"/>
                    <a:pt x="3866" y="4316"/>
                  </a:cubicBezTo>
                  <a:cubicBezTo>
                    <a:pt x="3732" y="4016"/>
                    <a:pt x="3527" y="3746"/>
                    <a:pt x="3394" y="3446"/>
                  </a:cubicBezTo>
                  <a:cubicBezTo>
                    <a:pt x="3325" y="3313"/>
                    <a:pt x="3270" y="3163"/>
                    <a:pt x="3244" y="3000"/>
                  </a:cubicBezTo>
                  <a:cubicBezTo>
                    <a:pt x="3202" y="2782"/>
                    <a:pt x="3202" y="2580"/>
                    <a:pt x="3215" y="2375"/>
                  </a:cubicBezTo>
                  <a:cubicBezTo>
                    <a:pt x="3244" y="2062"/>
                    <a:pt x="3296" y="1766"/>
                    <a:pt x="3338" y="1453"/>
                  </a:cubicBezTo>
                  <a:cubicBezTo>
                    <a:pt x="3377" y="1141"/>
                    <a:pt x="3407" y="802"/>
                    <a:pt x="3377" y="476"/>
                  </a:cubicBezTo>
                  <a:cubicBezTo>
                    <a:pt x="3377" y="382"/>
                    <a:pt x="3377" y="300"/>
                    <a:pt x="3364" y="219"/>
                  </a:cubicBezTo>
                  <a:cubicBezTo>
                    <a:pt x="3351" y="177"/>
                    <a:pt x="3351" y="137"/>
                    <a:pt x="3351" y="82"/>
                  </a:cubicBezTo>
                  <a:cubicBezTo>
                    <a:pt x="3338" y="56"/>
                    <a:pt x="3338" y="27"/>
                    <a:pt x="3325" y="1"/>
                  </a:cubicBezTo>
                  <a:close/>
                  <a:moveTo>
                    <a:pt x="4506" y="8417"/>
                  </a:moveTo>
                  <a:cubicBezTo>
                    <a:pt x="4465" y="8417"/>
                    <a:pt x="4424" y="8421"/>
                    <a:pt x="4384" y="8429"/>
                  </a:cubicBezTo>
                  <a:cubicBezTo>
                    <a:pt x="4273" y="8429"/>
                    <a:pt x="4179" y="8455"/>
                    <a:pt x="4084" y="8494"/>
                  </a:cubicBezTo>
                  <a:cubicBezTo>
                    <a:pt x="3866" y="8576"/>
                    <a:pt x="3690" y="8738"/>
                    <a:pt x="3488" y="8849"/>
                  </a:cubicBezTo>
                  <a:cubicBezTo>
                    <a:pt x="3446" y="8875"/>
                    <a:pt x="3394" y="8901"/>
                    <a:pt x="3338" y="8917"/>
                  </a:cubicBezTo>
                  <a:cubicBezTo>
                    <a:pt x="3176" y="8983"/>
                    <a:pt x="3026" y="9025"/>
                    <a:pt x="2863" y="9051"/>
                  </a:cubicBezTo>
                  <a:cubicBezTo>
                    <a:pt x="2619" y="9106"/>
                    <a:pt x="2374" y="9145"/>
                    <a:pt x="2130" y="9188"/>
                  </a:cubicBezTo>
                  <a:cubicBezTo>
                    <a:pt x="1980" y="9214"/>
                    <a:pt x="1831" y="9243"/>
                    <a:pt x="1684" y="9269"/>
                  </a:cubicBezTo>
                  <a:cubicBezTo>
                    <a:pt x="1573" y="9282"/>
                    <a:pt x="1479" y="9282"/>
                    <a:pt x="1371" y="9282"/>
                  </a:cubicBezTo>
                  <a:cubicBezTo>
                    <a:pt x="1342" y="9282"/>
                    <a:pt x="1329" y="9269"/>
                    <a:pt x="1303" y="9269"/>
                  </a:cubicBezTo>
                  <a:cubicBezTo>
                    <a:pt x="1316" y="9282"/>
                    <a:pt x="1329" y="9282"/>
                    <a:pt x="1329" y="9295"/>
                  </a:cubicBezTo>
                  <a:lnTo>
                    <a:pt x="1371" y="9295"/>
                  </a:lnTo>
                  <a:cubicBezTo>
                    <a:pt x="1425" y="9302"/>
                    <a:pt x="1476" y="9305"/>
                    <a:pt x="1526" y="9305"/>
                  </a:cubicBezTo>
                  <a:cubicBezTo>
                    <a:pt x="1577" y="9305"/>
                    <a:pt x="1629" y="9302"/>
                    <a:pt x="1684" y="9295"/>
                  </a:cubicBezTo>
                  <a:cubicBezTo>
                    <a:pt x="1831" y="9269"/>
                    <a:pt x="1980" y="9227"/>
                    <a:pt x="2130" y="9214"/>
                  </a:cubicBezTo>
                  <a:cubicBezTo>
                    <a:pt x="2387" y="9162"/>
                    <a:pt x="2632" y="9132"/>
                    <a:pt x="2863" y="9080"/>
                  </a:cubicBezTo>
                  <a:cubicBezTo>
                    <a:pt x="3026" y="9051"/>
                    <a:pt x="3189" y="9012"/>
                    <a:pt x="3351" y="8957"/>
                  </a:cubicBezTo>
                  <a:cubicBezTo>
                    <a:pt x="3407" y="8930"/>
                    <a:pt x="3459" y="8901"/>
                    <a:pt x="3514" y="8875"/>
                  </a:cubicBezTo>
                  <a:cubicBezTo>
                    <a:pt x="3703" y="8768"/>
                    <a:pt x="3882" y="8605"/>
                    <a:pt x="4097" y="8510"/>
                  </a:cubicBezTo>
                  <a:cubicBezTo>
                    <a:pt x="4166" y="8481"/>
                    <a:pt x="4247" y="8468"/>
                    <a:pt x="4315" y="8455"/>
                  </a:cubicBezTo>
                  <a:cubicBezTo>
                    <a:pt x="4423" y="8429"/>
                    <a:pt x="4534" y="8429"/>
                    <a:pt x="4628" y="8429"/>
                  </a:cubicBezTo>
                  <a:cubicBezTo>
                    <a:pt x="4587" y="8421"/>
                    <a:pt x="4547" y="8417"/>
                    <a:pt x="4506" y="8417"/>
                  </a:cubicBezTo>
                  <a:close/>
                </a:path>
              </a:pathLst>
            </a:custGeom>
            <a:solidFill>
              <a:schemeClr val="dk1"/>
            </a:solidFill>
            <a:ln w="1375" cap="flat" cmpd="sng">
              <a:solidFill>
                <a:schemeClr val="dk1"/>
              </a:solidFill>
              <a:prstDash val="solid"/>
              <a:miter lim="3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43"/>
          <p:cNvSpPr txBox="1">
            <a:spLocks noGrp="1"/>
          </p:cNvSpPr>
          <p:nvPr>
            <p:ph type="title"/>
          </p:nvPr>
        </p:nvSpPr>
        <p:spPr>
          <a:xfrm>
            <a:off x="3681699" y="1531100"/>
            <a:ext cx="2241600" cy="5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Researchers and Conservationists</a:t>
            </a:r>
            <a:endParaRPr sz="1800"/>
          </a:p>
        </p:txBody>
      </p:sp>
      <p:sp>
        <p:nvSpPr>
          <p:cNvPr id="1907" name="Google Shape;1907;p43"/>
          <p:cNvSpPr txBox="1">
            <a:spLocks noGrp="1"/>
          </p:cNvSpPr>
          <p:nvPr>
            <p:ph type="subTitle" idx="1"/>
          </p:nvPr>
        </p:nvSpPr>
        <p:spPr>
          <a:xfrm>
            <a:off x="3639850" y="2036599"/>
            <a:ext cx="2173200" cy="1701300"/>
          </a:xfrm>
          <a:prstGeom prst="rect">
            <a:avLst/>
          </a:prstGeom>
        </p:spPr>
        <p:txBody>
          <a:bodyPr spcFirstLastPara="1" wrap="square" lIns="91425" tIns="91425" rIns="91425" bIns="91425" anchor="t" anchorCtr="0">
            <a:noAutofit/>
          </a:bodyPr>
          <a:lstStyle/>
          <a:p>
            <a:pPr marL="457200" lvl="0" indent="-381000" algn="ctr" rtl="0">
              <a:spcBef>
                <a:spcPts val="0"/>
              </a:spcBef>
              <a:spcAft>
                <a:spcPts val="0"/>
              </a:spcAft>
              <a:buSzPts val="2400"/>
              <a:buChar char="●"/>
            </a:pPr>
            <a:r>
              <a:rPr lang="en"/>
              <a:t>Ecuador </a:t>
            </a:r>
            <a:endParaRPr/>
          </a:p>
          <a:p>
            <a:pPr marL="457200" lvl="0" indent="-381000" algn="ctr" rtl="0">
              <a:spcBef>
                <a:spcPts val="0"/>
              </a:spcBef>
              <a:spcAft>
                <a:spcPts val="0"/>
              </a:spcAft>
              <a:buSzPts val="2400"/>
              <a:buChar char="●"/>
            </a:pPr>
            <a:r>
              <a:rPr lang="en"/>
              <a:t>Colombia</a:t>
            </a:r>
            <a:endParaRPr/>
          </a:p>
          <a:p>
            <a:pPr marL="457200" lvl="0" indent="-381000" algn="ctr" rtl="0">
              <a:spcBef>
                <a:spcPts val="0"/>
              </a:spcBef>
              <a:spcAft>
                <a:spcPts val="0"/>
              </a:spcAft>
              <a:buSzPts val="2400"/>
              <a:buChar char="●"/>
            </a:pPr>
            <a:r>
              <a:rPr lang="en"/>
              <a:t>Spain  </a:t>
            </a:r>
            <a:endParaRPr/>
          </a:p>
          <a:p>
            <a:pPr marL="0" lvl="0" indent="0" algn="l" rtl="0">
              <a:spcBef>
                <a:spcPts val="0"/>
              </a:spcBef>
              <a:spcAft>
                <a:spcPts val="0"/>
              </a:spcAft>
              <a:buNone/>
            </a:pPr>
            <a:endParaRPr/>
          </a:p>
        </p:txBody>
      </p:sp>
      <p:sp>
        <p:nvSpPr>
          <p:cNvPr id="1908" name="Google Shape;1908;p43"/>
          <p:cNvSpPr txBox="1">
            <a:spLocks noGrp="1"/>
          </p:cNvSpPr>
          <p:nvPr>
            <p:ph type="title" idx="3"/>
          </p:nvPr>
        </p:nvSpPr>
        <p:spPr>
          <a:xfrm>
            <a:off x="6381004" y="1531100"/>
            <a:ext cx="1857900" cy="5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Institute Stakeholders</a:t>
            </a:r>
            <a:endParaRPr sz="1800"/>
          </a:p>
        </p:txBody>
      </p:sp>
      <p:sp>
        <p:nvSpPr>
          <p:cNvPr id="1909" name="Google Shape;1909;p43"/>
          <p:cNvSpPr txBox="1">
            <a:spLocks noGrp="1"/>
          </p:cNvSpPr>
          <p:nvPr>
            <p:ph type="subTitle" idx="4"/>
          </p:nvPr>
        </p:nvSpPr>
        <p:spPr>
          <a:xfrm>
            <a:off x="5585000" y="2069275"/>
            <a:ext cx="2975400" cy="881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a:t>We have been in contact with members from the following: </a:t>
            </a:r>
            <a:endParaRPr/>
          </a:p>
          <a:p>
            <a:pPr marL="457200" lvl="0" indent="-381000" algn="ctr" rtl="0">
              <a:spcBef>
                <a:spcPts val="0"/>
              </a:spcBef>
              <a:spcAft>
                <a:spcPts val="0"/>
              </a:spcAft>
              <a:buSzPts val="2400"/>
              <a:buChar char="●"/>
            </a:pPr>
            <a:r>
              <a:rPr lang="en"/>
              <a:t>Humboldt Institute of Biodiversity </a:t>
            </a:r>
            <a:endParaRPr/>
          </a:p>
          <a:p>
            <a:pPr marL="457200" lvl="0" indent="-381000" algn="ctr" rtl="0">
              <a:spcBef>
                <a:spcPts val="0"/>
              </a:spcBef>
              <a:spcAft>
                <a:spcPts val="0"/>
              </a:spcAft>
              <a:buSzPts val="2400"/>
              <a:buChar char="●"/>
            </a:pPr>
            <a:r>
              <a:rPr lang="en"/>
              <a:t>Javeriana University in Colombia</a:t>
            </a:r>
            <a:endParaRPr/>
          </a:p>
        </p:txBody>
      </p:sp>
      <p:sp>
        <p:nvSpPr>
          <p:cNvPr id="1910" name="Google Shape;1910;p43"/>
          <p:cNvSpPr txBox="1">
            <a:spLocks noGrp="1"/>
          </p:cNvSpPr>
          <p:nvPr>
            <p:ph type="title" idx="6"/>
          </p:nvPr>
        </p:nvSpPr>
        <p:spPr>
          <a:xfrm>
            <a:off x="671400" y="1531100"/>
            <a:ext cx="2621100" cy="5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Nature Enthusiasts</a:t>
            </a:r>
            <a:endParaRPr sz="1800"/>
          </a:p>
        </p:txBody>
      </p:sp>
      <p:sp>
        <p:nvSpPr>
          <p:cNvPr id="1911" name="Google Shape;1911;p43"/>
          <p:cNvSpPr txBox="1">
            <a:spLocks noGrp="1"/>
          </p:cNvSpPr>
          <p:nvPr>
            <p:ph type="subTitle" idx="7"/>
          </p:nvPr>
        </p:nvSpPr>
        <p:spPr>
          <a:xfrm>
            <a:off x="774500" y="2073251"/>
            <a:ext cx="2173200" cy="881700"/>
          </a:xfrm>
          <a:prstGeom prst="rect">
            <a:avLst/>
          </a:prstGeom>
        </p:spPr>
        <p:txBody>
          <a:bodyPr spcFirstLastPara="1" wrap="square" lIns="91425" tIns="91425" rIns="91425" bIns="91425" anchor="t" anchorCtr="0">
            <a:noAutofit/>
          </a:bodyPr>
          <a:lstStyle/>
          <a:p>
            <a:pPr marL="457200" lvl="0" indent="-381000" algn="ctr" rtl="0">
              <a:spcBef>
                <a:spcPts val="0"/>
              </a:spcBef>
              <a:spcAft>
                <a:spcPts val="0"/>
              </a:spcAft>
              <a:buSzPts val="2400"/>
              <a:buChar char="●"/>
            </a:pPr>
            <a:r>
              <a:rPr lang="en"/>
              <a:t>Communities like Wildlabs.net</a:t>
            </a:r>
            <a:endParaRPr/>
          </a:p>
          <a:p>
            <a:pPr marL="457200" lvl="0" indent="-381000" algn="ctr" rtl="0">
              <a:spcBef>
                <a:spcPts val="0"/>
              </a:spcBef>
              <a:spcAft>
                <a:spcPts val="0"/>
              </a:spcAft>
              <a:buSzPts val="2400"/>
              <a:buChar char="●"/>
            </a:pPr>
            <a:r>
              <a:rPr lang="en"/>
              <a:t>Coworkers, friends, family…anybody interested in nature</a:t>
            </a:r>
            <a:endParaRPr/>
          </a:p>
        </p:txBody>
      </p:sp>
      <p:sp>
        <p:nvSpPr>
          <p:cNvPr id="1912" name="Google Shape;1912;p4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Primary Users and Use Case</a:t>
            </a:r>
            <a:endParaRPr/>
          </a:p>
        </p:txBody>
      </p:sp>
      <p:sp>
        <p:nvSpPr>
          <p:cNvPr id="1913" name="Google Shape;1913;p43"/>
          <p:cNvSpPr txBox="1">
            <a:spLocks noGrp="1"/>
          </p:cNvSpPr>
          <p:nvPr>
            <p:ph type="title" idx="6"/>
          </p:nvPr>
        </p:nvSpPr>
        <p:spPr>
          <a:xfrm>
            <a:off x="1171150" y="4044750"/>
            <a:ext cx="6742500" cy="77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700"/>
              <a:t>Use Case: </a:t>
            </a:r>
            <a:r>
              <a:rPr lang="en" sz="1700" b="0">
                <a:latin typeface="Actor"/>
                <a:ea typeface="Actor"/>
                <a:cs typeface="Actor"/>
                <a:sym typeface="Actor"/>
              </a:rPr>
              <a:t>Record and classify frog species, and optionally contribute data to global biodiversity repositories</a:t>
            </a:r>
            <a:endParaRPr sz="1700" b="0">
              <a:latin typeface="Actor"/>
              <a:ea typeface="Actor"/>
              <a:cs typeface="Actor"/>
              <a:sym typeface="Acto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Who’s working on this?</a:t>
            </a:r>
            <a:endParaRPr/>
          </a:p>
        </p:txBody>
      </p:sp>
      <p:pic>
        <p:nvPicPr>
          <p:cNvPr id="1919" name="Google Shape;1919;p44"/>
          <p:cNvPicPr preferRelativeResize="0"/>
          <p:nvPr/>
        </p:nvPicPr>
        <p:blipFill>
          <a:blip r:embed="rId3">
            <a:alphaModFix/>
          </a:blip>
          <a:stretch>
            <a:fillRect/>
          </a:stretch>
        </p:blipFill>
        <p:spPr>
          <a:xfrm>
            <a:off x="5274575" y="1378931"/>
            <a:ext cx="2500500" cy="2500500"/>
          </a:xfrm>
          <a:prstGeom prst="roundRect">
            <a:avLst>
              <a:gd name="adj" fmla="val 16667"/>
            </a:avLst>
          </a:prstGeom>
          <a:noFill/>
          <a:ln>
            <a:noFill/>
          </a:ln>
        </p:spPr>
      </p:pic>
      <p:pic>
        <p:nvPicPr>
          <p:cNvPr id="1920" name="Google Shape;1920;p44"/>
          <p:cNvPicPr preferRelativeResize="0"/>
          <p:nvPr/>
        </p:nvPicPr>
        <p:blipFill>
          <a:blip r:embed="rId4">
            <a:alphaModFix/>
          </a:blip>
          <a:stretch>
            <a:fillRect/>
          </a:stretch>
        </p:blipFill>
        <p:spPr>
          <a:xfrm>
            <a:off x="1125551" y="1371601"/>
            <a:ext cx="2515138" cy="2515138"/>
          </a:xfrm>
          <a:prstGeom prst="rect">
            <a:avLst/>
          </a:prstGeom>
          <a:noFill/>
          <a:ln>
            <a:noFill/>
          </a:ln>
        </p:spPr>
      </p:pic>
      <p:pic>
        <p:nvPicPr>
          <p:cNvPr id="1921" name="Google Shape;1921;p44"/>
          <p:cNvPicPr preferRelativeResize="0"/>
          <p:nvPr/>
        </p:nvPicPr>
        <p:blipFill>
          <a:blip r:embed="rId5">
            <a:alphaModFix/>
          </a:blip>
          <a:stretch>
            <a:fillRect/>
          </a:stretch>
        </p:blipFill>
        <p:spPr>
          <a:xfrm>
            <a:off x="0" y="3173587"/>
            <a:ext cx="1918800" cy="1918800"/>
          </a:xfrm>
          <a:prstGeom prst="rect">
            <a:avLst/>
          </a:prstGeom>
          <a:noFill/>
          <a:ln>
            <a:noFill/>
          </a:ln>
        </p:spPr>
      </p:pic>
      <p:pic>
        <p:nvPicPr>
          <p:cNvPr id="1922" name="Google Shape;1922;p44"/>
          <p:cNvPicPr preferRelativeResize="0"/>
          <p:nvPr/>
        </p:nvPicPr>
        <p:blipFill>
          <a:blip r:embed="rId6">
            <a:alphaModFix/>
          </a:blip>
          <a:stretch>
            <a:fillRect/>
          </a:stretch>
        </p:blipFill>
        <p:spPr>
          <a:xfrm rot="1142335">
            <a:off x="911391" y="4003174"/>
            <a:ext cx="389394" cy="259601"/>
          </a:xfrm>
          <a:prstGeom prst="rect">
            <a:avLst/>
          </a:prstGeom>
          <a:noFill/>
          <a:ln>
            <a:noFill/>
          </a:ln>
        </p:spPr>
      </p:pic>
    </p:spTree>
  </p:cSld>
  <p:clrMapOvr>
    <a:masterClrMapping/>
  </p:clrMapOvr>
</p:sld>
</file>

<file path=ppt/theme/theme1.xml><?xml version="1.0" encoding="utf-8"?>
<a:theme xmlns:a="http://schemas.openxmlformats.org/drawingml/2006/main" name="All About Poison Dart Frog by Slidesgo">
  <a:themeElements>
    <a:clrScheme name="Simple Light">
      <a:dk1>
        <a:srgbClr val="F7F7EB"/>
      </a:dk1>
      <a:lt1>
        <a:srgbClr val="052733"/>
      </a:lt1>
      <a:dk2>
        <a:srgbClr val="FFE0EE"/>
      </a:dk2>
      <a:lt2>
        <a:srgbClr val="FF8ED2"/>
      </a:lt2>
      <a:accent1>
        <a:srgbClr val="FF7B43"/>
      </a:accent1>
      <a:accent2>
        <a:srgbClr val="FFBE22"/>
      </a:accent2>
      <a:accent3>
        <a:srgbClr val="02161D"/>
      </a:accent3>
      <a:accent4>
        <a:srgbClr val="C1E0E5"/>
      </a:accent4>
      <a:accent5>
        <a:srgbClr val="5AC1C8"/>
      </a:accent5>
      <a:accent6>
        <a:srgbClr val="6AA84F"/>
      </a:accent6>
      <a:hlink>
        <a:srgbClr val="F7F7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3224</Words>
  <Application>Microsoft Macintosh PowerPoint</Application>
  <PresentationFormat>On-screen Show (16:9)</PresentationFormat>
  <Paragraphs>374</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PT Sans</vt:lpstr>
      <vt:lpstr>Lexend</vt:lpstr>
      <vt:lpstr>Bebas Neue</vt:lpstr>
      <vt:lpstr>Arial</vt:lpstr>
      <vt:lpstr>Roboto</vt:lpstr>
      <vt:lpstr>Actor</vt:lpstr>
      <vt:lpstr>Nunito Light</vt:lpstr>
      <vt:lpstr>All About Poison Dart Frog by Slidesgo</vt:lpstr>
      <vt:lpstr>Ribbit </vt:lpstr>
      <vt:lpstr>PowerPoint Presentation</vt:lpstr>
      <vt:lpstr>Problem </vt:lpstr>
      <vt:lpstr>The biodiversity data gap</vt:lpstr>
      <vt:lpstr>Biodiversity hotspots</vt:lpstr>
      <vt:lpstr>Why frogs?</vt:lpstr>
      <vt:lpstr>Market research &amp; target users</vt:lpstr>
      <vt:lpstr>Researchers and Conservationists</vt:lpstr>
      <vt:lpstr>Who’s working on this?</vt:lpstr>
      <vt:lpstr>Learning from Potential Users</vt:lpstr>
      <vt:lpstr>Data</vt:lpstr>
      <vt:lpstr>Data</vt:lpstr>
      <vt:lpstr>What our frogs sound like</vt:lpstr>
      <vt:lpstr>What our frogs sound like</vt:lpstr>
      <vt:lpstr>Strategies for our data</vt:lpstr>
      <vt:lpstr>Architecture</vt:lpstr>
      <vt:lpstr>Data Pipeline</vt:lpstr>
      <vt:lpstr>Data Augmentation</vt:lpstr>
      <vt:lpstr>Data Augmentation</vt:lpstr>
      <vt:lpstr>Embedding space</vt:lpstr>
      <vt:lpstr>Baseline - BirdNET</vt:lpstr>
      <vt:lpstr>Experiments</vt:lpstr>
      <vt:lpstr>Species binary </vt:lpstr>
      <vt:lpstr>Species multiclass</vt:lpstr>
      <vt:lpstr>Family multiclass</vt:lpstr>
      <vt:lpstr>Best-performing model</vt:lpstr>
      <vt:lpstr>Confused Species</vt:lpstr>
      <vt:lpstr>Cloud-based Infrastructure</vt:lpstr>
      <vt:lpstr>Key takeaways</vt:lpstr>
      <vt:lpstr>Ribbitback</vt:lpstr>
      <vt:lpstr>Ribbitback</vt:lpstr>
      <vt:lpstr>Ribbitback</vt:lpstr>
      <vt:lpstr>Roadmap</vt:lpstr>
      <vt:lpstr>Our Mission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Juliana Gómez</cp:lastModifiedBy>
  <cp:revision>3</cp:revision>
  <cp:lastPrinted>2024-12-15T08:09:50Z</cp:lastPrinted>
  <dcterms:modified xsi:type="dcterms:W3CDTF">2024-12-15T08:12:30Z</dcterms:modified>
</cp:coreProperties>
</file>